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  <p:sldMasterId id="2147483704" r:id="rId4"/>
  </p:sldMasterIdLst>
  <p:notesMasterIdLst>
    <p:notesMasterId r:id="rId14"/>
  </p:notesMasterIdLst>
  <p:sldIdLst>
    <p:sldId id="3412" r:id="rId5"/>
    <p:sldId id="3413" r:id="rId6"/>
    <p:sldId id="2896" r:id="rId7"/>
    <p:sldId id="2901" r:id="rId8"/>
    <p:sldId id="302" r:id="rId9"/>
    <p:sldId id="2897" r:id="rId10"/>
    <p:sldId id="2889" r:id="rId11"/>
    <p:sldId id="3414" r:id="rId12"/>
    <p:sldId id="28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2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7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8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73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375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69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45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9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03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26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CC549-66B1-BC3F-3530-17A06E7BD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723470" y="196276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3187" y="591475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44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CHIA 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37676" y="2342332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Khám phá</a:t>
              </a:r>
            </a:p>
            <a:p>
              <a:pPr algn="ctr"/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24)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87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cách lập bảng chia 5 từ bảng nhân 5; viết, đọc bảng chia 5.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3" y="2711541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bảng chia 5 vào tính nhẩm.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bài toán thực tế liên quan đến các phép chia trong bảng chia 5.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83127" y="99285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2103" y="936203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731320" y="3431387"/>
            <a:ext cx="4002776" cy="925941"/>
            <a:chOff x="1087786" y="2487203"/>
            <a:chExt cx="4002776" cy="925941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1" y="330394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99" y="33399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9" y="34972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34" y="347431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1039486" y="196348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12" name="Picture 1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9" y="33017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8" y="330985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45392" y="1402615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đĩa có 5 quả cam, </a:t>
            </a:r>
          </a:p>
          <a:p>
            <a:pPr algn="ctr"/>
            <a:r>
              <a:rPr lang="vi-VN" sz="23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đĩa có </a:t>
            </a:r>
            <a:r>
              <a:rPr lang="en-US" sz="23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 </a:t>
            </a:r>
            <a:r>
              <a:rPr lang="vi-VN" sz="23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quả cam chia vào các đĩa, mỗi đĩa 5 quả. Được 2 </a:t>
            </a:r>
            <a:r>
              <a:rPr lang="en-US" sz="23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3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vi-VN" sz="36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2 = 10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l="-2381" t="-3125" r="-2143" b="-20313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48" y="344081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3" y="3417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775635" y="3296546"/>
            <a:ext cx="4002776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5711" y="3450149"/>
            <a:ext cx="1450975" cy="647701"/>
            <a:chOff x="4210303" y="5351786"/>
            <a:chExt cx="1450975" cy="6477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932213" y="3478318"/>
            <a:ext cx="1450975" cy="647701"/>
            <a:chOff x="5906011" y="5351830"/>
            <a:chExt cx="1450975" cy="6477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71" y="197978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7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238997" y="543225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347629" y="5160968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: 5 = 2</a:t>
            </a:r>
          </a:p>
        </p:txBody>
      </p:sp>
      <p:pic>
        <p:nvPicPr>
          <p:cNvPr id="26" name="Picture 2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7" y="196478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93" y="198728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15" y="199478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9" y="1972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62FC8C4-8FCC-4D23-8867-9D832BF281F9}"/>
              </a:ext>
            </a:extLst>
          </p:cNvPr>
          <p:cNvSpPr/>
          <p:nvPr/>
        </p:nvSpPr>
        <p:spPr>
          <a:xfrm>
            <a:off x="8330547" y="1727566"/>
            <a:ext cx="520435" cy="534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D3E39F2-1AED-459C-8E07-5B6C93BD0695}"/>
              </a:ext>
            </a:extLst>
          </p:cNvPr>
          <p:cNvSpPr/>
          <p:nvPr/>
        </p:nvSpPr>
        <p:spPr>
          <a:xfrm>
            <a:off x="10488203" y="2434370"/>
            <a:ext cx="381985" cy="49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161A08-D476-41E6-A0D4-E14107D40C9E}"/>
              </a:ext>
            </a:extLst>
          </p:cNvPr>
          <p:cNvSpPr/>
          <p:nvPr/>
        </p:nvSpPr>
        <p:spPr>
          <a:xfrm>
            <a:off x="10400228" y="2507673"/>
            <a:ext cx="434028" cy="378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21315 0.1349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673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3268 0.1069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534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4622 0.112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560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6068 0.0692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344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05183 0.0789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7825 0.22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122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16562 0.2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11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7097 0.189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94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06237 0.1722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86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04766 0.1870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4" grpId="0" animBg="1"/>
      <p:bldP spid="25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794D5DEE-5FEF-4012-B63C-605109FEBE10}"/>
              </a:ext>
            </a:extLst>
          </p:cNvPr>
          <p:cNvSpPr txBox="1"/>
          <p:nvPr/>
        </p:nvSpPr>
        <p:spPr>
          <a:xfrm>
            <a:off x="7943122" y="2255485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CE62E32-BE51-496D-A74F-071621A09CDF}"/>
              </a:ext>
            </a:extLst>
          </p:cNvPr>
          <p:cNvSpPr txBox="1"/>
          <p:nvPr/>
        </p:nvSpPr>
        <p:spPr>
          <a:xfrm>
            <a:off x="7930723" y="2201623"/>
            <a:ext cx="697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4EDCFD-7C5C-4D9A-8108-9F6BD03C49E6}"/>
              </a:ext>
            </a:extLst>
          </p:cNvPr>
          <p:cNvSpPr txBox="1"/>
          <p:nvPr/>
        </p:nvSpPr>
        <p:spPr>
          <a:xfrm>
            <a:off x="8003376" y="2747275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DF6D37-D48B-45B3-9753-EF910E83BEC5}"/>
              </a:ext>
            </a:extLst>
          </p:cNvPr>
          <p:cNvSpPr txBox="1"/>
          <p:nvPr/>
        </p:nvSpPr>
        <p:spPr>
          <a:xfrm>
            <a:off x="8033953" y="3323070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C8D0EE-1C4E-4E21-A992-B641F2920238}"/>
              </a:ext>
            </a:extLst>
          </p:cNvPr>
          <p:cNvSpPr txBox="1"/>
          <p:nvPr/>
        </p:nvSpPr>
        <p:spPr>
          <a:xfrm>
            <a:off x="8005243" y="3964281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C9F942-C4C9-4B32-93BA-03B8E119ACC2}"/>
              </a:ext>
            </a:extLst>
          </p:cNvPr>
          <p:cNvSpPr txBox="1"/>
          <p:nvPr/>
        </p:nvSpPr>
        <p:spPr>
          <a:xfrm>
            <a:off x="7985185" y="4536838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0B8D1D-076D-4F76-BFD8-B50FF49B0DDE}"/>
              </a:ext>
            </a:extLst>
          </p:cNvPr>
          <p:cNvSpPr txBox="1"/>
          <p:nvPr/>
        </p:nvSpPr>
        <p:spPr>
          <a:xfrm>
            <a:off x="8010109" y="5103833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667AA3-5316-4856-874C-1B0510866C18}"/>
              </a:ext>
            </a:extLst>
          </p:cNvPr>
          <p:cNvSpPr txBox="1"/>
          <p:nvPr/>
        </p:nvSpPr>
        <p:spPr>
          <a:xfrm>
            <a:off x="8010451" y="5717897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96695-DED2-409B-B8E1-30CFE7AB46FD}"/>
              </a:ext>
            </a:extLst>
          </p:cNvPr>
          <p:cNvSpPr txBox="1"/>
          <p:nvPr/>
        </p:nvSpPr>
        <p:spPr>
          <a:xfrm>
            <a:off x="1658222" y="692192"/>
            <a:ext cx="281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1   =  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9EFE9-65D4-45AA-B231-92865DC7EFC8}"/>
              </a:ext>
            </a:extLst>
          </p:cNvPr>
          <p:cNvSpPr txBox="1"/>
          <p:nvPr/>
        </p:nvSpPr>
        <p:spPr>
          <a:xfrm>
            <a:off x="1683775" y="1191788"/>
            <a:ext cx="3253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2   =  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C27E9-4FD4-4A9A-A8B3-C9E394E2C7AE}"/>
              </a:ext>
            </a:extLst>
          </p:cNvPr>
          <p:cNvSpPr txBox="1"/>
          <p:nvPr/>
        </p:nvSpPr>
        <p:spPr>
          <a:xfrm>
            <a:off x="1678605" y="1695284"/>
            <a:ext cx="32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3   =  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4409F-D67C-4F0E-A8C0-86B9C478365A}"/>
              </a:ext>
            </a:extLst>
          </p:cNvPr>
          <p:cNvSpPr txBox="1"/>
          <p:nvPr/>
        </p:nvSpPr>
        <p:spPr>
          <a:xfrm>
            <a:off x="1691543" y="2177903"/>
            <a:ext cx="325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4   = 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4D5BE-7848-48C4-983A-07E7BF2E56C7}"/>
              </a:ext>
            </a:extLst>
          </p:cNvPr>
          <p:cNvSpPr txBox="1"/>
          <p:nvPr/>
        </p:nvSpPr>
        <p:spPr>
          <a:xfrm>
            <a:off x="1683776" y="2780921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5   = 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3F6F9-DADA-40FC-9FD7-4FD07B0561AE}"/>
              </a:ext>
            </a:extLst>
          </p:cNvPr>
          <p:cNvSpPr txBox="1"/>
          <p:nvPr/>
        </p:nvSpPr>
        <p:spPr>
          <a:xfrm>
            <a:off x="1691543" y="3373370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6   = 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2537E-D6A6-40E9-A04B-0DFB82D69AF5}"/>
              </a:ext>
            </a:extLst>
          </p:cNvPr>
          <p:cNvSpPr txBox="1"/>
          <p:nvPr/>
        </p:nvSpPr>
        <p:spPr>
          <a:xfrm>
            <a:off x="1662884" y="3990918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7   =  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48B80-96D3-43E7-976F-8C159B4B52D0}"/>
              </a:ext>
            </a:extLst>
          </p:cNvPr>
          <p:cNvSpPr txBox="1"/>
          <p:nvPr/>
        </p:nvSpPr>
        <p:spPr>
          <a:xfrm>
            <a:off x="1662884" y="4587253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8   =  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7A09B-6CF2-4236-B803-CD8D8862DC84}"/>
              </a:ext>
            </a:extLst>
          </p:cNvPr>
          <p:cNvSpPr txBox="1"/>
          <p:nvPr/>
        </p:nvSpPr>
        <p:spPr>
          <a:xfrm>
            <a:off x="1658222" y="5161594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 9   =  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55F63-2F9A-4359-BE3E-842F27FC1057}"/>
              </a:ext>
            </a:extLst>
          </p:cNvPr>
          <p:cNvSpPr txBox="1"/>
          <p:nvPr/>
        </p:nvSpPr>
        <p:spPr>
          <a:xfrm>
            <a:off x="1658222" y="5735935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x  10  =  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8FE2A-8655-47F9-8FF2-66AA95533F19}"/>
              </a:ext>
            </a:extLst>
          </p:cNvPr>
          <p:cNvSpPr txBox="1"/>
          <p:nvPr/>
        </p:nvSpPr>
        <p:spPr>
          <a:xfrm>
            <a:off x="5746094" y="1217064"/>
            <a:ext cx="63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7307B72-9735-42FF-882B-AC7B65E3AF12}"/>
              </a:ext>
            </a:extLst>
          </p:cNvPr>
          <p:cNvSpPr/>
          <p:nvPr/>
        </p:nvSpPr>
        <p:spPr>
          <a:xfrm>
            <a:off x="4877243" y="1428197"/>
            <a:ext cx="721005" cy="2449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FE2F1FF-0B49-4F51-83F3-E982D1A08B3E}"/>
              </a:ext>
            </a:extLst>
          </p:cNvPr>
          <p:cNvSpPr/>
          <p:nvPr/>
        </p:nvSpPr>
        <p:spPr>
          <a:xfrm>
            <a:off x="4884576" y="928601"/>
            <a:ext cx="721005" cy="2449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0B4FF-1E47-44E0-A3F1-C62C28653B15}"/>
              </a:ext>
            </a:extLst>
          </p:cNvPr>
          <p:cNvSpPr txBox="1"/>
          <p:nvPr/>
        </p:nvSpPr>
        <p:spPr>
          <a:xfrm>
            <a:off x="5933382" y="708346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56F735-5069-4EAE-BA9C-BDA66086453A}"/>
              </a:ext>
            </a:extLst>
          </p:cNvPr>
          <p:cNvSpPr txBox="1"/>
          <p:nvPr/>
        </p:nvSpPr>
        <p:spPr>
          <a:xfrm>
            <a:off x="5707008" y="2192016"/>
            <a:ext cx="75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BC05C-5135-49B1-AA10-FEF67B21E619}"/>
              </a:ext>
            </a:extLst>
          </p:cNvPr>
          <p:cNvSpPr txBox="1"/>
          <p:nvPr/>
        </p:nvSpPr>
        <p:spPr>
          <a:xfrm>
            <a:off x="5694803" y="1704540"/>
            <a:ext cx="86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2FFA8-387C-4895-9B0A-396AA32CACD0}"/>
              </a:ext>
            </a:extLst>
          </p:cNvPr>
          <p:cNvSpPr txBox="1"/>
          <p:nvPr/>
        </p:nvSpPr>
        <p:spPr>
          <a:xfrm>
            <a:off x="5728661" y="2749284"/>
            <a:ext cx="98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7D6E6-FCB0-4060-BA66-9B2B26113002}"/>
              </a:ext>
            </a:extLst>
          </p:cNvPr>
          <p:cNvSpPr txBox="1"/>
          <p:nvPr/>
        </p:nvSpPr>
        <p:spPr>
          <a:xfrm>
            <a:off x="5728662" y="3339879"/>
            <a:ext cx="69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F28669-FEF1-48EA-8116-BF73B96AAB37}"/>
              </a:ext>
            </a:extLst>
          </p:cNvPr>
          <p:cNvSpPr txBox="1"/>
          <p:nvPr/>
        </p:nvSpPr>
        <p:spPr>
          <a:xfrm>
            <a:off x="5728662" y="3969630"/>
            <a:ext cx="69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70F199-6E4E-4A91-AF43-2683C5EC5E6D}"/>
              </a:ext>
            </a:extLst>
          </p:cNvPr>
          <p:cNvSpPr txBox="1"/>
          <p:nvPr/>
        </p:nvSpPr>
        <p:spPr>
          <a:xfrm>
            <a:off x="5728661" y="4551376"/>
            <a:ext cx="73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F2C56-23BE-4370-A006-CB65D51C20E4}"/>
              </a:ext>
            </a:extLst>
          </p:cNvPr>
          <p:cNvSpPr txBox="1"/>
          <p:nvPr/>
        </p:nvSpPr>
        <p:spPr>
          <a:xfrm>
            <a:off x="5728662" y="5147636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1A0373-0D36-44D5-927C-A1189421A1FA}"/>
              </a:ext>
            </a:extLst>
          </p:cNvPr>
          <p:cNvSpPr txBox="1"/>
          <p:nvPr/>
        </p:nvSpPr>
        <p:spPr>
          <a:xfrm>
            <a:off x="5728662" y="5717897"/>
            <a:ext cx="69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D52B3A-10CB-48B0-8E6D-551DAFE1E0F9}"/>
              </a:ext>
            </a:extLst>
          </p:cNvPr>
          <p:cNvSpPr txBox="1"/>
          <p:nvPr/>
        </p:nvSpPr>
        <p:spPr>
          <a:xfrm>
            <a:off x="7946479" y="2751065"/>
            <a:ext cx="697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3B659-6113-4BBB-93C6-76702BD1F8DF}"/>
              </a:ext>
            </a:extLst>
          </p:cNvPr>
          <p:cNvSpPr txBox="1"/>
          <p:nvPr/>
        </p:nvSpPr>
        <p:spPr>
          <a:xfrm>
            <a:off x="7954358" y="3351288"/>
            <a:ext cx="697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5FAF72-DB12-421F-981F-DEDE01AF8D08}"/>
              </a:ext>
            </a:extLst>
          </p:cNvPr>
          <p:cNvSpPr txBox="1"/>
          <p:nvPr/>
        </p:nvSpPr>
        <p:spPr>
          <a:xfrm>
            <a:off x="7930658" y="3974830"/>
            <a:ext cx="697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56C172-082E-471C-BA9E-7E7F7F582A97}"/>
              </a:ext>
            </a:extLst>
          </p:cNvPr>
          <p:cNvSpPr txBox="1"/>
          <p:nvPr/>
        </p:nvSpPr>
        <p:spPr>
          <a:xfrm>
            <a:off x="7940174" y="4526289"/>
            <a:ext cx="697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FCFED-3991-4CC8-B2B4-E082D4CCAFC7}"/>
              </a:ext>
            </a:extLst>
          </p:cNvPr>
          <p:cNvSpPr txBox="1"/>
          <p:nvPr/>
        </p:nvSpPr>
        <p:spPr>
          <a:xfrm>
            <a:off x="7953876" y="5082458"/>
            <a:ext cx="697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40FB1-20AD-4B1B-AB5F-A3A0D0797115}"/>
              </a:ext>
            </a:extLst>
          </p:cNvPr>
          <p:cNvSpPr txBox="1"/>
          <p:nvPr/>
        </p:nvSpPr>
        <p:spPr>
          <a:xfrm>
            <a:off x="7930083" y="5700486"/>
            <a:ext cx="697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0B54A0-6054-428A-81E8-C430530B110B}"/>
              </a:ext>
            </a:extLst>
          </p:cNvPr>
          <p:cNvSpPr txBox="1"/>
          <p:nvPr/>
        </p:nvSpPr>
        <p:spPr>
          <a:xfrm>
            <a:off x="6436956" y="674971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2CACB-FA9B-444D-954C-FA7566C25E28}"/>
              </a:ext>
            </a:extLst>
          </p:cNvPr>
          <p:cNvSpPr txBox="1"/>
          <p:nvPr/>
        </p:nvSpPr>
        <p:spPr>
          <a:xfrm>
            <a:off x="6933951" y="714127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8DFE03-A319-4881-A730-11E7BDE86C94}"/>
              </a:ext>
            </a:extLst>
          </p:cNvPr>
          <p:cNvSpPr txBox="1"/>
          <p:nvPr/>
        </p:nvSpPr>
        <p:spPr>
          <a:xfrm>
            <a:off x="7430713" y="685099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A584C8-7C40-4AF6-B026-E010340FADCC}"/>
              </a:ext>
            </a:extLst>
          </p:cNvPr>
          <p:cNvSpPr txBox="1"/>
          <p:nvPr/>
        </p:nvSpPr>
        <p:spPr>
          <a:xfrm>
            <a:off x="7935491" y="699613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BBE912-AF1A-4308-9E89-A1F42A98ECB9}"/>
              </a:ext>
            </a:extLst>
          </p:cNvPr>
          <p:cNvSpPr txBox="1"/>
          <p:nvPr/>
        </p:nvSpPr>
        <p:spPr>
          <a:xfrm>
            <a:off x="6469799" y="2131953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E97AC0-A2EB-48DE-91B0-C4B6F4AE29AA}"/>
              </a:ext>
            </a:extLst>
          </p:cNvPr>
          <p:cNvSpPr txBox="1"/>
          <p:nvPr/>
        </p:nvSpPr>
        <p:spPr>
          <a:xfrm>
            <a:off x="6948474" y="2202663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CD71BB-C634-44CB-9595-07C7A7B4F9E8}"/>
              </a:ext>
            </a:extLst>
          </p:cNvPr>
          <p:cNvSpPr txBox="1"/>
          <p:nvPr/>
        </p:nvSpPr>
        <p:spPr>
          <a:xfrm>
            <a:off x="7431958" y="2233301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3BF9DE-DAE2-4839-B3D9-783319032C0E}"/>
              </a:ext>
            </a:extLst>
          </p:cNvPr>
          <p:cNvSpPr txBox="1"/>
          <p:nvPr/>
        </p:nvSpPr>
        <p:spPr>
          <a:xfrm>
            <a:off x="6436956" y="1691545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0F44C-5110-40A3-B7EA-D956EE4CC6B2}"/>
              </a:ext>
            </a:extLst>
          </p:cNvPr>
          <p:cNvSpPr txBox="1"/>
          <p:nvPr/>
        </p:nvSpPr>
        <p:spPr>
          <a:xfrm>
            <a:off x="6933951" y="1730701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CC23FD-C343-4247-A5D1-E3EC031A9CBF}"/>
              </a:ext>
            </a:extLst>
          </p:cNvPr>
          <p:cNvSpPr txBox="1"/>
          <p:nvPr/>
        </p:nvSpPr>
        <p:spPr>
          <a:xfrm>
            <a:off x="7430713" y="1701673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1C31CD-B258-4B59-9F29-48998451D1BD}"/>
              </a:ext>
            </a:extLst>
          </p:cNvPr>
          <p:cNvSpPr txBox="1"/>
          <p:nvPr/>
        </p:nvSpPr>
        <p:spPr>
          <a:xfrm>
            <a:off x="7935491" y="1716187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BE78AB-9387-4EE7-BB9D-BCDA32CCAA92}"/>
              </a:ext>
            </a:extLst>
          </p:cNvPr>
          <p:cNvSpPr txBox="1"/>
          <p:nvPr/>
        </p:nvSpPr>
        <p:spPr>
          <a:xfrm>
            <a:off x="6436956" y="2720057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D6D8FF-75A4-4F1B-B2A9-BAE655FE2137}"/>
              </a:ext>
            </a:extLst>
          </p:cNvPr>
          <p:cNvSpPr txBox="1"/>
          <p:nvPr/>
        </p:nvSpPr>
        <p:spPr>
          <a:xfrm>
            <a:off x="6933951" y="2759213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4729F3-D8FD-4692-97C1-4B76C39785F7}"/>
              </a:ext>
            </a:extLst>
          </p:cNvPr>
          <p:cNvSpPr txBox="1"/>
          <p:nvPr/>
        </p:nvSpPr>
        <p:spPr>
          <a:xfrm>
            <a:off x="7430713" y="2730185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BF9973-E950-4CE7-A81A-80FBE24757CE}"/>
              </a:ext>
            </a:extLst>
          </p:cNvPr>
          <p:cNvSpPr txBox="1"/>
          <p:nvPr/>
        </p:nvSpPr>
        <p:spPr>
          <a:xfrm>
            <a:off x="6435752" y="3312208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DCCB50-5C8D-4569-AA93-4B4200C2CAF4}"/>
              </a:ext>
            </a:extLst>
          </p:cNvPr>
          <p:cNvSpPr txBox="1"/>
          <p:nvPr/>
        </p:nvSpPr>
        <p:spPr>
          <a:xfrm>
            <a:off x="6932747" y="3351364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C109B4-CC50-4383-BB14-2F50F87CD44C}"/>
              </a:ext>
            </a:extLst>
          </p:cNvPr>
          <p:cNvSpPr txBox="1"/>
          <p:nvPr/>
        </p:nvSpPr>
        <p:spPr>
          <a:xfrm>
            <a:off x="7429509" y="3322336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7AB138-99F3-43F2-B3F1-DD35E4DDC1CF}"/>
              </a:ext>
            </a:extLst>
          </p:cNvPr>
          <p:cNvSpPr txBox="1"/>
          <p:nvPr/>
        </p:nvSpPr>
        <p:spPr>
          <a:xfrm>
            <a:off x="6435752" y="3953682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A5A17C-94FD-43AA-B983-CC94F4B5BFA3}"/>
              </a:ext>
            </a:extLst>
          </p:cNvPr>
          <p:cNvSpPr txBox="1"/>
          <p:nvPr/>
        </p:nvSpPr>
        <p:spPr>
          <a:xfrm>
            <a:off x="6932747" y="3992838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ACA7F9-0059-41D3-83A7-AD93F3D18999}"/>
              </a:ext>
            </a:extLst>
          </p:cNvPr>
          <p:cNvSpPr txBox="1"/>
          <p:nvPr/>
        </p:nvSpPr>
        <p:spPr>
          <a:xfrm>
            <a:off x="7429509" y="3963810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D891F5-41EE-4090-BDFF-FE68498B54A9}"/>
              </a:ext>
            </a:extLst>
          </p:cNvPr>
          <p:cNvSpPr txBox="1"/>
          <p:nvPr/>
        </p:nvSpPr>
        <p:spPr>
          <a:xfrm>
            <a:off x="6426236" y="4497683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BB842B-9837-4514-9A0A-C583387E1201}"/>
              </a:ext>
            </a:extLst>
          </p:cNvPr>
          <p:cNvSpPr txBox="1"/>
          <p:nvPr/>
        </p:nvSpPr>
        <p:spPr>
          <a:xfrm>
            <a:off x="6923231" y="4536839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53CCD4-9898-4850-8243-9CBB0AD7F641}"/>
              </a:ext>
            </a:extLst>
          </p:cNvPr>
          <p:cNvSpPr txBox="1"/>
          <p:nvPr/>
        </p:nvSpPr>
        <p:spPr>
          <a:xfrm>
            <a:off x="7419993" y="4507811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0A825E-D0DA-4657-A318-EB00694EC352}"/>
              </a:ext>
            </a:extLst>
          </p:cNvPr>
          <p:cNvSpPr txBox="1"/>
          <p:nvPr/>
        </p:nvSpPr>
        <p:spPr>
          <a:xfrm>
            <a:off x="6425032" y="5090637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F23FA2-C0D0-4366-8199-4AE212A5D21F}"/>
              </a:ext>
            </a:extLst>
          </p:cNvPr>
          <p:cNvSpPr txBox="1"/>
          <p:nvPr/>
        </p:nvSpPr>
        <p:spPr>
          <a:xfrm>
            <a:off x="6922027" y="5129793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63EB32-6A56-4FBA-868A-F1EDC218056B}"/>
              </a:ext>
            </a:extLst>
          </p:cNvPr>
          <p:cNvSpPr txBox="1"/>
          <p:nvPr/>
        </p:nvSpPr>
        <p:spPr>
          <a:xfrm>
            <a:off x="7418789" y="5100765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C1ED06-1434-491C-B6B1-F604FF014B18}"/>
              </a:ext>
            </a:extLst>
          </p:cNvPr>
          <p:cNvSpPr txBox="1"/>
          <p:nvPr/>
        </p:nvSpPr>
        <p:spPr>
          <a:xfrm>
            <a:off x="6458772" y="5690358"/>
            <a:ext cx="65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E00394-0D67-4E61-83E3-225E3FF72F80}"/>
              </a:ext>
            </a:extLst>
          </p:cNvPr>
          <p:cNvSpPr txBox="1"/>
          <p:nvPr/>
        </p:nvSpPr>
        <p:spPr>
          <a:xfrm>
            <a:off x="6955767" y="5729514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3B7B06-8485-479E-B094-1DAD30144AB4}"/>
              </a:ext>
            </a:extLst>
          </p:cNvPr>
          <p:cNvSpPr txBox="1"/>
          <p:nvPr/>
        </p:nvSpPr>
        <p:spPr>
          <a:xfrm>
            <a:off x="7452529" y="5700486"/>
            <a:ext cx="5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DCDE69-95A5-4C9F-BFAC-B994953B4FD0}"/>
              </a:ext>
            </a:extLst>
          </p:cNvPr>
          <p:cNvSpPr txBox="1"/>
          <p:nvPr/>
        </p:nvSpPr>
        <p:spPr>
          <a:xfrm>
            <a:off x="6957019" y="1233685"/>
            <a:ext cx="39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B1FA2FA-B0E9-488E-B0D2-79AF3658F210}"/>
              </a:ext>
            </a:extLst>
          </p:cNvPr>
          <p:cNvSpPr txBox="1"/>
          <p:nvPr/>
        </p:nvSpPr>
        <p:spPr>
          <a:xfrm>
            <a:off x="6474161" y="1179816"/>
            <a:ext cx="39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2B8E30-396E-4347-9ECD-00B234EF3D75}"/>
              </a:ext>
            </a:extLst>
          </p:cNvPr>
          <p:cNvSpPr txBox="1"/>
          <p:nvPr/>
        </p:nvSpPr>
        <p:spPr>
          <a:xfrm>
            <a:off x="7421878" y="1248722"/>
            <a:ext cx="39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527DDC-F297-4982-9B59-71D0F9280067}"/>
              </a:ext>
            </a:extLst>
          </p:cNvPr>
          <p:cNvSpPr txBox="1"/>
          <p:nvPr/>
        </p:nvSpPr>
        <p:spPr>
          <a:xfrm>
            <a:off x="7925881" y="1237943"/>
            <a:ext cx="39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E33630-85CA-4BB1-9C4F-2CE41FF84BD5}"/>
              </a:ext>
            </a:extLst>
          </p:cNvPr>
          <p:cNvSpPr/>
          <p:nvPr/>
        </p:nvSpPr>
        <p:spPr>
          <a:xfrm>
            <a:off x="5777201" y="710472"/>
            <a:ext cx="565433" cy="55646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8CFA9CD-A10C-42D4-BE35-93D999906E17}"/>
              </a:ext>
            </a:extLst>
          </p:cNvPr>
          <p:cNvSpPr/>
          <p:nvPr/>
        </p:nvSpPr>
        <p:spPr>
          <a:xfrm>
            <a:off x="6963254" y="708346"/>
            <a:ext cx="339151" cy="55769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A365B7-0E40-4027-8E21-4FFB6A15F4AA}"/>
              </a:ext>
            </a:extLst>
          </p:cNvPr>
          <p:cNvSpPr/>
          <p:nvPr/>
        </p:nvSpPr>
        <p:spPr>
          <a:xfrm>
            <a:off x="7935787" y="708346"/>
            <a:ext cx="529449" cy="557691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45">
            <a:extLst>
              <a:ext uri="{FF2B5EF4-FFF2-40B4-BE49-F238E27FC236}">
                <a16:creationId xmlns:a16="http://schemas.microsoft.com/office/drawing/2014/main" id="{524D75E6-ACD7-41C1-B3B4-BA768A340B4A}"/>
              </a:ext>
            </a:extLst>
          </p:cNvPr>
          <p:cNvSpPr txBox="1"/>
          <p:nvPr/>
        </p:nvSpPr>
        <p:spPr>
          <a:xfrm>
            <a:off x="8682817" y="3604595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82" name="TextBox 44">
            <a:extLst>
              <a:ext uri="{FF2B5EF4-FFF2-40B4-BE49-F238E27FC236}">
                <a16:creationId xmlns:a16="http://schemas.microsoft.com/office/drawing/2014/main" id="{39EC8D0E-6761-4761-A39B-8200E414097D}"/>
              </a:ext>
            </a:extLst>
          </p:cNvPr>
          <p:cNvSpPr txBox="1"/>
          <p:nvPr/>
        </p:nvSpPr>
        <p:spPr>
          <a:xfrm>
            <a:off x="8711527" y="3204485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</p:spTree>
    <p:extLst>
      <p:ext uri="{BB962C8B-B14F-4D97-AF65-F5344CB8AC3E}">
        <p14:creationId xmlns:p14="http://schemas.microsoft.com/office/powerpoint/2010/main" val="38595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0" grpId="0" animBg="1"/>
      <p:bldP spid="80" grpId="1" animBg="1"/>
      <p:bldP spid="48" grpId="0"/>
      <p:bldP spid="52" grpId="0"/>
      <p:bldP spid="56" grpId="0"/>
      <p:bldP spid="60" grpId="0"/>
      <p:bldP spid="64" grpId="0"/>
      <p:bldP spid="7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9" grpId="0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  <p:bldP spid="58" grpId="0"/>
      <p:bldP spid="59" grpId="0"/>
      <p:bldP spid="61" grpId="0"/>
      <p:bldP spid="62" grpId="0"/>
      <p:bldP spid="63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5017856" y="65013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:   5   =  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790541" y="1177463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 :   5   =  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816344" y="1823720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 :   5   =  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793427" y="2394910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 :   5   =  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785839" y="2966682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  :   5   = 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880601" y="3569043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:   5   = 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826784" y="419754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  :   5   = 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826784" y="477985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  :   5   = 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826784" y="531621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  :   5   =  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826784" y="589722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  :   5   =  10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8C4DE6-6748-408D-9327-8C19E5C1DB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869525" y="1169063"/>
            <a:ext cx="525046" cy="5250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267622-A507-49A0-97FD-51351DDBBB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825876" y="2417408"/>
            <a:ext cx="525046" cy="5250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D44981-5992-40E6-9355-9A7A1C755E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914570" y="3595151"/>
            <a:ext cx="525046" cy="5250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870C42-ECE4-4A8E-9AAC-94AA21C88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865700" y="4830967"/>
            <a:ext cx="525046" cy="5250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AE8E8E-96C7-4790-A955-7498D6597A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892442" y="5927091"/>
            <a:ext cx="525046" cy="5250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B4ACACD-EFD0-4A82-B1BC-F931546EAD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912747" y="663422"/>
            <a:ext cx="525046" cy="5250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D499AAA-DD4F-4E4A-AD79-A276319100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7101879" y="1238569"/>
            <a:ext cx="525046" cy="5250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5B8B6AA-019E-4409-A4D2-999BE6004D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869525" y="1848356"/>
            <a:ext cx="525046" cy="5250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B17AC4C-6FF1-43B8-8370-1F988FB8BC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7101879" y="2396524"/>
            <a:ext cx="525046" cy="5250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B7D847-8D6C-4FFB-8B81-6D9C85927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779964" y="2929250"/>
            <a:ext cx="672641" cy="6726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BEE990D-58C4-4F71-B3C3-D967A0BE05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943843" y="3654254"/>
            <a:ext cx="525046" cy="5250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456D43-AC6F-4F3F-8494-594A376843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982440" y="4194274"/>
            <a:ext cx="525046" cy="5250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294F171-3481-4A4D-A990-C8286A0B3F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860012" y="4844917"/>
            <a:ext cx="525046" cy="5250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AAF369-4F7F-427D-8AD6-B8A7326293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7044073" y="5356576"/>
            <a:ext cx="525046" cy="5250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7367E6-B236-4A10-A72D-2A77B49082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4884318" y="5927092"/>
            <a:ext cx="525046" cy="5250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10DB425-9190-4070-8097-85D6AA7AAC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5989909" y="5880858"/>
            <a:ext cx="525046" cy="5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99448" y="35419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44332" y="146611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62139" y="1486075"/>
            <a:ext cx="1098678" cy="461666"/>
            <a:chOff x="1870518" y="1440653"/>
            <a:chExt cx="1098678" cy="45150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385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2" name="table">
            <a:extLst>
              <a:ext uri="{FF2B5EF4-FFF2-40B4-BE49-F238E27FC236}">
                <a16:creationId xmlns:a16="http://schemas.microsoft.com/office/drawing/2014/main" id="{460C6E42-066A-4A51-82E0-9D69F98C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720" y="2226795"/>
            <a:ext cx="7936277" cy="1830511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893999" y="339721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721589" y="33972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FD687F69-F821-4B7D-A265-E5ED58B87D17}"/>
              </a:ext>
            </a:extLst>
          </p:cNvPr>
          <p:cNvSpPr txBox="1"/>
          <p:nvPr/>
        </p:nvSpPr>
        <p:spPr>
          <a:xfrm>
            <a:off x="6692855" y="339720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D3766DC-CBFD-4022-98A2-EFB13E317AB8}"/>
              </a:ext>
            </a:extLst>
          </p:cNvPr>
          <p:cNvSpPr txBox="1"/>
          <p:nvPr/>
        </p:nvSpPr>
        <p:spPr>
          <a:xfrm>
            <a:off x="7638222" y="339720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910513D-B67A-44D2-985F-360D731F1F0A}"/>
              </a:ext>
            </a:extLst>
          </p:cNvPr>
          <p:cNvSpPr txBox="1"/>
          <p:nvPr/>
        </p:nvSpPr>
        <p:spPr>
          <a:xfrm>
            <a:off x="8583589" y="340769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45589" y="3248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782911" y="324832"/>
            <a:ext cx="6094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 hàng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40 bông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vi-V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cúc. Cô bán hàng đã bó hoa cúc thành các bó, mỗi bó 5 bông. Hỏi có bao nhiêu bó hoa cúc?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5845728" y="383367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3748291" y="445567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số bó hoa cúc là: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3748291" y="498286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5 = 8 (bó)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5845728" y="5437076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 số: 8 bó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cúc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7159" y="293158"/>
            <a:ext cx="5294964" cy="2296760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440" y="-1109663"/>
            <a:ext cx="676275" cy="2219325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EEC5D9E1-395A-40A0-9F7D-8787F8543E3E}"/>
              </a:ext>
            </a:extLst>
          </p:cNvPr>
          <p:cNvSpPr txBox="1"/>
          <p:nvPr/>
        </p:nvSpPr>
        <p:spPr>
          <a:xfrm>
            <a:off x="1954765" y="232830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lang="en-US" sz="2800" b="1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vi-VN" sz="2800" b="1" i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5CB4E0D5-9C3A-4D06-92F1-8B8D0216EF25}"/>
              </a:ext>
            </a:extLst>
          </p:cNvPr>
          <p:cNvSpPr txBox="1"/>
          <p:nvPr/>
        </p:nvSpPr>
        <p:spPr>
          <a:xfrm>
            <a:off x="782911" y="2852275"/>
            <a:ext cx="343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: 1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</a:t>
            </a:r>
            <a:endParaRPr lang="vi-VN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A3E29B6-841D-4161-825B-13E8B951F6DB}"/>
              </a:ext>
            </a:extLst>
          </p:cNvPr>
          <p:cNvSpPr txBox="1"/>
          <p:nvPr/>
        </p:nvSpPr>
        <p:spPr>
          <a:xfrm>
            <a:off x="754335" y="3405273"/>
            <a:ext cx="343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…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6C2EB-54E0-4897-80D4-672DD4EED2DD}"/>
              </a:ext>
            </a:extLst>
          </p:cNvPr>
          <p:cNvCxnSpPr/>
          <p:nvPr/>
        </p:nvCxnSpPr>
        <p:spPr>
          <a:xfrm>
            <a:off x="825775" y="1617041"/>
            <a:ext cx="240320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2434B6-4694-49A2-B784-724427E2FA77}"/>
              </a:ext>
            </a:extLst>
          </p:cNvPr>
          <p:cNvCxnSpPr/>
          <p:nvPr/>
        </p:nvCxnSpPr>
        <p:spPr>
          <a:xfrm>
            <a:off x="4414076" y="762154"/>
            <a:ext cx="2403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FE80A2-BD76-4AEB-8668-4C7E25ADAA1A}"/>
              </a:ext>
            </a:extLst>
          </p:cNvPr>
          <p:cNvCxnSpPr/>
          <p:nvPr/>
        </p:nvCxnSpPr>
        <p:spPr>
          <a:xfrm>
            <a:off x="3442526" y="1617041"/>
            <a:ext cx="2403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cách lập bảng chia 5 từ bảng nhân 5; viết, đọc bảng chia 5.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3" y="2711541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bảng chia 5 vào tính nhẩm.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bài toán thực tế liên quan đến các phép chia trong bảng chia 5.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847453" y="1431697"/>
            <a:ext cx="10199331" cy="14338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442</Words>
  <Application>Microsoft Office PowerPoint</Application>
  <PresentationFormat>Widescreen</PresentationFormat>
  <Paragraphs>131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宋体</vt:lpstr>
      <vt:lpstr>.VnArial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思源黑体 CN Bold</vt:lpstr>
      <vt:lpstr>自定义设计方案</vt:lpstr>
      <vt:lpstr>第一PPT，www.1ppt.com</vt:lpstr>
      <vt:lpstr>Office Theme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2021-07-09T06:30:31Z</dcterms:created>
  <dcterms:modified xsi:type="dcterms:W3CDTF">2025-02-11T08:36:13Z</dcterms:modified>
</cp:coreProperties>
</file>