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 id="2147483693" r:id="rId3"/>
    <p:sldMasterId id="2147483707" r:id="rId4"/>
  </p:sldMasterIdLst>
  <p:notesMasterIdLst>
    <p:notesMasterId r:id="rId11"/>
  </p:notesMasterIdLst>
  <p:handoutMasterIdLst>
    <p:handoutMasterId r:id="rId12"/>
  </p:handoutMasterIdLst>
  <p:sldIdLst>
    <p:sldId id="2007577118" r:id="rId5"/>
    <p:sldId id="2007577119" r:id="rId6"/>
    <p:sldId id="2892" r:id="rId7"/>
    <p:sldId id="2007577108" r:id="rId8"/>
    <p:sldId id="2007577120" r:id="rId9"/>
    <p:sldId id="28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5" d="100"/>
          <a:sy n="65" d="100"/>
        </p:scale>
        <p:origin x="858" y="72"/>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11/2/2025</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AA73BD-C5D8-4B63-9CA8-E2BBB6B8FCFD}"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B24B0-82BB-45AA-B7D5-ED64221C1579}" type="slidenum">
              <a:rPr lang="en-US" smtClean="0"/>
              <a:t>‹#›</a:t>
            </a:fld>
            <a:endParaRPr lang="en-US"/>
          </a:p>
        </p:txBody>
      </p:sp>
    </p:spTree>
    <p:extLst>
      <p:ext uri="{BB962C8B-B14F-4D97-AF65-F5344CB8AC3E}">
        <p14:creationId xmlns:p14="http://schemas.microsoft.com/office/powerpoint/2010/main" val="143058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2760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328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546865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61295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70926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06983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4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2025/2/11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143246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2025/2/11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647794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2025/2/11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3271264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859B-F808-41FB-A704-40845745B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AE9940-77FB-487D-ACE0-BBB24946D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D8FB3C-04D2-4423-8265-7AE5099DC970}"/>
              </a:ext>
            </a:extLst>
          </p:cNvPr>
          <p:cNvSpPr>
            <a:spLocks noGrp="1"/>
          </p:cNvSpPr>
          <p:nvPr>
            <p:ph type="dt" sz="half" idx="10"/>
          </p:nvPr>
        </p:nvSpPr>
        <p:spPr/>
        <p:txBody>
          <a:bodyPr/>
          <a:lstStyle/>
          <a:p>
            <a:fld id="{7AB204D0-D7E2-4563-AEFA-F50DF77A8FC4}" type="datetimeFigureOut">
              <a:rPr lang="en-US" smtClean="0"/>
              <a:t>11/2/2025</a:t>
            </a:fld>
            <a:endParaRPr lang="en-US"/>
          </a:p>
        </p:txBody>
      </p:sp>
      <p:sp>
        <p:nvSpPr>
          <p:cNvPr id="5" name="Footer Placeholder 4">
            <a:extLst>
              <a:ext uri="{FF2B5EF4-FFF2-40B4-BE49-F238E27FC236}">
                <a16:creationId xmlns:a16="http://schemas.microsoft.com/office/drawing/2014/main" id="{4CCABECB-DBA6-4947-91A3-7E8521644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BC83C-850A-4F8E-80EB-125C30EF6D4F}"/>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197278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144C-21F2-403F-9E0E-6A4C0D38C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FFE4A7-254C-4357-9CF2-4ED0A27354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BAEF0-3745-4901-8954-8DA9FB163FB9}"/>
              </a:ext>
            </a:extLst>
          </p:cNvPr>
          <p:cNvSpPr>
            <a:spLocks noGrp="1"/>
          </p:cNvSpPr>
          <p:nvPr>
            <p:ph type="dt" sz="half" idx="10"/>
          </p:nvPr>
        </p:nvSpPr>
        <p:spPr/>
        <p:txBody>
          <a:bodyPr/>
          <a:lstStyle/>
          <a:p>
            <a:fld id="{7AB204D0-D7E2-4563-AEFA-F50DF77A8FC4}" type="datetimeFigureOut">
              <a:rPr lang="en-US" smtClean="0"/>
              <a:t>11/2/2025</a:t>
            </a:fld>
            <a:endParaRPr lang="en-US"/>
          </a:p>
        </p:txBody>
      </p:sp>
      <p:sp>
        <p:nvSpPr>
          <p:cNvPr id="5" name="Footer Placeholder 4">
            <a:extLst>
              <a:ext uri="{FF2B5EF4-FFF2-40B4-BE49-F238E27FC236}">
                <a16:creationId xmlns:a16="http://schemas.microsoft.com/office/drawing/2014/main" id="{83C1928F-D807-43EE-9821-77AAB63EB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61644-A521-46D5-8B47-E474FD5EC464}"/>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16529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59EB-C2F6-4F99-8EB1-336F2356D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AA1310-95B0-4C77-94CC-BE9F8B1B3C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52A6B3-D97A-4224-8DD0-5D5C056E5977}"/>
              </a:ext>
            </a:extLst>
          </p:cNvPr>
          <p:cNvSpPr>
            <a:spLocks noGrp="1"/>
          </p:cNvSpPr>
          <p:nvPr>
            <p:ph type="dt" sz="half" idx="10"/>
          </p:nvPr>
        </p:nvSpPr>
        <p:spPr/>
        <p:txBody>
          <a:bodyPr/>
          <a:lstStyle/>
          <a:p>
            <a:fld id="{7AB204D0-D7E2-4563-AEFA-F50DF77A8FC4}" type="datetimeFigureOut">
              <a:rPr lang="en-US" smtClean="0"/>
              <a:t>11/2/2025</a:t>
            </a:fld>
            <a:endParaRPr lang="en-US"/>
          </a:p>
        </p:txBody>
      </p:sp>
      <p:sp>
        <p:nvSpPr>
          <p:cNvPr id="5" name="Footer Placeholder 4">
            <a:extLst>
              <a:ext uri="{FF2B5EF4-FFF2-40B4-BE49-F238E27FC236}">
                <a16:creationId xmlns:a16="http://schemas.microsoft.com/office/drawing/2014/main" id="{CAC47626-099B-4F65-89B5-8CF30C43F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C9DAA-FDCA-4E73-AA11-615EE629DF76}"/>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2695872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BFBF-8ED5-4CCA-8ACD-1423CC5E34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8922B-4882-4895-B6D1-9A0F00377F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E270F4-F1ED-4E27-93F9-C79338DD68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98253C-9CB4-49EE-90DA-12D1D46BA20E}"/>
              </a:ext>
            </a:extLst>
          </p:cNvPr>
          <p:cNvSpPr>
            <a:spLocks noGrp="1"/>
          </p:cNvSpPr>
          <p:nvPr>
            <p:ph type="dt" sz="half" idx="10"/>
          </p:nvPr>
        </p:nvSpPr>
        <p:spPr/>
        <p:txBody>
          <a:bodyPr/>
          <a:lstStyle/>
          <a:p>
            <a:fld id="{7AB204D0-D7E2-4563-AEFA-F50DF77A8FC4}" type="datetimeFigureOut">
              <a:rPr lang="en-US" smtClean="0"/>
              <a:t>11/2/2025</a:t>
            </a:fld>
            <a:endParaRPr lang="en-US"/>
          </a:p>
        </p:txBody>
      </p:sp>
      <p:sp>
        <p:nvSpPr>
          <p:cNvPr id="6" name="Footer Placeholder 5">
            <a:extLst>
              <a:ext uri="{FF2B5EF4-FFF2-40B4-BE49-F238E27FC236}">
                <a16:creationId xmlns:a16="http://schemas.microsoft.com/office/drawing/2014/main" id="{44ADDE5D-A731-4500-8C72-578A23614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81417-1EE5-4714-BF41-CC96EC9134AD}"/>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3435833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11/2/2025</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403240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8216-CF98-4F03-9322-8856E669B9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8048FD-B710-4695-9B50-32B202CB2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5BE973-33D3-449D-951D-1E841F60D6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1A0B06-7D2A-4265-A080-0B3EE2C469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187C55-8B7B-49F6-BAF6-3449DF8E55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3C325C-4B1B-451F-9CBB-6881FAB43962}"/>
              </a:ext>
            </a:extLst>
          </p:cNvPr>
          <p:cNvSpPr>
            <a:spLocks noGrp="1"/>
          </p:cNvSpPr>
          <p:nvPr>
            <p:ph type="dt" sz="half" idx="10"/>
          </p:nvPr>
        </p:nvSpPr>
        <p:spPr/>
        <p:txBody>
          <a:bodyPr/>
          <a:lstStyle/>
          <a:p>
            <a:fld id="{7AB204D0-D7E2-4563-AEFA-F50DF77A8FC4}" type="datetimeFigureOut">
              <a:rPr lang="en-US" smtClean="0"/>
              <a:t>11/2/2025</a:t>
            </a:fld>
            <a:endParaRPr lang="en-US"/>
          </a:p>
        </p:txBody>
      </p:sp>
      <p:sp>
        <p:nvSpPr>
          <p:cNvPr id="8" name="Footer Placeholder 7">
            <a:extLst>
              <a:ext uri="{FF2B5EF4-FFF2-40B4-BE49-F238E27FC236}">
                <a16:creationId xmlns:a16="http://schemas.microsoft.com/office/drawing/2014/main" id="{97566D2B-0565-4A4D-90D8-82C29D1111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15C296-17E5-4CB9-B2AD-67CEF936A991}"/>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1170459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505D-E7B4-4A6D-A49D-2C6B1EF3D1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CB3E9C-560F-4A83-AD0B-B460F82F0119}"/>
              </a:ext>
            </a:extLst>
          </p:cNvPr>
          <p:cNvSpPr>
            <a:spLocks noGrp="1"/>
          </p:cNvSpPr>
          <p:nvPr>
            <p:ph type="dt" sz="half" idx="10"/>
          </p:nvPr>
        </p:nvSpPr>
        <p:spPr/>
        <p:txBody>
          <a:bodyPr/>
          <a:lstStyle/>
          <a:p>
            <a:fld id="{7AB204D0-D7E2-4563-AEFA-F50DF77A8FC4}" type="datetimeFigureOut">
              <a:rPr lang="en-US" smtClean="0"/>
              <a:t>11/2/2025</a:t>
            </a:fld>
            <a:endParaRPr lang="en-US"/>
          </a:p>
        </p:txBody>
      </p:sp>
      <p:sp>
        <p:nvSpPr>
          <p:cNvPr id="4" name="Footer Placeholder 3">
            <a:extLst>
              <a:ext uri="{FF2B5EF4-FFF2-40B4-BE49-F238E27FC236}">
                <a16:creationId xmlns:a16="http://schemas.microsoft.com/office/drawing/2014/main" id="{EB4AF810-AD0E-4B8E-952B-E7C317537E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3B14A1-D149-4C35-9603-C004562CC29E}"/>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4107978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A4303-FFFE-4728-972F-BAC16AF178E0}"/>
              </a:ext>
            </a:extLst>
          </p:cNvPr>
          <p:cNvSpPr>
            <a:spLocks noGrp="1"/>
          </p:cNvSpPr>
          <p:nvPr>
            <p:ph type="dt" sz="half" idx="10"/>
          </p:nvPr>
        </p:nvSpPr>
        <p:spPr/>
        <p:txBody>
          <a:bodyPr/>
          <a:lstStyle/>
          <a:p>
            <a:fld id="{7AB204D0-D7E2-4563-AEFA-F50DF77A8FC4}" type="datetimeFigureOut">
              <a:rPr lang="en-US" smtClean="0"/>
              <a:t>11/2/2025</a:t>
            </a:fld>
            <a:endParaRPr lang="en-US"/>
          </a:p>
        </p:txBody>
      </p:sp>
      <p:sp>
        <p:nvSpPr>
          <p:cNvPr id="3" name="Footer Placeholder 2">
            <a:extLst>
              <a:ext uri="{FF2B5EF4-FFF2-40B4-BE49-F238E27FC236}">
                <a16:creationId xmlns:a16="http://schemas.microsoft.com/office/drawing/2014/main" id="{D6ABDD29-1DAD-46C9-B4CD-5CC0852D7A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760AD6-F39F-4C35-9823-C280542EE6B9}"/>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2483212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F3D0-A1C6-4C15-B13E-B7CE420F9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77BC0B-3597-4ADA-9812-8C2156860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657A80-8B49-4C6C-AA35-8FEE8DBCC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9A01B2-34E8-4EBB-98B8-ECBF5AB156B6}"/>
              </a:ext>
            </a:extLst>
          </p:cNvPr>
          <p:cNvSpPr>
            <a:spLocks noGrp="1"/>
          </p:cNvSpPr>
          <p:nvPr>
            <p:ph type="dt" sz="half" idx="10"/>
          </p:nvPr>
        </p:nvSpPr>
        <p:spPr/>
        <p:txBody>
          <a:bodyPr/>
          <a:lstStyle/>
          <a:p>
            <a:fld id="{7AB204D0-D7E2-4563-AEFA-F50DF77A8FC4}" type="datetimeFigureOut">
              <a:rPr lang="en-US" smtClean="0"/>
              <a:t>11/2/2025</a:t>
            </a:fld>
            <a:endParaRPr lang="en-US"/>
          </a:p>
        </p:txBody>
      </p:sp>
      <p:sp>
        <p:nvSpPr>
          <p:cNvPr id="6" name="Footer Placeholder 5">
            <a:extLst>
              <a:ext uri="{FF2B5EF4-FFF2-40B4-BE49-F238E27FC236}">
                <a16:creationId xmlns:a16="http://schemas.microsoft.com/office/drawing/2014/main" id="{D459FFD6-31AB-43FD-B219-C796726A5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7A0E0-59D0-407C-9AC3-5DE57336E313}"/>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45801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76C2-7501-4631-ABE8-A76B9DACCC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3DBF7-9447-4D35-AA6D-FD575C447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2E6E3-87CD-4AF3-8AA7-4C89DA5A6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B0F6A4-1BD6-426B-849E-2B08E0789B00}"/>
              </a:ext>
            </a:extLst>
          </p:cNvPr>
          <p:cNvSpPr>
            <a:spLocks noGrp="1"/>
          </p:cNvSpPr>
          <p:nvPr>
            <p:ph type="dt" sz="half" idx="10"/>
          </p:nvPr>
        </p:nvSpPr>
        <p:spPr/>
        <p:txBody>
          <a:bodyPr/>
          <a:lstStyle/>
          <a:p>
            <a:fld id="{7AB204D0-D7E2-4563-AEFA-F50DF77A8FC4}" type="datetimeFigureOut">
              <a:rPr lang="en-US" smtClean="0"/>
              <a:t>11/2/2025</a:t>
            </a:fld>
            <a:endParaRPr lang="en-US"/>
          </a:p>
        </p:txBody>
      </p:sp>
      <p:sp>
        <p:nvSpPr>
          <p:cNvPr id="6" name="Footer Placeholder 5">
            <a:extLst>
              <a:ext uri="{FF2B5EF4-FFF2-40B4-BE49-F238E27FC236}">
                <a16:creationId xmlns:a16="http://schemas.microsoft.com/office/drawing/2014/main" id="{B231E591-7196-4330-81FB-2E36D2734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647E2-BC38-4089-9BB9-F2442CDF5EFD}"/>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1745268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9438-E74E-4B0D-B6F1-A5C9C84B18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216BB7-3303-4F32-9AFD-A1BF1B220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8B5A7-B07F-4D91-8154-D3C304ED2E4F}"/>
              </a:ext>
            </a:extLst>
          </p:cNvPr>
          <p:cNvSpPr>
            <a:spLocks noGrp="1"/>
          </p:cNvSpPr>
          <p:nvPr>
            <p:ph type="dt" sz="half" idx="10"/>
          </p:nvPr>
        </p:nvSpPr>
        <p:spPr/>
        <p:txBody>
          <a:bodyPr/>
          <a:lstStyle/>
          <a:p>
            <a:fld id="{7AB204D0-D7E2-4563-AEFA-F50DF77A8FC4}" type="datetimeFigureOut">
              <a:rPr lang="en-US" smtClean="0"/>
              <a:t>11/2/2025</a:t>
            </a:fld>
            <a:endParaRPr lang="en-US"/>
          </a:p>
        </p:txBody>
      </p:sp>
      <p:sp>
        <p:nvSpPr>
          <p:cNvPr id="5" name="Footer Placeholder 4">
            <a:extLst>
              <a:ext uri="{FF2B5EF4-FFF2-40B4-BE49-F238E27FC236}">
                <a16:creationId xmlns:a16="http://schemas.microsoft.com/office/drawing/2014/main" id="{E0C94839-0CD8-4E53-8A6E-81C76A8F6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42B1F-888F-465A-9993-5F52E284B6B3}"/>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2811840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AC4A1-326F-425F-897E-089D2B9F4B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790A29-9ECB-4613-9BF6-8574EAE419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A14EA-21A4-4D26-93E4-F44AC32B8FFB}"/>
              </a:ext>
            </a:extLst>
          </p:cNvPr>
          <p:cNvSpPr>
            <a:spLocks noGrp="1"/>
          </p:cNvSpPr>
          <p:nvPr>
            <p:ph type="dt" sz="half" idx="10"/>
          </p:nvPr>
        </p:nvSpPr>
        <p:spPr/>
        <p:txBody>
          <a:bodyPr/>
          <a:lstStyle/>
          <a:p>
            <a:fld id="{7AB204D0-D7E2-4563-AEFA-F50DF77A8FC4}" type="datetimeFigureOut">
              <a:rPr lang="en-US" smtClean="0"/>
              <a:t>11/2/2025</a:t>
            </a:fld>
            <a:endParaRPr lang="en-US"/>
          </a:p>
        </p:txBody>
      </p:sp>
      <p:sp>
        <p:nvSpPr>
          <p:cNvPr id="5" name="Footer Placeholder 4">
            <a:extLst>
              <a:ext uri="{FF2B5EF4-FFF2-40B4-BE49-F238E27FC236}">
                <a16:creationId xmlns:a16="http://schemas.microsoft.com/office/drawing/2014/main" id="{1E0FEBB7-0A36-40F2-B1DB-6C03CE563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59ACC-3591-4D6E-A39A-ECC60599BCFA}"/>
              </a:ext>
            </a:extLst>
          </p:cNvPr>
          <p:cNvSpPr>
            <a:spLocks noGrp="1"/>
          </p:cNvSpPr>
          <p:nvPr>
            <p:ph type="sldNum" sz="quarter" idx="12"/>
          </p:nvPr>
        </p:nvSpPr>
        <p:spPr/>
        <p:txBody>
          <a:bodyPr/>
          <a:lstStyle/>
          <a:p>
            <a:fld id="{F9A9287E-CF77-4CF8-9D00-D8C56064157C}" type="slidenum">
              <a:rPr lang="en-US" smtClean="0"/>
              <a:t>‹#›</a:t>
            </a:fld>
            <a:endParaRPr lang="en-US"/>
          </a:p>
        </p:txBody>
      </p:sp>
    </p:spTree>
    <p:extLst>
      <p:ext uri="{BB962C8B-B14F-4D97-AF65-F5344CB8AC3E}">
        <p14:creationId xmlns:p14="http://schemas.microsoft.com/office/powerpoint/2010/main" val="2724620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2025/2/11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311651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2025/2/11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413713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2025/2/11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298916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521485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044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567E14-3BA2-4243-B9EA-E2C7FD4D880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B76E8-5BCA-478B-A7D2-0147B70B100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4818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2025/2/11</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94281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236505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45717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683341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6158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12630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2025/2/11</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85616453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6D275-C3BC-4E78-B0C3-ED503DC67E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4605B8-D4E2-45E2-8F8B-C56C4E0A9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7778C-0E31-4E94-9158-0CF2CF756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204D0-D7E2-4563-AEFA-F50DF77A8FC4}" type="datetimeFigureOut">
              <a:rPr lang="en-US" smtClean="0"/>
              <a:t>11/2/2025</a:t>
            </a:fld>
            <a:endParaRPr lang="en-US"/>
          </a:p>
        </p:txBody>
      </p:sp>
      <p:sp>
        <p:nvSpPr>
          <p:cNvPr id="5" name="Footer Placeholder 4">
            <a:extLst>
              <a:ext uri="{FF2B5EF4-FFF2-40B4-BE49-F238E27FC236}">
                <a16:creationId xmlns:a16="http://schemas.microsoft.com/office/drawing/2014/main" id="{2C8C0BEC-A0D6-4DD5-A1AE-6B4DC2FCD1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5E2FFA-6530-48EF-B031-6A2799554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287E-CF77-4CF8-9D00-D8C56064157C}" type="slidenum">
              <a:rPr lang="en-US" smtClean="0"/>
              <a:t>‹#›</a:t>
            </a:fld>
            <a:endParaRPr lang="en-US"/>
          </a:p>
        </p:txBody>
      </p:sp>
    </p:spTree>
    <p:extLst>
      <p:ext uri="{BB962C8B-B14F-4D97-AF65-F5344CB8AC3E}">
        <p14:creationId xmlns:p14="http://schemas.microsoft.com/office/powerpoint/2010/main" val="202308121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2025/2/11</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75531125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558495" y="75470"/>
            <a:ext cx="8343555" cy="1816364"/>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latin typeface="Arial" panose="020B0604020202020204" pitchFamily="34" charset="0"/>
                <a:cs typeface="Arial" panose="020B0604020202020204" pitchFamily="34" charset="0"/>
              </a:endParaRPr>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latin typeface="Arial" panose="020B0604020202020204" pitchFamily="34" charset="0"/>
                <a:cs typeface="Arial" panose="020B0604020202020204" pitchFamily="34" charset="0"/>
              </a:endParaRPr>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20">
                <a:latin typeface="Arial" panose="020B0604020202020204" pitchFamily="34" charset="0"/>
                <a:cs typeface="Arial" panose="020B0604020202020204" pitchFamily="34" charset="0"/>
              </a:endParaRPr>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20">
                <a:latin typeface="Arial" panose="020B0604020202020204" pitchFamily="34" charset="0"/>
                <a:cs typeface="Arial" panose="020B0604020202020204" pitchFamily="34" charset="0"/>
              </a:endParaRPr>
            </a:p>
          </p:txBody>
        </p:sp>
      </p:grpSp>
      <p:grpSp>
        <p:nvGrpSpPr>
          <p:cNvPr id="26" name="Group 25"/>
          <p:cNvGrpSpPr/>
          <p:nvPr/>
        </p:nvGrpSpPr>
        <p:grpSpPr>
          <a:xfrm>
            <a:off x="0" y="-21213"/>
            <a:ext cx="2723470" cy="1418162"/>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latin typeface="Arial" panose="020B0604020202020204" pitchFamily="34" charset="0"/>
                <a:cs typeface="Arial" panose="020B0604020202020204" pitchFamily="34" charset="0"/>
              </a:endParaRPr>
            </a:p>
          </p:txBody>
        </p:sp>
        <p:sp>
          <p:nvSpPr>
            <p:cNvPr id="23" name="TextBox 22"/>
            <p:cNvSpPr txBox="1"/>
            <p:nvPr/>
          </p:nvSpPr>
          <p:spPr>
            <a:xfrm>
              <a:off x="668791" y="1839571"/>
              <a:ext cx="2304609" cy="656590"/>
            </a:xfrm>
            <a:prstGeom prst="rect">
              <a:avLst/>
            </a:prstGeom>
            <a:noFill/>
          </p:spPr>
          <p:txBody>
            <a:bodyPr wrap="square" rtlCol="0">
              <a:spAutoFit/>
            </a:bodyPr>
            <a:lstStyle/>
            <a:p>
              <a:r>
                <a:rPr lang="en-US" sz="3240" b="1" err="1">
                  <a:solidFill>
                    <a:schemeClr val="bg1"/>
                  </a:solidFill>
                  <a:latin typeface="Arial" panose="020B0604020202020204" pitchFamily="34" charset="0"/>
                  <a:cs typeface="Arial" panose="020B0604020202020204" pitchFamily="34" charset="0"/>
                </a:rPr>
                <a:t>Bài</a:t>
              </a:r>
              <a:r>
                <a:rPr lang="en-US" sz="3240" b="1">
                  <a:solidFill>
                    <a:schemeClr val="bg1"/>
                  </a:solidFill>
                  <a:latin typeface="Arial" panose="020B0604020202020204" pitchFamily="34" charset="0"/>
                  <a:cs typeface="Arial" panose="020B0604020202020204" pitchFamily="34" charset="0"/>
                </a:rPr>
                <a:t> 43</a:t>
              </a:r>
              <a:endParaRPr lang="en-US" sz="3240" b="1" dirty="0">
                <a:solidFill>
                  <a:schemeClr val="bg1"/>
                </a:solidFill>
                <a:latin typeface="Arial" panose="020B0604020202020204" pitchFamily="34" charset="0"/>
                <a:cs typeface="Arial" panose="020B0604020202020204" pitchFamily="34" charset="0"/>
              </a:endParaRPr>
            </a:p>
          </p:txBody>
        </p:sp>
      </p:grpSp>
      <p:sp>
        <p:nvSpPr>
          <p:cNvPr id="27" name="TextBox 26"/>
          <p:cNvSpPr txBox="1"/>
          <p:nvPr/>
        </p:nvSpPr>
        <p:spPr>
          <a:xfrm>
            <a:off x="2989430" y="803078"/>
            <a:ext cx="7277976"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BẢNG CHIA 2</a:t>
            </a:r>
            <a:endParaRPr lang="en-US" sz="3600" b="1" dirty="0">
              <a:solidFill>
                <a:srgbClr val="FF0000"/>
              </a:solidFill>
              <a:latin typeface="Arial" panose="020B0604020202020204" pitchFamily="34" charset="0"/>
              <a:cs typeface="Arial" panose="020B0604020202020204" pitchFamily="34" charset="0"/>
            </a:endParaRPr>
          </a:p>
        </p:txBody>
      </p:sp>
      <p:grpSp>
        <p:nvGrpSpPr>
          <p:cNvPr id="19" name="Group 18"/>
          <p:cNvGrpSpPr/>
          <p:nvPr/>
        </p:nvGrpSpPr>
        <p:grpSpPr>
          <a:xfrm>
            <a:off x="975360" y="3041835"/>
            <a:ext cx="10421448" cy="1595688"/>
            <a:chOff x="2109507" y="3963491"/>
            <a:chExt cx="9225783" cy="1772985"/>
          </a:xfrm>
        </p:grpSpPr>
        <p:sp>
          <p:nvSpPr>
            <p:cNvPr id="20" name="Flowchart: Terminator 19"/>
            <p:cNvSpPr/>
            <p:nvPr/>
          </p:nvSpPr>
          <p:spPr>
            <a:xfrm>
              <a:off x="2828870" y="4362828"/>
              <a:ext cx="8506420" cy="1373648"/>
            </a:xfrm>
            <a:prstGeom prst="flowChartTerminator">
              <a:avLst/>
            </a:prstGeom>
            <a:solidFill>
              <a:srgbClr val="FFFF00"/>
            </a:solid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en-US" sz="1620">
                <a:solidFill>
                  <a:srgbClr val="002060"/>
                </a:solidFill>
                <a:latin typeface="Arial" panose="020B0604020202020204" pitchFamily="34" charset="0"/>
                <a:cs typeface="Arial" panose="020B0604020202020204" pitchFamily="34" charset="0"/>
              </a:endParaRPr>
            </a:p>
          </p:txBody>
        </p:sp>
        <p:sp>
          <p:nvSpPr>
            <p:cNvPr id="28" name="TextBox 27"/>
            <p:cNvSpPr txBox="1"/>
            <p:nvPr/>
          </p:nvSpPr>
          <p:spPr>
            <a:xfrm>
              <a:off x="3170670" y="4453933"/>
              <a:ext cx="7807575" cy="1210587"/>
            </a:xfrm>
            <a:prstGeom prst="rect">
              <a:avLst/>
            </a:prstGeom>
            <a:noFill/>
          </p:spPr>
          <p:txBody>
            <a:bodyPr wrap="square" rtlCol="0">
              <a:spAutoFit/>
            </a:bodyPr>
            <a:lstStyle/>
            <a:p>
              <a:pPr algn="ctr"/>
              <a:r>
                <a:rPr lang="en-US" sz="3240" b="1" err="1">
                  <a:solidFill>
                    <a:srgbClr val="002060"/>
                  </a:solidFill>
                  <a:latin typeface="Arial" panose="020B0604020202020204" pitchFamily="34" charset="0"/>
                  <a:cs typeface="Arial" panose="020B0604020202020204" pitchFamily="34" charset="0"/>
                </a:rPr>
                <a:t>Tiết</a:t>
              </a:r>
              <a:r>
                <a:rPr lang="en-US" sz="3240" b="1">
                  <a:solidFill>
                    <a:srgbClr val="002060"/>
                  </a:solidFill>
                  <a:latin typeface="Arial" panose="020B0604020202020204" pitchFamily="34" charset="0"/>
                  <a:cs typeface="Arial" panose="020B0604020202020204" pitchFamily="34" charset="0"/>
                </a:rPr>
                <a:t> 2: Luyện tập</a:t>
              </a:r>
            </a:p>
            <a:p>
              <a:pPr algn="ctr"/>
              <a:r>
                <a:rPr lang="en-US" sz="3240" b="1">
                  <a:solidFill>
                    <a:srgbClr val="002060"/>
                  </a:solidFill>
                  <a:latin typeface="Arial" panose="020B0604020202020204" pitchFamily="34" charset="0"/>
                  <a:cs typeface="Arial" panose="020B0604020202020204" pitchFamily="34" charset="0"/>
                </a:rPr>
                <a:t>(trang 22)</a:t>
              </a:r>
              <a:endParaRPr lang="en-US" sz="3240" b="1" dirty="0">
                <a:solidFill>
                  <a:srgbClr val="002060"/>
                </a:solidFill>
                <a:latin typeface="Arial" panose="020B0604020202020204" pitchFamily="34" charset="0"/>
                <a:cs typeface="Arial" panose="020B0604020202020204" pitchFamily="34" charset="0"/>
              </a:endParaRPr>
            </a:p>
          </p:txBody>
        </p:sp>
        <p:grpSp>
          <p:nvGrpSpPr>
            <p:cNvPr id="29" name="Google Shape;2099;p75"/>
            <p:cNvGrpSpPr/>
            <p:nvPr/>
          </p:nvGrpSpPr>
          <p:grpSpPr>
            <a:xfrm rot="19405646">
              <a:off x="2109507" y="3963491"/>
              <a:ext cx="1378777" cy="1476044"/>
              <a:chOff x="5942464" y="1232078"/>
              <a:chExt cx="1574389" cy="1685455"/>
            </a:xfrm>
          </p:grpSpPr>
          <p:sp>
            <p:nvSpPr>
              <p:cNvPr id="30" name="Google Shape;2100;p75"/>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1" name="Google Shape;2101;p75"/>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2" name="Google Shape;2102;p75"/>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3" name="Google Shape;2103;p75"/>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4" name="Google Shape;2104;p75"/>
              <p:cNvSpPr/>
              <p:nvPr/>
            </p:nvSpPr>
            <p:spPr>
              <a:xfrm rot="2192941">
                <a:off x="6218848" y="1507589"/>
                <a:ext cx="998652"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rgbClr val="FFE04F"/>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5" name="Google Shape;2105;p75"/>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6" name="Google Shape;2106;p75"/>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7" name="Google Shape;2107;p75"/>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8" name="Google Shape;2108;p75"/>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39" name="Google Shape;2109;p75"/>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0" name="Google Shape;2110;p75"/>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1" name="Google Shape;2111;p75"/>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2" name="Google Shape;2112;p75"/>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3" name="Google Shape;2113;p75"/>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rgbClr val="FFFFFF"/>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4" name="Google Shape;2114;p75"/>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5" name="Google Shape;2115;p75"/>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6" name="Google Shape;2116;p75"/>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7" name="Google Shape;2117;p75"/>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8" name="Google Shape;2118;p75"/>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49" name="Google Shape;2119;p75"/>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0" name="Google Shape;2120;p75"/>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1" name="Google Shape;2121;p75"/>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2" name="Google Shape;2122;p75"/>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3" name="Google Shape;2123;p75"/>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4" name="Google Shape;2124;p75"/>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5" name="Google Shape;2125;p75"/>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6" name="Google Shape;2126;p75"/>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7" name="Google Shape;2127;p75"/>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8" name="Google Shape;2128;p75"/>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59" name="Google Shape;2129;p75"/>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0" name="Google Shape;2130;p75"/>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1" name="Google Shape;2131;p75"/>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2" name="Google Shape;2132;p75"/>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3" name="Google Shape;2133;p75"/>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4" name="Google Shape;2134;p75"/>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5" name="Google Shape;2135;p75"/>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6" name="Google Shape;2136;p75"/>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7" name="Google Shape;2137;p75"/>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8" name="Google Shape;2138;p75"/>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sp>
            <p:nvSpPr>
              <p:cNvPr id="69" name="Google Shape;2139;p75"/>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rgbClr val="010202"/>
              </a:solidFill>
              <a:ln>
                <a:noFill/>
              </a:ln>
            </p:spPr>
            <p:txBody>
              <a:bodyPr spcFirstLastPara="1" wrap="square" lIns="82283" tIns="82283" rIns="82283" bIns="82283" anchor="ctr" anchorCtr="0">
                <a:noAutofit/>
              </a:bodyPr>
              <a:lstStyle/>
              <a:p>
                <a:endParaRPr sz="1620">
                  <a:solidFill>
                    <a:srgbClr val="002060"/>
                  </a:solidFill>
                  <a:latin typeface="Arial" panose="020B0604020202020204" pitchFamily="34" charset="0"/>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51543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五角星 36"/>
          <p:cNvSpPr/>
          <p:nvPr/>
        </p:nvSpPr>
        <p:spPr>
          <a:xfrm rot="2755789">
            <a:off x="9587645" y="447383"/>
            <a:ext cx="257410" cy="257410"/>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16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28" name="五角星 35"/>
          <p:cNvSpPr/>
          <p:nvPr/>
        </p:nvSpPr>
        <p:spPr>
          <a:xfrm rot="19384917">
            <a:off x="10235837" y="376901"/>
            <a:ext cx="558750" cy="558750"/>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16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29" name="五角星 34"/>
          <p:cNvSpPr/>
          <p:nvPr/>
        </p:nvSpPr>
        <p:spPr>
          <a:xfrm rot="337835">
            <a:off x="11020332" y="291640"/>
            <a:ext cx="568898" cy="568898"/>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160">
              <a:solidFill>
                <a:prstClr val="white"/>
              </a:solidFill>
              <a:latin typeface="Arial" panose="020B0604020202020204" pitchFamily="34" charset="0"/>
              <a:ea typeface="宋体" panose="02010600030101010101" pitchFamily="2" charset="-122"/>
              <a:cs typeface="Arial" panose="020B0604020202020204" pitchFamily="34" charset="0"/>
            </a:endParaRPr>
          </a:p>
        </p:txBody>
      </p:sp>
      <p:pic>
        <p:nvPicPr>
          <p:cNvPr id="31" name="Picture 30"/>
          <p:cNvPicPr>
            <a:picLocks noChangeAspect="1"/>
          </p:cNvPicPr>
          <p:nvPr/>
        </p:nvPicPr>
        <p:blipFill rotWithShape="1">
          <a:blip r:embed="rId3"/>
          <a:srcRect l="7607" t="9720" r="7737" b="54882"/>
          <a:stretch/>
        </p:blipFill>
        <p:spPr>
          <a:xfrm>
            <a:off x="592454" y="5520691"/>
            <a:ext cx="10989946" cy="994410"/>
          </a:xfrm>
          <a:prstGeom prst="rect">
            <a:avLst/>
          </a:prstGeom>
        </p:spPr>
      </p:pic>
      <p:sp>
        <p:nvSpPr>
          <p:cNvPr id="24" name="文本框 22">
            <a:extLst>
              <a:ext uri="{FF2B5EF4-FFF2-40B4-BE49-F238E27FC236}">
                <a16:creationId xmlns:a16="http://schemas.microsoft.com/office/drawing/2014/main" id="{8E852256-A333-49D6-ADCD-2215C66790B1}"/>
              </a:ext>
            </a:extLst>
          </p:cNvPr>
          <p:cNvSpPr txBox="1"/>
          <p:nvPr/>
        </p:nvSpPr>
        <p:spPr>
          <a:xfrm>
            <a:off x="3535680" y="265104"/>
            <a:ext cx="5536277" cy="840230"/>
          </a:xfrm>
          <a:prstGeom prst="rect">
            <a:avLst/>
          </a:prstGeom>
          <a:noFill/>
        </p:spPr>
        <p:txBody>
          <a:bodyPr wrap="square" rtlCol="0">
            <a:spAutoFit/>
          </a:bodyPr>
          <a:lstStyle/>
          <a:p>
            <a:pPr algn="ctr" defTabSz="822960">
              <a:defRPr/>
            </a:pPr>
            <a:r>
              <a:rPr lang="en-US" altLang="zh-CN" sz="4860">
                <a:solidFill>
                  <a:srgbClr val="FF0000"/>
                </a:solidFill>
                <a:latin typeface="Arial" panose="020B0604020202020204" pitchFamily="34" charset="0"/>
                <a:ea typeface="思源黑体 CN Bold" panose="020B0800000000000000" pitchFamily="34" charset="-122"/>
                <a:cs typeface="Arial" panose="020B0604020202020204" pitchFamily="34" charset="0"/>
              </a:rPr>
              <a:t>Yêu cầu cần đạt</a:t>
            </a:r>
            <a:endParaRPr lang="zh-CN" altLang="en-US" sz="486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sp>
        <p:nvSpPr>
          <p:cNvPr id="25" name="五角星 32"/>
          <p:cNvSpPr/>
          <p:nvPr/>
        </p:nvSpPr>
        <p:spPr>
          <a:xfrm rot="2121297">
            <a:off x="11211643" y="1223743"/>
            <a:ext cx="300847" cy="33752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16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30" name="五角星 36"/>
          <p:cNvSpPr/>
          <p:nvPr/>
        </p:nvSpPr>
        <p:spPr>
          <a:xfrm rot="20248740">
            <a:off x="11108304" y="1803976"/>
            <a:ext cx="454936" cy="437084"/>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160">
              <a:solidFill>
                <a:prstClr val="white"/>
              </a:solidFill>
              <a:latin typeface="Arial" panose="020B0604020202020204" pitchFamily="34" charset="0"/>
              <a:ea typeface="宋体" panose="02010600030101010101" pitchFamily="2" charset="-122"/>
              <a:cs typeface="Arial" panose="020B0604020202020204" pitchFamily="34" charset="0"/>
            </a:endParaRPr>
          </a:p>
        </p:txBody>
      </p:sp>
      <p:pic>
        <p:nvPicPr>
          <p:cNvPr id="15"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67" y="1129871"/>
            <a:ext cx="1132533" cy="643205"/>
          </a:xfrm>
          <a:prstGeom prst="rect">
            <a:avLst/>
          </a:prstGeom>
        </p:spPr>
      </p:pic>
      <p:sp>
        <p:nvSpPr>
          <p:cNvPr id="26" name="TextBox 25">
            <a:extLst>
              <a:ext uri="{FF2B5EF4-FFF2-40B4-BE49-F238E27FC236}">
                <a16:creationId xmlns:a16="http://schemas.microsoft.com/office/drawing/2014/main" id="{14B26D2C-1BC9-4238-BC4C-795267AEDD6F}"/>
              </a:ext>
            </a:extLst>
          </p:cNvPr>
          <p:cNvSpPr txBox="1"/>
          <p:nvPr/>
        </p:nvSpPr>
        <p:spPr>
          <a:xfrm>
            <a:off x="1590374" y="1211360"/>
            <a:ext cx="9292665" cy="658642"/>
          </a:xfrm>
          <a:prstGeom prst="rect">
            <a:avLst/>
          </a:prstGeom>
          <a:noFill/>
        </p:spPr>
        <p:txBody>
          <a:bodyPr wrap="square" rtlCol="0">
            <a:spAutoFit/>
          </a:bodyPr>
          <a:lstStyle/>
          <a:p>
            <a:pPr algn="just" defTabSz="822960">
              <a:lnSpc>
                <a:spcPct val="115000"/>
              </a:lnSpc>
              <a:defRPr/>
            </a:pPr>
            <a:r>
              <a:rPr lang="en-US" sz="3200">
                <a:solidFill>
                  <a:prstClr val="black"/>
                </a:solidFill>
                <a:latin typeface="Arial" panose="020B0604020202020204" pitchFamily="34" charset="0"/>
                <a:ea typeface="Times New Roman" panose="02020603050405020304" pitchFamily="18" charset="0"/>
                <a:cs typeface="Arial" panose="020B0604020202020204" pitchFamily="34" charset="0"/>
              </a:rPr>
              <a:t>Củng cố bảng  nhân 2, bảng chia.</a:t>
            </a: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nvGrpSpPr>
          <p:cNvPr id="22" name="Group 21"/>
          <p:cNvGrpSpPr/>
          <p:nvPr/>
        </p:nvGrpSpPr>
        <p:grpSpPr>
          <a:xfrm>
            <a:off x="450168" y="2714072"/>
            <a:ext cx="1137652" cy="643203"/>
            <a:chOff x="5056546" y="1975436"/>
            <a:chExt cx="1772914" cy="1393004"/>
          </a:xfrm>
        </p:grpSpPr>
        <p:pic>
          <p:nvPicPr>
            <p:cNvPr id="14"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3742" y="2303793"/>
              <a:ext cx="455161" cy="736288"/>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1571723" y="2711541"/>
            <a:ext cx="9334661" cy="1224951"/>
          </a:xfrm>
          <a:prstGeom prst="rect">
            <a:avLst/>
          </a:prstGeom>
          <a:noFill/>
        </p:spPr>
        <p:txBody>
          <a:bodyPr wrap="square" rtlCol="0">
            <a:spAutoFit/>
          </a:bodyPr>
          <a:lstStyle/>
          <a:p>
            <a:pPr algn="just" defTabSz="822960">
              <a:lnSpc>
                <a:spcPct val="115000"/>
              </a:lnSpc>
              <a:defRPr/>
            </a:pPr>
            <a:r>
              <a:rPr lang="en-US" sz="3200">
                <a:solidFill>
                  <a:prstClr val="black"/>
                </a:solidFill>
                <a:latin typeface="Arial" panose="020B0604020202020204" pitchFamily="34" charset="0"/>
                <a:ea typeface="Times New Roman" panose="02020603050405020304" pitchFamily="18" charset="0"/>
                <a:cs typeface="Arial" panose="020B0604020202020204" pitchFamily="34" charset="0"/>
              </a:rPr>
              <a:t>Củng cố thực hiện tính trường hợp có hai hoặc ba dấu phép tính.</a:t>
            </a: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nvGrpSpPr>
          <p:cNvPr id="35" name="Group 34"/>
          <p:cNvGrpSpPr/>
          <p:nvPr/>
        </p:nvGrpSpPr>
        <p:grpSpPr>
          <a:xfrm>
            <a:off x="287370" y="4163969"/>
            <a:ext cx="1137652" cy="643202"/>
            <a:chOff x="5056546" y="1975436"/>
            <a:chExt cx="1772914" cy="1393004"/>
          </a:xfrm>
        </p:grpSpPr>
        <p:pic>
          <p:nvPicPr>
            <p:cNvPr id="37"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8"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8229" y="2443656"/>
              <a:ext cx="455161" cy="736287"/>
            </a:xfrm>
            <a:prstGeom prst="rect">
              <a:avLst/>
            </a:prstGeom>
          </p:spPr>
        </p:pic>
      </p:grpSp>
      <p:sp>
        <p:nvSpPr>
          <p:cNvPr id="36" name="TextBox 35">
            <a:extLst>
              <a:ext uri="{FF2B5EF4-FFF2-40B4-BE49-F238E27FC236}">
                <a16:creationId xmlns:a16="http://schemas.microsoft.com/office/drawing/2014/main" id="{D4F928FB-968A-4666-9173-178A617D7C9E}"/>
              </a:ext>
            </a:extLst>
          </p:cNvPr>
          <p:cNvSpPr txBox="1"/>
          <p:nvPr/>
        </p:nvSpPr>
        <p:spPr>
          <a:xfrm>
            <a:off x="1544489" y="4268094"/>
            <a:ext cx="9334660" cy="610488"/>
          </a:xfrm>
          <a:prstGeom prst="rect">
            <a:avLst/>
          </a:prstGeom>
          <a:noFill/>
        </p:spPr>
        <p:txBody>
          <a:bodyPr wrap="square" rtlCol="0">
            <a:spAutoFit/>
          </a:bodyPr>
          <a:lstStyle/>
          <a:p>
            <a:pPr algn="just" defTabSz="822960">
              <a:lnSpc>
                <a:spcPct val="115000"/>
              </a:lnSpc>
              <a:defRPr/>
            </a:pPr>
            <a:r>
              <a:rPr lang="en-US" sz="3200">
                <a:solidFill>
                  <a:prstClr val="black"/>
                </a:solidFill>
                <a:latin typeface="Arial" panose="020B0604020202020204" pitchFamily="34" charset="0"/>
                <a:ea typeface="Times New Roman" panose="02020603050405020304" pitchFamily="18" charset="0"/>
                <a:cs typeface="Arial" panose="020B0604020202020204" pitchFamily="34" charset="0"/>
              </a:rPr>
              <a:t>Vận dụng tính nhẩm và giải bài toán có lời văn.</a:t>
            </a: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691787" y="4070074"/>
            <a:ext cx="328816" cy="830997"/>
          </a:xfrm>
          <a:prstGeom prst="rect">
            <a:avLst/>
          </a:prstGeom>
          <a:noFill/>
        </p:spPr>
        <p:txBody>
          <a:bodyPr wrap="square" rtlCol="0">
            <a:spAutoFit/>
          </a:bodyPr>
          <a:lstStyle/>
          <a:p>
            <a:r>
              <a:rPr lang="en-US" sz="4800">
                <a:solidFill>
                  <a:srgbClr val="FF0000"/>
                </a:solidFill>
              </a:rPr>
              <a:t>3</a:t>
            </a:r>
            <a:endParaRPr lang="vi-VN" sz="4800">
              <a:solidFill>
                <a:srgbClr val="FF0000"/>
              </a:solidFill>
            </a:endParaRPr>
          </a:p>
        </p:txBody>
      </p:sp>
      <p:pic>
        <p:nvPicPr>
          <p:cNvPr id="40"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752" y="1309157"/>
            <a:ext cx="292070" cy="339972"/>
          </a:xfrm>
          <a:prstGeom prst="rect">
            <a:avLst/>
          </a:prstGeom>
        </p:spPr>
      </p:pic>
      <p:sp>
        <p:nvSpPr>
          <p:cNvPr id="41" name="TextBox 40"/>
          <p:cNvSpPr txBox="1"/>
          <p:nvPr/>
        </p:nvSpPr>
        <p:spPr>
          <a:xfrm>
            <a:off x="873822" y="1035974"/>
            <a:ext cx="328816" cy="830997"/>
          </a:xfrm>
          <a:prstGeom prst="rect">
            <a:avLst/>
          </a:prstGeom>
          <a:noFill/>
        </p:spPr>
        <p:txBody>
          <a:bodyPr wrap="square" rtlCol="0">
            <a:spAutoFit/>
          </a:bodyPr>
          <a:lstStyle/>
          <a:p>
            <a:r>
              <a:rPr lang="en-US" sz="4800">
                <a:solidFill>
                  <a:srgbClr val="FF0000"/>
                </a:solidFill>
                <a:latin typeface=".VnArial" panose="020B7200000000000000" pitchFamily="34" charset="0"/>
              </a:rPr>
              <a:t>1</a:t>
            </a:r>
            <a:endParaRPr lang="vi-VN" sz="4800">
              <a:solidFill>
                <a:srgbClr val="FF0000"/>
              </a:solidFill>
            </a:endParaRPr>
          </a:p>
        </p:txBody>
      </p:sp>
      <p:sp>
        <p:nvSpPr>
          <p:cNvPr id="42" name="TextBox 41"/>
          <p:cNvSpPr txBox="1"/>
          <p:nvPr/>
        </p:nvSpPr>
        <p:spPr>
          <a:xfrm>
            <a:off x="880612" y="2619457"/>
            <a:ext cx="328816" cy="830997"/>
          </a:xfrm>
          <a:prstGeom prst="rect">
            <a:avLst/>
          </a:prstGeom>
          <a:noFill/>
        </p:spPr>
        <p:txBody>
          <a:bodyPr wrap="square" rtlCol="0">
            <a:spAutoFit/>
          </a:bodyPr>
          <a:lstStyle/>
          <a:p>
            <a:r>
              <a:rPr lang="en-US" sz="4800">
                <a:solidFill>
                  <a:srgbClr val="FF0000"/>
                </a:solidFill>
              </a:rPr>
              <a:t>2</a:t>
            </a:r>
            <a:endParaRPr lang="vi-VN" sz="4800">
              <a:solidFill>
                <a:srgbClr val="FF0000"/>
              </a:solidFill>
            </a:endParaRPr>
          </a:p>
        </p:txBody>
      </p:sp>
    </p:spTree>
    <p:extLst>
      <p:ext uri="{BB962C8B-B14F-4D97-AF65-F5344CB8AC3E}">
        <p14:creationId xmlns:p14="http://schemas.microsoft.com/office/powerpoint/2010/main" val="1877952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7"/>
                                        </p:tgtEl>
                                        <p:attrNameLst>
                                          <p:attrName>style.color</p:attrName>
                                        </p:attrNameLst>
                                      </p:cBhvr>
                                      <p:to>
                                        <a:srgbClr val="FF6699"/>
                                      </p:to>
                                    </p:animClr>
                                    <p:animClr clrSpc="rgb" dir="cw">
                                      <p:cBhvr>
                                        <p:cTn id="15" dur="625" autoRev="1" fill="remove"/>
                                        <p:tgtEl>
                                          <p:spTgt spid="27"/>
                                        </p:tgtEl>
                                        <p:attrNameLst>
                                          <p:attrName>fillcolor</p:attrName>
                                        </p:attrNameLst>
                                      </p:cBhvr>
                                      <p:to>
                                        <a:srgbClr val="FF6699"/>
                                      </p:to>
                                    </p:animClr>
                                    <p:set>
                                      <p:cBhvr>
                                        <p:cTn id="16" dur="625" autoRev="1" fill="remove"/>
                                        <p:tgtEl>
                                          <p:spTgt spid="27"/>
                                        </p:tgtEl>
                                        <p:attrNameLst>
                                          <p:attrName>fill.type</p:attrName>
                                        </p:attrNameLst>
                                      </p:cBhvr>
                                      <p:to>
                                        <p:strVal val="solid"/>
                                      </p:to>
                                    </p:set>
                                    <p:set>
                                      <p:cBhvr>
                                        <p:cTn id="17" dur="625" autoRev="1" fill="remove"/>
                                        <p:tgtEl>
                                          <p:spTgt spid="27"/>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8"/>
                                        </p:tgtEl>
                                        <p:attrNameLst>
                                          <p:attrName>style.color</p:attrName>
                                        </p:attrNameLst>
                                      </p:cBhvr>
                                      <p:to>
                                        <a:srgbClr val="CCFF66"/>
                                      </p:to>
                                    </p:animClr>
                                    <p:animClr clrSpc="rgb" dir="cw">
                                      <p:cBhvr>
                                        <p:cTn id="23" dur="625" autoRev="1" fill="remove"/>
                                        <p:tgtEl>
                                          <p:spTgt spid="28"/>
                                        </p:tgtEl>
                                        <p:attrNameLst>
                                          <p:attrName>fillcolor</p:attrName>
                                        </p:attrNameLst>
                                      </p:cBhvr>
                                      <p:to>
                                        <a:srgbClr val="CCFF66"/>
                                      </p:to>
                                    </p:animClr>
                                    <p:set>
                                      <p:cBhvr>
                                        <p:cTn id="24" dur="625" autoRev="1" fill="remove"/>
                                        <p:tgtEl>
                                          <p:spTgt spid="28"/>
                                        </p:tgtEl>
                                        <p:attrNameLst>
                                          <p:attrName>fill.type</p:attrName>
                                        </p:attrNameLst>
                                      </p:cBhvr>
                                      <p:to>
                                        <p:strVal val="solid"/>
                                      </p:to>
                                    </p:set>
                                    <p:set>
                                      <p:cBhvr>
                                        <p:cTn id="25" dur="625" autoRev="1" fill="remove"/>
                                        <p:tgtEl>
                                          <p:spTgt spid="28"/>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27" presetClass="emph" presetSubtype="0" repeatCount="indefinite" fill="remove" grpId="1" nodeType="withEffect">
                                  <p:stCondLst>
                                    <p:cond delay="0"/>
                                  </p:stCondLst>
                                  <p:childTnLst>
                                    <p:animClr clrSpc="rgb" dir="cw">
                                      <p:cBhvr override="childStyle">
                                        <p:cTn id="30" dur="500" autoRev="1" fill="remove"/>
                                        <p:tgtEl>
                                          <p:spTgt spid="29"/>
                                        </p:tgtEl>
                                        <p:attrNameLst>
                                          <p:attrName>style.color</p:attrName>
                                        </p:attrNameLst>
                                      </p:cBhvr>
                                      <p:to>
                                        <a:schemeClr val="bg1"/>
                                      </p:to>
                                    </p:animClr>
                                    <p:animClr clrSpc="rgb" dir="cw">
                                      <p:cBhvr>
                                        <p:cTn id="31" dur="500" autoRev="1" fill="remove"/>
                                        <p:tgtEl>
                                          <p:spTgt spid="29"/>
                                        </p:tgtEl>
                                        <p:attrNameLst>
                                          <p:attrName>fillcolor</p:attrName>
                                        </p:attrNameLst>
                                      </p:cBhvr>
                                      <p:to>
                                        <a:schemeClr val="bg1"/>
                                      </p:to>
                                    </p:animClr>
                                    <p:set>
                                      <p:cBhvr>
                                        <p:cTn id="32" dur="500" autoRev="1" fill="remove"/>
                                        <p:tgtEl>
                                          <p:spTgt spid="29"/>
                                        </p:tgtEl>
                                        <p:attrNameLst>
                                          <p:attrName>fill.type</p:attrName>
                                        </p:attrNameLst>
                                      </p:cBhvr>
                                      <p:to>
                                        <p:strVal val="solid"/>
                                      </p:to>
                                    </p:set>
                                    <p:set>
                                      <p:cBhvr>
                                        <p:cTn id="33" dur="500" autoRev="1" fill="remove"/>
                                        <p:tgtEl>
                                          <p:spTgt spid="29"/>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par>
                                <p:cTn id="48" presetID="16" presetClass="entr" presetSubtype="21"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par>
                                <p:cTn id="54" presetID="16" presetClass="entr" presetSubtype="21"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barn(inVertical)">
                                      <p:cBhvr>
                                        <p:cTn id="56" dur="500"/>
                                        <p:tgtEl>
                                          <p:spTgt spid="35"/>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arn(inVertical)">
                                      <p:cBhvr>
                                        <p:cTn id="59" dur="500"/>
                                        <p:tgtEl>
                                          <p:spTgt spid="3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arn(inVertical)">
                                      <p:cBhvr>
                                        <p:cTn id="62" dur="500"/>
                                        <p:tgtEl>
                                          <p:spTgt spid="4"/>
                                        </p:tgtEl>
                                      </p:cBhvr>
                                    </p:animEffect>
                                  </p:childTnLst>
                                </p:cTn>
                              </p:par>
                              <p:par>
                                <p:cTn id="63" presetID="16" presetClass="entr" presetSubtype="21"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arn(inVertical)">
                                      <p:cBhvr>
                                        <p:cTn id="65" dur="500"/>
                                        <p:tgtEl>
                                          <p:spTgt spid="40"/>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inVertical)">
                                      <p:cBhvr>
                                        <p:cTn id="68" dur="500"/>
                                        <p:tgtEl>
                                          <p:spTgt spid="41"/>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arn(inVertical)">
                                      <p:cBhvr>
                                        <p:cTn id="7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7" grpId="1" bldLvl="0" animBg="1"/>
      <p:bldP spid="28" grpId="0" bldLvl="0" animBg="1"/>
      <p:bldP spid="28" grpId="1" bldLvl="0" animBg="1"/>
      <p:bldP spid="29" grpId="0" bldLvl="0" animBg="1"/>
      <p:bldP spid="29" grpId="1" bldLvl="0" animBg="1"/>
      <p:bldP spid="24" grpId="0"/>
      <p:bldP spid="25" grpId="0" animBg="1"/>
      <p:bldP spid="30" grpId="0" animBg="1"/>
      <p:bldP spid="26" grpId="0"/>
      <p:bldP spid="34" grpId="0"/>
      <p:bldP spid="36" grpId="0"/>
      <p:bldP spid="4"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3F4EC883-CAF8-4487-9264-F4CDCA3BE643}"/>
              </a:ext>
            </a:extLst>
          </p:cNvPr>
          <p:cNvPicPr>
            <a:picLocks noChangeAspect="1" noChangeArrowheads="1"/>
          </p:cNvPicPr>
          <p:nvPr/>
        </p:nvPicPr>
        <p:blipFill>
          <a:blip r:embed="rId2" cstate="print"/>
          <a:srcRect/>
          <a:stretch>
            <a:fillRect/>
          </a:stretch>
        </p:blipFill>
        <p:spPr bwMode="auto">
          <a:xfrm>
            <a:off x="730152" y="424509"/>
            <a:ext cx="2237784" cy="863493"/>
          </a:xfrm>
          <a:prstGeom prst="rect">
            <a:avLst/>
          </a:prstGeom>
          <a:noFill/>
        </p:spPr>
      </p:pic>
      <p:sp>
        <p:nvSpPr>
          <p:cNvPr id="3" name="Oval 2">
            <a:extLst>
              <a:ext uri="{FF2B5EF4-FFF2-40B4-BE49-F238E27FC236}">
                <a16:creationId xmlns:a16="http://schemas.microsoft.com/office/drawing/2014/main" id="{EBA173B2-C201-45C6-A93A-CDC4685CD1BB}"/>
              </a:ext>
            </a:extLst>
          </p:cNvPr>
          <p:cNvSpPr/>
          <p:nvPr/>
        </p:nvSpPr>
        <p:spPr>
          <a:xfrm>
            <a:off x="2967362" y="786913"/>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1</a:t>
            </a:r>
            <a:endParaRPr kumimoji="0" lang="vi-VN" sz="32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4" name="Group 3">
            <a:extLst>
              <a:ext uri="{FF2B5EF4-FFF2-40B4-BE49-F238E27FC236}">
                <a16:creationId xmlns:a16="http://schemas.microsoft.com/office/drawing/2014/main" id="{4A891CF6-E7DD-4923-9327-3BA985182179}"/>
              </a:ext>
            </a:extLst>
          </p:cNvPr>
          <p:cNvGrpSpPr/>
          <p:nvPr/>
        </p:nvGrpSpPr>
        <p:grpSpPr>
          <a:xfrm>
            <a:off x="3585169" y="806878"/>
            <a:ext cx="1116312" cy="461666"/>
            <a:chOff x="1870518" y="1440653"/>
            <a:chExt cx="1116312" cy="451509"/>
          </a:xfrm>
        </p:grpSpPr>
        <p:grpSp>
          <p:nvGrpSpPr>
            <p:cNvPr id="5" name="Group 4">
              <a:extLst>
                <a:ext uri="{FF2B5EF4-FFF2-40B4-BE49-F238E27FC236}">
                  <a16:creationId xmlns:a16="http://schemas.microsoft.com/office/drawing/2014/main" id="{1BEFA404-8EF7-49AB-81D0-EB5023228510}"/>
                </a:ext>
              </a:extLst>
            </p:cNvPr>
            <p:cNvGrpSpPr/>
            <p:nvPr/>
          </p:nvGrpSpPr>
          <p:grpSpPr>
            <a:xfrm>
              <a:off x="1870518" y="1440654"/>
              <a:ext cx="758382" cy="451508"/>
              <a:chOff x="1870518" y="1440654"/>
              <a:chExt cx="758382" cy="451508"/>
            </a:xfrm>
          </p:grpSpPr>
          <p:sp>
            <p:nvSpPr>
              <p:cNvPr id="7" name="Rectangle: Rounded Corners 6">
                <a:extLst>
                  <a:ext uri="{FF2B5EF4-FFF2-40B4-BE49-F238E27FC236}">
                    <a16:creationId xmlns:a16="http://schemas.microsoft.com/office/drawing/2014/main" id="{3764BF9C-AE93-49A4-9190-C41F6011A9C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a:extLst>
                  <a:ext uri="{FF2B5EF4-FFF2-40B4-BE49-F238E27FC236}">
                    <a16:creationId xmlns:a16="http://schemas.microsoft.com/office/drawing/2014/main" id="{6A1FE751-E498-4382-B9C5-73CF72BB4F8B}"/>
                  </a:ext>
                </a:extLst>
              </p:cNvPr>
              <p:cNvSpPr txBox="1"/>
              <p:nvPr/>
            </p:nvSpPr>
            <p:spPr>
              <a:xfrm>
                <a:off x="1969023" y="1440654"/>
                <a:ext cx="561372" cy="451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Số</a:t>
                </a:r>
              </a:p>
            </p:txBody>
          </p:sp>
        </p:grpSp>
        <p:sp>
          <p:nvSpPr>
            <p:cNvPr id="6" name="TextBox 5">
              <a:extLst>
                <a:ext uri="{FF2B5EF4-FFF2-40B4-BE49-F238E27FC236}">
                  <a16:creationId xmlns:a16="http://schemas.microsoft.com/office/drawing/2014/main" id="{64916CB8-CBFC-47B7-90AC-418BEE8A3501}"/>
                </a:ext>
              </a:extLst>
            </p:cNvPr>
            <p:cNvSpPr txBox="1"/>
            <p:nvPr/>
          </p:nvSpPr>
          <p:spPr>
            <a:xfrm>
              <a:off x="2630642" y="1440653"/>
              <a:ext cx="356188" cy="4515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p:txBody>
        </p:sp>
      </p:grpSp>
      <p:graphicFrame>
        <p:nvGraphicFramePr>
          <p:cNvPr id="9" name="Table 17">
            <a:extLst>
              <a:ext uri="{FF2B5EF4-FFF2-40B4-BE49-F238E27FC236}">
                <a16:creationId xmlns:a16="http://schemas.microsoft.com/office/drawing/2014/main" id="{A91185BB-1300-4B86-A933-BA9DDD995CF9}"/>
              </a:ext>
            </a:extLst>
          </p:cNvPr>
          <p:cNvGraphicFramePr>
            <a:graphicFrameLocks noGrp="1"/>
          </p:cNvGraphicFramePr>
          <p:nvPr>
            <p:extLst>
              <p:ext uri="{D42A27DB-BD31-4B8C-83A1-F6EECF244321}">
                <p14:modId xmlns:p14="http://schemas.microsoft.com/office/powerpoint/2010/main" val="4041676419"/>
              </p:ext>
            </p:extLst>
          </p:nvPr>
        </p:nvGraphicFramePr>
        <p:xfrm>
          <a:off x="1978480" y="1694186"/>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10" name="TextBox 9">
            <a:extLst>
              <a:ext uri="{FF2B5EF4-FFF2-40B4-BE49-F238E27FC236}">
                <a16:creationId xmlns:a16="http://schemas.microsoft.com/office/drawing/2014/main" id="{7C033D18-6959-441A-ACBC-AC214B087229}"/>
              </a:ext>
            </a:extLst>
          </p:cNvPr>
          <p:cNvSpPr txBox="1"/>
          <p:nvPr/>
        </p:nvSpPr>
        <p:spPr>
          <a:xfrm>
            <a:off x="4869200" y="2939922"/>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12</a:t>
            </a:r>
          </a:p>
        </p:txBody>
      </p:sp>
      <p:sp>
        <p:nvSpPr>
          <p:cNvPr id="11" name="TextBox 10">
            <a:extLst>
              <a:ext uri="{FF2B5EF4-FFF2-40B4-BE49-F238E27FC236}">
                <a16:creationId xmlns:a16="http://schemas.microsoft.com/office/drawing/2014/main" id="{233ECA2F-BEEB-42CF-BC2F-1CCC86A79AFD}"/>
              </a:ext>
            </a:extLst>
          </p:cNvPr>
          <p:cNvSpPr txBox="1"/>
          <p:nvPr/>
        </p:nvSpPr>
        <p:spPr>
          <a:xfrm>
            <a:off x="5921933" y="2934941"/>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10</a:t>
            </a:r>
          </a:p>
        </p:txBody>
      </p:sp>
      <p:sp>
        <p:nvSpPr>
          <p:cNvPr id="12" name="TextBox 11">
            <a:extLst>
              <a:ext uri="{FF2B5EF4-FFF2-40B4-BE49-F238E27FC236}">
                <a16:creationId xmlns:a16="http://schemas.microsoft.com/office/drawing/2014/main" id="{31CBCAD6-99B0-47ED-9DED-52C2E72296FA}"/>
              </a:ext>
            </a:extLst>
          </p:cNvPr>
          <p:cNvSpPr txBox="1"/>
          <p:nvPr/>
        </p:nvSpPr>
        <p:spPr>
          <a:xfrm>
            <a:off x="7010044" y="2929960"/>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16</a:t>
            </a:r>
          </a:p>
        </p:txBody>
      </p:sp>
      <p:sp>
        <p:nvSpPr>
          <p:cNvPr id="13" name="TextBox 12">
            <a:extLst>
              <a:ext uri="{FF2B5EF4-FFF2-40B4-BE49-F238E27FC236}">
                <a16:creationId xmlns:a16="http://schemas.microsoft.com/office/drawing/2014/main" id="{B823A5B2-A535-42E9-A72C-6EC66535275F}"/>
              </a:ext>
            </a:extLst>
          </p:cNvPr>
          <p:cNvSpPr txBox="1"/>
          <p:nvPr/>
        </p:nvSpPr>
        <p:spPr>
          <a:xfrm>
            <a:off x="8125369" y="2924979"/>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18</a:t>
            </a:r>
          </a:p>
        </p:txBody>
      </p:sp>
      <p:sp>
        <p:nvSpPr>
          <p:cNvPr id="14" name="TextBox 13">
            <a:extLst>
              <a:ext uri="{FF2B5EF4-FFF2-40B4-BE49-F238E27FC236}">
                <a16:creationId xmlns:a16="http://schemas.microsoft.com/office/drawing/2014/main" id="{F53034C4-E9A4-4B3D-B934-633E12158ACB}"/>
              </a:ext>
            </a:extLst>
          </p:cNvPr>
          <p:cNvSpPr txBox="1"/>
          <p:nvPr/>
        </p:nvSpPr>
        <p:spPr>
          <a:xfrm>
            <a:off x="9308728" y="2919998"/>
            <a:ext cx="748822"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20</a:t>
            </a:r>
          </a:p>
        </p:txBody>
      </p:sp>
      <p:sp>
        <p:nvSpPr>
          <p:cNvPr id="15" name="TextBox 14">
            <a:extLst>
              <a:ext uri="{FF2B5EF4-FFF2-40B4-BE49-F238E27FC236}">
                <a16:creationId xmlns:a16="http://schemas.microsoft.com/office/drawing/2014/main" id="{54591C02-9A8F-4980-8B61-31E0B72B7051}"/>
              </a:ext>
            </a:extLst>
          </p:cNvPr>
          <p:cNvSpPr txBox="1"/>
          <p:nvPr/>
        </p:nvSpPr>
        <p:spPr>
          <a:xfrm>
            <a:off x="1077010" y="1694186"/>
            <a:ext cx="5052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a:t>
            </a:r>
          </a:p>
        </p:txBody>
      </p:sp>
      <p:sp>
        <p:nvSpPr>
          <p:cNvPr id="16" name="TextBox 15">
            <a:extLst>
              <a:ext uri="{FF2B5EF4-FFF2-40B4-BE49-F238E27FC236}">
                <a16:creationId xmlns:a16="http://schemas.microsoft.com/office/drawing/2014/main" id="{7250D20F-D3C8-45A6-9F59-7AFD4E3E87EE}"/>
              </a:ext>
            </a:extLst>
          </p:cNvPr>
          <p:cNvSpPr txBox="1"/>
          <p:nvPr/>
        </p:nvSpPr>
        <p:spPr>
          <a:xfrm>
            <a:off x="1077009" y="3762471"/>
            <a:ext cx="5052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a:t>
            </a:r>
          </a:p>
        </p:txBody>
      </p:sp>
      <p:graphicFrame>
        <p:nvGraphicFramePr>
          <p:cNvPr id="17" name="Table 17">
            <a:extLst>
              <a:ext uri="{FF2B5EF4-FFF2-40B4-BE49-F238E27FC236}">
                <a16:creationId xmlns:a16="http://schemas.microsoft.com/office/drawing/2014/main" id="{20780316-AA09-4DE2-8617-F7E088C2C84B}"/>
              </a:ext>
            </a:extLst>
          </p:cNvPr>
          <p:cNvGraphicFramePr>
            <a:graphicFrameLocks noGrp="1"/>
          </p:cNvGraphicFramePr>
          <p:nvPr>
            <p:extLst>
              <p:ext uri="{D42A27DB-BD31-4B8C-83A1-F6EECF244321}">
                <p14:modId xmlns:p14="http://schemas.microsoft.com/office/powerpoint/2010/main" val="820352698"/>
              </p:ext>
            </p:extLst>
          </p:nvPr>
        </p:nvGraphicFramePr>
        <p:xfrm>
          <a:off x="1978480" y="4021255"/>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18" name="TextBox 17">
            <a:extLst>
              <a:ext uri="{FF2B5EF4-FFF2-40B4-BE49-F238E27FC236}">
                <a16:creationId xmlns:a16="http://schemas.microsoft.com/office/drawing/2014/main" id="{BB24B448-2B28-4286-98E2-0CCE1FFEA085}"/>
              </a:ext>
            </a:extLst>
          </p:cNvPr>
          <p:cNvSpPr txBox="1"/>
          <p:nvPr/>
        </p:nvSpPr>
        <p:spPr>
          <a:xfrm>
            <a:off x="4869200" y="5389638"/>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3</a:t>
            </a:r>
          </a:p>
        </p:txBody>
      </p:sp>
      <p:sp>
        <p:nvSpPr>
          <p:cNvPr id="19" name="TextBox 18">
            <a:extLst>
              <a:ext uri="{FF2B5EF4-FFF2-40B4-BE49-F238E27FC236}">
                <a16:creationId xmlns:a16="http://schemas.microsoft.com/office/drawing/2014/main" id="{8179EA69-C23A-4558-85CB-568741F3CEF7}"/>
              </a:ext>
            </a:extLst>
          </p:cNvPr>
          <p:cNvSpPr txBox="1"/>
          <p:nvPr/>
        </p:nvSpPr>
        <p:spPr>
          <a:xfrm>
            <a:off x="5940983" y="5389638"/>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8</a:t>
            </a:r>
          </a:p>
        </p:txBody>
      </p:sp>
      <p:sp>
        <p:nvSpPr>
          <p:cNvPr id="20" name="TextBox 19">
            <a:extLst>
              <a:ext uri="{FF2B5EF4-FFF2-40B4-BE49-F238E27FC236}">
                <a16:creationId xmlns:a16="http://schemas.microsoft.com/office/drawing/2014/main" id="{D64ADF2E-CA0F-4E20-8485-A8E1A133F02A}"/>
              </a:ext>
            </a:extLst>
          </p:cNvPr>
          <p:cNvSpPr txBox="1"/>
          <p:nvPr/>
        </p:nvSpPr>
        <p:spPr>
          <a:xfrm>
            <a:off x="7010044" y="5382166"/>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10</a:t>
            </a:r>
          </a:p>
        </p:txBody>
      </p:sp>
      <p:sp>
        <p:nvSpPr>
          <p:cNvPr id="21" name="TextBox 20">
            <a:extLst>
              <a:ext uri="{FF2B5EF4-FFF2-40B4-BE49-F238E27FC236}">
                <a16:creationId xmlns:a16="http://schemas.microsoft.com/office/drawing/2014/main" id="{3901FB8C-0911-480C-9A5E-68927C2E4357}"/>
              </a:ext>
            </a:extLst>
          </p:cNvPr>
          <p:cNvSpPr txBox="1"/>
          <p:nvPr/>
        </p:nvSpPr>
        <p:spPr>
          <a:xfrm>
            <a:off x="8157639" y="5374695"/>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7</a:t>
            </a:r>
          </a:p>
        </p:txBody>
      </p:sp>
      <p:sp>
        <p:nvSpPr>
          <p:cNvPr id="22" name="TextBox 21">
            <a:extLst>
              <a:ext uri="{FF2B5EF4-FFF2-40B4-BE49-F238E27FC236}">
                <a16:creationId xmlns:a16="http://schemas.microsoft.com/office/drawing/2014/main" id="{F42A261D-3E6C-4858-84F1-EE2B76EA9CC7}"/>
              </a:ext>
            </a:extLst>
          </p:cNvPr>
          <p:cNvSpPr txBox="1"/>
          <p:nvPr/>
        </p:nvSpPr>
        <p:spPr>
          <a:xfrm>
            <a:off x="9282555" y="5389638"/>
            <a:ext cx="771304" cy="584775"/>
          </a:xfrm>
          <a:prstGeom prst="rect">
            <a:avLst/>
          </a:prstGeom>
          <a:solidFill>
            <a:schemeClr val="bg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9</a:t>
            </a:r>
          </a:p>
        </p:txBody>
      </p:sp>
    </p:spTree>
    <p:extLst>
      <p:ext uri="{BB962C8B-B14F-4D97-AF65-F5344CB8AC3E}">
        <p14:creationId xmlns:p14="http://schemas.microsoft.com/office/powerpoint/2010/main" val="264709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6" presetClass="entr" presetSubtype="21"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inVertic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500" fill="hold"/>
                                        <p:tgtEl>
                                          <p:spTgt spid="20"/>
                                        </p:tgtEl>
                                        <p:attrNameLst>
                                          <p:attrName>ppt_w</p:attrName>
                                        </p:attrNameLst>
                                      </p:cBhvr>
                                      <p:tavLst>
                                        <p:tav tm="0">
                                          <p:val>
                                            <p:fltVal val="0"/>
                                          </p:val>
                                        </p:tav>
                                        <p:tav tm="100000">
                                          <p:val>
                                            <p:strVal val="#ppt_w"/>
                                          </p:val>
                                        </p:tav>
                                      </p:tavLst>
                                    </p:anim>
                                    <p:anim calcmode="lin" valueType="num">
                                      <p:cBhvr>
                                        <p:cTn id="81" dur="500" fill="hold"/>
                                        <p:tgtEl>
                                          <p:spTgt spid="20"/>
                                        </p:tgtEl>
                                        <p:attrNameLst>
                                          <p:attrName>ppt_h</p:attrName>
                                        </p:attrNameLst>
                                      </p:cBhvr>
                                      <p:tavLst>
                                        <p:tav tm="0">
                                          <p:val>
                                            <p:fltVal val="0"/>
                                          </p:val>
                                        </p:tav>
                                        <p:tav tm="100000">
                                          <p:val>
                                            <p:strVal val="#ppt_h"/>
                                          </p:val>
                                        </p:tav>
                                      </p:tavLst>
                                    </p:anim>
                                    <p:animEffect transition="in" filter="fade">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500" fill="hold"/>
                                        <p:tgtEl>
                                          <p:spTgt spid="22"/>
                                        </p:tgtEl>
                                        <p:attrNameLst>
                                          <p:attrName>ppt_w</p:attrName>
                                        </p:attrNameLst>
                                      </p:cBhvr>
                                      <p:tavLst>
                                        <p:tav tm="0">
                                          <p:val>
                                            <p:fltVal val="0"/>
                                          </p:val>
                                        </p:tav>
                                        <p:tav tm="100000">
                                          <p:val>
                                            <p:strVal val="#ppt_w"/>
                                          </p:val>
                                        </p:tav>
                                      </p:tavLst>
                                    </p:anim>
                                    <p:anim calcmode="lin" valueType="num">
                                      <p:cBhvr>
                                        <p:cTn id="95" dur="500" fill="hold"/>
                                        <p:tgtEl>
                                          <p:spTgt spid="22"/>
                                        </p:tgtEl>
                                        <p:attrNameLst>
                                          <p:attrName>ppt_h</p:attrName>
                                        </p:attrNameLst>
                                      </p:cBhvr>
                                      <p:tavLst>
                                        <p:tav tm="0">
                                          <p:val>
                                            <p:fltVal val="0"/>
                                          </p:val>
                                        </p:tav>
                                        <p:tav tm="100000">
                                          <p:val>
                                            <p:strVal val="#ppt_h"/>
                                          </p:val>
                                        </p:tav>
                                      </p:tavLst>
                                    </p:anim>
                                    <p:animEffect transition="in" filter="fade">
                                      <p:cBhvr>
                                        <p:cTn id="9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P spid="18"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7575B9-3B91-417B-BAB0-07075B3DBDE4}"/>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466792" y="23434"/>
            <a:ext cx="6867568" cy="3470634"/>
          </a:xfrm>
          <a:prstGeom prst="rect">
            <a:avLst/>
          </a:prstGeom>
        </p:spPr>
      </p:pic>
      <p:sp>
        <p:nvSpPr>
          <p:cNvPr id="3" name="Oval 2">
            <a:extLst>
              <a:ext uri="{FF2B5EF4-FFF2-40B4-BE49-F238E27FC236}">
                <a16:creationId xmlns:a16="http://schemas.microsoft.com/office/drawing/2014/main" id="{691EA7CB-A655-4022-8C84-20EF2810A0E2}"/>
              </a:ext>
            </a:extLst>
          </p:cNvPr>
          <p:cNvSpPr/>
          <p:nvPr/>
        </p:nvSpPr>
        <p:spPr>
          <a:xfrm>
            <a:off x="814332" y="970991"/>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4</a:t>
            </a:r>
            <a:endParaRPr kumimoji="0" lang="vi-VN" sz="32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4" name="TextBox 3">
            <a:extLst>
              <a:ext uri="{FF2B5EF4-FFF2-40B4-BE49-F238E27FC236}">
                <a16:creationId xmlns:a16="http://schemas.microsoft.com/office/drawing/2014/main" id="{5BF6749A-0752-47C8-B960-A565167D7D46}"/>
              </a:ext>
            </a:extLst>
          </p:cNvPr>
          <p:cNvSpPr txBox="1"/>
          <p:nvPr/>
        </p:nvSpPr>
        <p:spPr>
          <a:xfrm>
            <a:off x="1251655" y="970991"/>
            <a:ext cx="3503226"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Vào bữa cơm gia đình, Mai lấy đũa cho cả nhà. Mai lấy 12 chiếc đũa chia thành các đôi thì vừa đủ mỗi người một đôi. Hỏi gia đình Mai có mấy người?</a:t>
            </a:r>
          </a:p>
        </p:txBody>
      </p:sp>
      <p:sp>
        <p:nvSpPr>
          <p:cNvPr id="5" name="TextBox 4">
            <a:extLst>
              <a:ext uri="{FF2B5EF4-FFF2-40B4-BE49-F238E27FC236}">
                <a16:creationId xmlns:a16="http://schemas.microsoft.com/office/drawing/2014/main" id="{EE392C60-E91A-496B-A148-61EC3698A35D}"/>
              </a:ext>
            </a:extLst>
          </p:cNvPr>
          <p:cNvSpPr txBox="1"/>
          <p:nvPr/>
        </p:nvSpPr>
        <p:spPr>
          <a:xfrm>
            <a:off x="5087886" y="3399149"/>
            <a:ext cx="155136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Bài giải</a:t>
            </a:r>
          </a:p>
        </p:txBody>
      </p:sp>
      <p:sp>
        <p:nvSpPr>
          <p:cNvPr id="6" name="TextBox 5">
            <a:extLst>
              <a:ext uri="{FF2B5EF4-FFF2-40B4-BE49-F238E27FC236}">
                <a16:creationId xmlns:a16="http://schemas.microsoft.com/office/drawing/2014/main" id="{EE5139D5-3ED8-45B0-A08C-4CCFD8155697}"/>
              </a:ext>
            </a:extLst>
          </p:cNvPr>
          <p:cNvSpPr txBox="1"/>
          <p:nvPr/>
        </p:nvSpPr>
        <p:spPr>
          <a:xfrm>
            <a:off x="2925733" y="4441625"/>
            <a:ext cx="51767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Gia đình Mai có số người là:</a:t>
            </a:r>
          </a:p>
        </p:txBody>
      </p:sp>
      <p:sp>
        <p:nvSpPr>
          <p:cNvPr id="7" name="TextBox 6">
            <a:extLst>
              <a:ext uri="{FF2B5EF4-FFF2-40B4-BE49-F238E27FC236}">
                <a16:creationId xmlns:a16="http://schemas.microsoft.com/office/drawing/2014/main" id="{A61DC934-52E7-4196-B7CB-01EC6E70FBDB}"/>
              </a:ext>
            </a:extLst>
          </p:cNvPr>
          <p:cNvSpPr txBox="1"/>
          <p:nvPr/>
        </p:nvSpPr>
        <p:spPr>
          <a:xfrm>
            <a:off x="2925733" y="4968809"/>
            <a:ext cx="50654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12 : 2 = 6 (người)</a:t>
            </a:r>
          </a:p>
        </p:txBody>
      </p:sp>
      <p:sp>
        <p:nvSpPr>
          <p:cNvPr id="8" name="TextBox 7">
            <a:extLst>
              <a:ext uri="{FF2B5EF4-FFF2-40B4-BE49-F238E27FC236}">
                <a16:creationId xmlns:a16="http://schemas.microsoft.com/office/drawing/2014/main" id="{F604F0CA-3333-41BE-8862-BB89BB74DDA9}"/>
              </a:ext>
            </a:extLst>
          </p:cNvPr>
          <p:cNvSpPr txBox="1"/>
          <p:nvPr/>
        </p:nvSpPr>
        <p:spPr>
          <a:xfrm>
            <a:off x="3732987" y="5492029"/>
            <a:ext cx="401083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Đáp số: </a:t>
            </a:r>
            <a:r>
              <a:rPr kumimoji="0" lang="vi-VN" sz="2800" b="0" i="0" u="none" strike="noStrike" kern="1200" cap="none" spc="0" normalizeH="0" baseline="0" noProof="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6 người</a:t>
            </a:r>
            <a:endPar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9F711955-5D07-4B15-90CE-E3D94E6FCFD3}"/>
              </a:ext>
            </a:extLst>
          </p:cNvPr>
          <p:cNvSpPr txBox="1"/>
          <p:nvPr/>
        </p:nvSpPr>
        <p:spPr>
          <a:xfrm>
            <a:off x="2814422" y="3914441"/>
            <a:ext cx="51767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Mỗi đôi đũa có 2 chiếc đũa.</a:t>
            </a:r>
          </a:p>
        </p:txBody>
      </p:sp>
      <p:pic>
        <p:nvPicPr>
          <p:cNvPr id="10" name="Picture 9" descr="C:\Users\TUAN\Downloads\Luyện tập 1.png">
            <a:extLst>
              <a:ext uri="{FF2B5EF4-FFF2-40B4-BE49-F238E27FC236}">
                <a16:creationId xmlns:a16="http://schemas.microsoft.com/office/drawing/2014/main" id="{A163489F-401E-4874-B210-58CD5DF1490B}"/>
              </a:ext>
            </a:extLst>
          </p:cNvPr>
          <p:cNvPicPr>
            <a:picLocks noChangeAspect="1" noChangeArrowheads="1"/>
          </p:cNvPicPr>
          <p:nvPr/>
        </p:nvPicPr>
        <p:blipFill>
          <a:blip r:embed="rId4" cstate="print"/>
          <a:srcRect/>
          <a:stretch>
            <a:fillRect/>
          </a:stretch>
        </p:blipFill>
        <p:spPr bwMode="auto">
          <a:xfrm>
            <a:off x="687949" y="0"/>
            <a:ext cx="2237784" cy="863493"/>
          </a:xfrm>
          <a:prstGeom prst="rect">
            <a:avLst/>
          </a:prstGeom>
          <a:noFill/>
        </p:spPr>
      </p:pic>
    </p:spTree>
    <p:extLst>
      <p:ext uri="{BB962C8B-B14F-4D97-AF65-F5344CB8AC3E}">
        <p14:creationId xmlns:p14="http://schemas.microsoft.com/office/powerpoint/2010/main" val="2504041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五角星 36"/>
          <p:cNvSpPr/>
          <p:nvPr/>
        </p:nvSpPr>
        <p:spPr>
          <a:xfrm rot="2755789">
            <a:off x="9587645" y="447383"/>
            <a:ext cx="257410" cy="257410"/>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16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28" name="五角星 35"/>
          <p:cNvSpPr/>
          <p:nvPr/>
        </p:nvSpPr>
        <p:spPr>
          <a:xfrm rot="19384917">
            <a:off x="10235837" y="376901"/>
            <a:ext cx="558750" cy="558750"/>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16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29" name="五角星 34"/>
          <p:cNvSpPr/>
          <p:nvPr/>
        </p:nvSpPr>
        <p:spPr>
          <a:xfrm rot="337835">
            <a:off x="11020332" y="291640"/>
            <a:ext cx="568898" cy="568898"/>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160">
              <a:solidFill>
                <a:prstClr val="white"/>
              </a:solidFill>
              <a:latin typeface="Arial" panose="020B0604020202020204" pitchFamily="34" charset="0"/>
              <a:ea typeface="宋体" panose="02010600030101010101" pitchFamily="2" charset="-122"/>
              <a:cs typeface="Arial" panose="020B0604020202020204" pitchFamily="34" charset="0"/>
            </a:endParaRPr>
          </a:p>
        </p:txBody>
      </p:sp>
      <p:pic>
        <p:nvPicPr>
          <p:cNvPr id="31" name="Picture 30"/>
          <p:cNvPicPr>
            <a:picLocks noChangeAspect="1"/>
          </p:cNvPicPr>
          <p:nvPr/>
        </p:nvPicPr>
        <p:blipFill rotWithShape="1">
          <a:blip r:embed="rId3"/>
          <a:srcRect l="7607" t="9720" r="7737" b="54882"/>
          <a:stretch/>
        </p:blipFill>
        <p:spPr>
          <a:xfrm>
            <a:off x="592454" y="5520691"/>
            <a:ext cx="10989946" cy="994410"/>
          </a:xfrm>
          <a:prstGeom prst="rect">
            <a:avLst/>
          </a:prstGeom>
        </p:spPr>
      </p:pic>
      <p:sp>
        <p:nvSpPr>
          <p:cNvPr id="24" name="文本框 22">
            <a:extLst>
              <a:ext uri="{FF2B5EF4-FFF2-40B4-BE49-F238E27FC236}">
                <a16:creationId xmlns:a16="http://schemas.microsoft.com/office/drawing/2014/main" id="{8E852256-A333-49D6-ADCD-2215C66790B1}"/>
              </a:ext>
            </a:extLst>
          </p:cNvPr>
          <p:cNvSpPr txBox="1"/>
          <p:nvPr/>
        </p:nvSpPr>
        <p:spPr>
          <a:xfrm>
            <a:off x="3535680" y="265104"/>
            <a:ext cx="5536277" cy="840230"/>
          </a:xfrm>
          <a:prstGeom prst="rect">
            <a:avLst/>
          </a:prstGeom>
          <a:noFill/>
        </p:spPr>
        <p:txBody>
          <a:bodyPr wrap="square" rtlCol="0">
            <a:spAutoFit/>
          </a:bodyPr>
          <a:lstStyle/>
          <a:p>
            <a:pPr algn="ctr" defTabSz="822960">
              <a:defRPr/>
            </a:pPr>
            <a:r>
              <a:rPr lang="en-US" altLang="zh-CN" sz="4860">
                <a:solidFill>
                  <a:srgbClr val="FF0000"/>
                </a:solidFill>
                <a:latin typeface="Arial" panose="020B0604020202020204" pitchFamily="34" charset="0"/>
                <a:ea typeface="思源黑体 CN Bold" panose="020B0800000000000000" pitchFamily="34" charset="-122"/>
                <a:cs typeface="Arial" panose="020B0604020202020204" pitchFamily="34" charset="0"/>
              </a:rPr>
              <a:t>Yêu cầu cần đạt</a:t>
            </a:r>
            <a:endParaRPr lang="zh-CN" altLang="en-US" sz="486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sp>
        <p:nvSpPr>
          <p:cNvPr id="25" name="五角星 32"/>
          <p:cNvSpPr/>
          <p:nvPr/>
        </p:nvSpPr>
        <p:spPr>
          <a:xfrm rot="2121297">
            <a:off x="11211643" y="1223743"/>
            <a:ext cx="300847" cy="33752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160">
              <a:solidFill>
                <a:prstClr val="white"/>
              </a:solidFill>
              <a:latin typeface="Arial" panose="020B0604020202020204" pitchFamily="34" charset="0"/>
              <a:ea typeface="宋体" panose="02010600030101010101" pitchFamily="2" charset="-122"/>
              <a:cs typeface="Arial" panose="020B0604020202020204" pitchFamily="34" charset="0"/>
            </a:endParaRPr>
          </a:p>
        </p:txBody>
      </p:sp>
      <p:sp>
        <p:nvSpPr>
          <p:cNvPr id="30" name="五角星 36"/>
          <p:cNvSpPr/>
          <p:nvPr/>
        </p:nvSpPr>
        <p:spPr>
          <a:xfrm rot="20248740">
            <a:off x="11108304" y="1803976"/>
            <a:ext cx="454936" cy="437084"/>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2160">
              <a:solidFill>
                <a:prstClr val="white"/>
              </a:solidFill>
              <a:latin typeface="Arial" panose="020B0604020202020204" pitchFamily="34" charset="0"/>
              <a:ea typeface="宋体" panose="02010600030101010101" pitchFamily="2" charset="-122"/>
              <a:cs typeface="Arial" panose="020B0604020202020204" pitchFamily="34" charset="0"/>
            </a:endParaRPr>
          </a:p>
        </p:txBody>
      </p:sp>
      <p:pic>
        <p:nvPicPr>
          <p:cNvPr id="15"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67" y="1129871"/>
            <a:ext cx="1132533" cy="643205"/>
          </a:xfrm>
          <a:prstGeom prst="rect">
            <a:avLst/>
          </a:prstGeom>
        </p:spPr>
      </p:pic>
      <p:sp>
        <p:nvSpPr>
          <p:cNvPr id="26" name="TextBox 25">
            <a:extLst>
              <a:ext uri="{FF2B5EF4-FFF2-40B4-BE49-F238E27FC236}">
                <a16:creationId xmlns:a16="http://schemas.microsoft.com/office/drawing/2014/main" id="{14B26D2C-1BC9-4238-BC4C-795267AEDD6F}"/>
              </a:ext>
            </a:extLst>
          </p:cNvPr>
          <p:cNvSpPr txBox="1"/>
          <p:nvPr/>
        </p:nvSpPr>
        <p:spPr>
          <a:xfrm>
            <a:off x="1590374" y="1211360"/>
            <a:ext cx="9292665" cy="658642"/>
          </a:xfrm>
          <a:prstGeom prst="rect">
            <a:avLst/>
          </a:prstGeom>
          <a:noFill/>
        </p:spPr>
        <p:txBody>
          <a:bodyPr wrap="square" rtlCol="0">
            <a:spAutoFit/>
          </a:bodyPr>
          <a:lstStyle/>
          <a:p>
            <a:pPr algn="just" defTabSz="822960">
              <a:lnSpc>
                <a:spcPct val="115000"/>
              </a:lnSpc>
              <a:defRPr/>
            </a:pPr>
            <a:r>
              <a:rPr lang="en-US" sz="3200">
                <a:solidFill>
                  <a:prstClr val="black"/>
                </a:solidFill>
                <a:latin typeface="Arial" panose="020B0604020202020204" pitchFamily="34" charset="0"/>
                <a:ea typeface="Times New Roman" panose="02020603050405020304" pitchFamily="18" charset="0"/>
                <a:cs typeface="Arial" panose="020B0604020202020204" pitchFamily="34" charset="0"/>
              </a:rPr>
              <a:t>Củng cố bảng  nhân 2, bảng chia.</a:t>
            </a: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nvGrpSpPr>
          <p:cNvPr id="22" name="Group 21"/>
          <p:cNvGrpSpPr/>
          <p:nvPr/>
        </p:nvGrpSpPr>
        <p:grpSpPr>
          <a:xfrm>
            <a:off x="450168" y="2714072"/>
            <a:ext cx="1137652" cy="643203"/>
            <a:chOff x="5056546" y="1975436"/>
            <a:chExt cx="1772914" cy="1393004"/>
          </a:xfrm>
        </p:grpSpPr>
        <p:pic>
          <p:nvPicPr>
            <p:cNvPr id="14"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3742" y="2303793"/>
              <a:ext cx="455161" cy="736288"/>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1571723" y="2711541"/>
            <a:ext cx="9334661" cy="1224951"/>
          </a:xfrm>
          <a:prstGeom prst="rect">
            <a:avLst/>
          </a:prstGeom>
          <a:noFill/>
        </p:spPr>
        <p:txBody>
          <a:bodyPr wrap="square" rtlCol="0">
            <a:spAutoFit/>
          </a:bodyPr>
          <a:lstStyle/>
          <a:p>
            <a:pPr algn="just" defTabSz="822960">
              <a:lnSpc>
                <a:spcPct val="115000"/>
              </a:lnSpc>
              <a:defRPr/>
            </a:pPr>
            <a:r>
              <a:rPr lang="en-US" sz="3200">
                <a:solidFill>
                  <a:prstClr val="black"/>
                </a:solidFill>
                <a:latin typeface="Arial" panose="020B0604020202020204" pitchFamily="34" charset="0"/>
                <a:ea typeface="Times New Roman" panose="02020603050405020304" pitchFamily="18" charset="0"/>
                <a:cs typeface="Arial" panose="020B0604020202020204" pitchFamily="34" charset="0"/>
              </a:rPr>
              <a:t>Củng cố thực hiện tính trường hợp có hai hoặc ba dấu phép tính.</a:t>
            </a: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nvGrpSpPr>
          <p:cNvPr id="35" name="Group 34"/>
          <p:cNvGrpSpPr/>
          <p:nvPr/>
        </p:nvGrpSpPr>
        <p:grpSpPr>
          <a:xfrm>
            <a:off x="287370" y="4163969"/>
            <a:ext cx="1137652" cy="643202"/>
            <a:chOff x="5056546" y="1975436"/>
            <a:chExt cx="1772914" cy="1393004"/>
          </a:xfrm>
        </p:grpSpPr>
        <p:pic>
          <p:nvPicPr>
            <p:cNvPr id="37"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8"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8229" y="2443656"/>
              <a:ext cx="455161" cy="736287"/>
            </a:xfrm>
            <a:prstGeom prst="rect">
              <a:avLst/>
            </a:prstGeom>
          </p:spPr>
        </p:pic>
      </p:grpSp>
      <p:sp>
        <p:nvSpPr>
          <p:cNvPr id="36" name="TextBox 35">
            <a:extLst>
              <a:ext uri="{FF2B5EF4-FFF2-40B4-BE49-F238E27FC236}">
                <a16:creationId xmlns:a16="http://schemas.microsoft.com/office/drawing/2014/main" id="{D4F928FB-968A-4666-9173-178A617D7C9E}"/>
              </a:ext>
            </a:extLst>
          </p:cNvPr>
          <p:cNvSpPr txBox="1"/>
          <p:nvPr/>
        </p:nvSpPr>
        <p:spPr>
          <a:xfrm>
            <a:off x="1544489" y="4268094"/>
            <a:ext cx="9334660" cy="610488"/>
          </a:xfrm>
          <a:prstGeom prst="rect">
            <a:avLst/>
          </a:prstGeom>
          <a:noFill/>
        </p:spPr>
        <p:txBody>
          <a:bodyPr wrap="square" rtlCol="0">
            <a:spAutoFit/>
          </a:bodyPr>
          <a:lstStyle/>
          <a:p>
            <a:pPr algn="just" defTabSz="822960">
              <a:lnSpc>
                <a:spcPct val="115000"/>
              </a:lnSpc>
              <a:defRPr/>
            </a:pPr>
            <a:r>
              <a:rPr lang="en-US" sz="3200">
                <a:solidFill>
                  <a:prstClr val="black"/>
                </a:solidFill>
                <a:latin typeface="Arial" panose="020B0604020202020204" pitchFamily="34" charset="0"/>
                <a:ea typeface="Times New Roman" panose="02020603050405020304" pitchFamily="18" charset="0"/>
                <a:cs typeface="Arial" panose="020B0604020202020204" pitchFamily="34" charset="0"/>
              </a:rPr>
              <a:t>Vận dụng tính nhẩm và giải bài toán có lời văn.</a:t>
            </a:r>
            <a:endParaRPr lang="en-US" sz="3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691787" y="4070074"/>
            <a:ext cx="328816" cy="830997"/>
          </a:xfrm>
          <a:prstGeom prst="rect">
            <a:avLst/>
          </a:prstGeom>
          <a:noFill/>
        </p:spPr>
        <p:txBody>
          <a:bodyPr wrap="square" rtlCol="0">
            <a:spAutoFit/>
          </a:bodyPr>
          <a:lstStyle/>
          <a:p>
            <a:r>
              <a:rPr lang="en-US" sz="4800">
                <a:solidFill>
                  <a:srgbClr val="FF0000"/>
                </a:solidFill>
              </a:rPr>
              <a:t>3</a:t>
            </a:r>
            <a:endParaRPr lang="vi-VN" sz="4800">
              <a:solidFill>
                <a:srgbClr val="FF0000"/>
              </a:solidFill>
            </a:endParaRPr>
          </a:p>
        </p:txBody>
      </p:sp>
      <p:pic>
        <p:nvPicPr>
          <p:cNvPr id="40"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752" y="1309157"/>
            <a:ext cx="292070" cy="339972"/>
          </a:xfrm>
          <a:prstGeom prst="rect">
            <a:avLst/>
          </a:prstGeom>
        </p:spPr>
      </p:pic>
      <p:sp>
        <p:nvSpPr>
          <p:cNvPr id="41" name="TextBox 40"/>
          <p:cNvSpPr txBox="1"/>
          <p:nvPr/>
        </p:nvSpPr>
        <p:spPr>
          <a:xfrm>
            <a:off x="873822" y="1035974"/>
            <a:ext cx="328816" cy="830997"/>
          </a:xfrm>
          <a:prstGeom prst="rect">
            <a:avLst/>
          </a:prstGeom>
          <a:noFill/>
        </p:spPr>
        <p:txBody>
          <a:bodyPr wrap="square" rtlCol="0">
            <a:spAutoFit/>
          </a:bodyPr>
          <a:lstStyle/>
          <a:p>
            <a:r>
              <a:rPr lang="en-US" sz="4800">
                <a:solidFill>
                  <a:srgbClr val="FF0000"/>
                </a:solidFill>
                <a:latin typeface=".VnArial" panose="020B7200000000000000" pitchFamily="34" charset="0"/>
              </a:rPr>
              <a:t>1</a:t>
            </a:r>
            <a:endParaRPr lang="vi-VN" sz="4800">
              <a:solidFill>
                <a:srgbClr val="FF0000"/>
              </a:solidFill>
            </a:endParaRPr>
          </a:p>
        </p:txBody>
      </p:sp>
      <p:sp>
        <p:nvSpPr>
          <p:cNvPr id="42" name="TextBox 41"/>
          <p:cNvSpPr txBox="1"/>
          <p:nvPr/>
        </p:nvSpPr>
        <p:spPr>
          <a:xfrm>
            <a:off x="880612" y="2619457"/>
            <a:ext cx="328816" cy="830997"/>
          </a:xfrm>
          <a:prstGeom prst="rect">
            <a:avLst/>
          </a:prstGeom>
          <a:noFill/>
        </p:spPr>
        <p:txBody>
          <a:bodyPr wrap="square" rtlCol="0">
            <a:spAutoFit/>
          </a:bodyPr>
          <a:lstStyle/>
          <a:p>
            <a:r>
              <a:rPr lang="en-US" sz="4800">
                <a:solidFill>
                  <a:srgbClr val="FF0000"/>
                </a:solidFill>
              </a:rPr>
              <a:t>2</a:t>
            </a:r>
            <a:endParaRPr lang="vi-VN" sz="4800">
              <a:solidFill>
                <a:srgbClr val="FF0000"/>
              </a:solidFill>
            </a:endParaRPr>
          </a:p>
        </p:txBody>
      </p:sp>
    </p:spTree>
    <p:extLst>
      <p:ext uri="{BB962C8B-B14F-4D97-AF65-F5344CB8AC3E}">
        <p14:creationId xmlns:p14="http://schemas.microsoft.com/office/powerpoint/2010/main" val="291414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7"/>
                                        </p:tgtEl>
                                        <p:attrNameLst>
                                          <p:attrName>style.color</p:attrName>
                                        </p:attrNameLst>
                                      </p:cBhvr>
                                      <p:to>
                                        <a:srgbClr val="FF6699"/>
                                      </p:to>
                                    </p:animClr>
                                    <p:animClr clrSpc="rgb" dir="cw">
                                      <p:cBhvr>
                                        <p:cTn id="15" dur="625" autoRev="1" fill="remove"/>
                                        <p:tgtEl>
                                          <p:spTgt spid="27"/>
                                        </p:tgtEl>
                                        <p:attrNameLst>
                                          <p:attrName>fillcolor</p:attrName>
                                        </p:attrNameLst>
                                      </p:cBhvr>
                                      <p:to>
                                        <a:srgbClr val="FF6699"/>
                                      </p:to>
                                    </p:animClr>
                                    <p:set>
                                      <p:cBhvr>
                                        <p:cTn id="16" dur="625" autoRev="1" fill="remove"/>
                                        <p:tgtEl>
                                          <p:spTgt spid="27"/>
                                        </p:tgtEl>
                                        <p:attrNameLst>
                                          <p:attrName>fill.type</p:attrName>
                                        </p:attrNameLst>
                                      </p:cBhvr>
                                      <p:to>
                                        <p:strVal val="solid"/>
                                      </p:to>
                                    </p:set>
                                    <p:set>
                                      <p:cBhvr>
                                        <p:cTn id="17" dur="625" autoRev="1" fill="remove"/>
                                        <p:tgtEl>
                                          <p:spTgt spid="27"/>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8"/>
                                        </p:tgtEl>
                                        <p:attrNameLst>
                                          <p:attrName>style.color</p:attrName>
                                        </p:attrNameLst>
                                      </p:cBhvr>
                                      <p:to>
                                        <a:srgbClr val="CCFF66"/>
                                      </p:to>
                                    </p:animClr>
                                    <p:animClr clrSpc="rgb" dir="cw">
                                      <p:cBhvr>
                                        <p:cTn id="23" dur="625" autoRev="1" fill="remove"/>
                                        <p:tgtEl>
                                          <p:spTgt spid="28"/>
                                        </p:tgtEl>
                                        <p:attrNameLst>
                                          <p:attrName>fillcolor</p:attrName>
                                        </p:attrNameLst>
                                      </p:cBhvr>
                                      <p:to>
                                        <a:srgbClr val="CCFF66"/>
                                      </p:to>
                                    </p:animClr>
                                    <p:set>
                                      <p:cBhvr>
                                        <p:cTn id="24" dur="625" autoRev="1" fill="remove"/>
                                        <p:tgtEl>
                                          <p:spTgt spid="28"/>
                                        </p:tgtEl>
                                        <p:attrNameLst>
                                          <p:attrName>fill.type</p:attrName>
                                        </p:attrNameLst>
                                      </p:cBhvr>
                                      <p:to>
                                        <p:strVal val="solid"/>
                                      </p:to>
                                    </p:set>
                                    <p:set>
                                      <p:cBhvr>
                                        <p:cTn id="25" dur="625" autoRev="1" fill="remove"/>
                                        <p:tgtEl>
                                          <p:spTgt spid="28"/>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27" presetClass="emph" presetSubtype="0" repeatCount="indefinite" fill="remove" grpId="1" nodeType="withEffect">
                                  <p:stCondLst>
                                    <p:cond delay="0"/>
                                  </p:stCondLst>
                                  <p:childTnLst>
                                    <p:animClr clrSpc="rgb" dir="cw">
                                      <p:cBhvr override="childStyle">
                                        <p:cTn id="30" dur="500" autoRev="1" fill="remove"/>
                                        <p:tgtEl>
                                          <p:spTgt spid="29"/>
                                        </p:tgtEl>
                                        <p:attrNameLst>
                                          <p:attrName>style.color</p:attrName>
                                        </p:attrNameLst>
                                      </p:cBhvr>
                                      <p:to>
                                        <a:schemeClr val="bg1"/>
                                      </p:to>
                                    </p:animClr>
                                    <p:animClr clrSpc="rgb" dir="cw">
                                      <p:cBhvr>
                                        <p:cTn id="31" dur="500" autoRev="1" fill="remove"/>
                                        <p:tgtEl>
                                          <p:spTgt spid="29"/>
                                        </p:tgtEl>
                                        <p:attrNameLst>
                                          <p:attrName>fillcolor</p:attrName>
                                        </p:attrNameLst>
                                      </p:cBhvr>
                                      <p:to>
                                        <a:schemeClr val="bg1"/>
                                      </p:to>
                                    </p:animClr>
                                    <p:set>
                                      <p:cBhvr>
                                        <p:cTn id="32" dur="500" autoRev="1" fill="remove"/>
                                        <p:tgtEl>
                                          <p:spTgt spid="29"/>
                                        </p:tgtEl>
                                        <p:attrNameLst>
                                          <p:attrName>fill.type</p:attrName>
                                        </p:attrNameLst>
                                      </p:cBhvr>
                                      <p:to>
                                        <p:strVal val="solid"/>
                                      </p:to>
                                    </p:set>
                                    <p:set>
                                      <p:cBhvr>
                                        <p:cTn id="33" dur="500" autoRev="1" fill="remove"/>
                                        <p:tgtEl>
                                          <p:spTgt spid="29"/>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par>
                                <p:cTn id="48" presetID="16" presetClass="entr" presetSubtype="21"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par>
                                <p:cTn id="54" presetID="16" presetClass="entr" presetSubtype="21"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barn(inVertical)">
                                      <p:cBhvr>
                                        <p:cTn id="56" dur="500"/>
                                        <p:tgtEl>
                                          <p:spTgt spid="35"/>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arn(inVertical)">
                                      <p:cBhvr>
                                        <p:cTn id="59" dur="500"/>
                                        <p:tgtEl>
                                          <p:spTgt spid="3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arn(inVertical)">
                                      <p:cBhvr>
                                        <p:cTn id="62" dur="500"/>
                                        <p:tgtEl>
                                          <p:spTgt spid="4"/>
                                        </p:tgtEl>
                                      </p:cBhvr>
                                    </p:animEffect>
                                  </p:childTnLst>
                                </p:cTn>
                              </p:par>
                              <p:par>
                                <p:cTn id="63" presetID="16" presetClass="entr" presetSubtype="21"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arn(inVertical)">
                                      <p:cBhvr>
                                        <p:cTn id="65" dur="500"/>
                                        <p:tgtEl>
                                          <p:spTgt spid="40"/>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inVertical)">
                                      <p:cBhvr>
                                        <p:cTn id="68" dur="500"/>
                                        <p:tgtEl>
                                          <p:spTgt spid="41"/>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arn(inVertical)">
                                      <p:cBhvr>
                                        <p:cTn id="7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7" grpId="1" bldLvl="0" animBg="1"/>
      <p:bldP spid="28" grpId="0" bldLvl="0" animBg="1"/>
      <p:bldP spid="28" grpId="1" bldLvl="0" animBg="1"/>
      <p:bldP spid="29" grpId="0" bldLvl="0" animBg="1"/>
      <p:bldP spid="29" grpId="1" bldLvl="0" animBg="1"/>
      <p:bldP spid="24" grpId="0"/>
      <p:bldP spid="25" grpId="0" animBg="1"/>
      <p:bldP spid="30" grpId="0" animBg="1"/>
      <p:bldP spid="26" grpId="0"/>
      <p:bldP spid="34" grpId="0"/>
      <p:bldP spid="36" grpId="0"/>
      <p:bldP spid="4"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157"/>
          </a:xfrm>
          <a:prstGeom prst="rect">
            <a:avLst/>
          </a:prstGeom>
        </p:spPr>
      </p:pic>
      <p:sp>
        <p:nvSpPr>
          <p:cNvPr id="15" name="TextBox 14">
            <a:extLst>
              <a:ext uri="{FF2B5EF4-FFF2-40B4-BE49-F238E27FC236}">
                <a16:creationId xmlns:a16="http://schemas.microsoft.com/office/drawing/2014/main" id="{C4F8E5F2-4792-4415-B6B7-F49CEAC375A5}"/>
              </a:ext>
            </a:extLst>
          </p:cNvPr>
          <p:cNvSpPr txBox="1"/>
          <p:nvPr/>
        </p:nvSpPr>
        <p:spPr>
          <a:xfrm>
            <a:off x="847453" y="1431697"/>
            <a:ext cx="10199331" cy="1433854"/>
          </a:xfrm>
          <a:prstGeom prst="rect">
            <a:avLst/>
          </a:prstGeom>
          <a:noFill/>
          <a:ln>
            <a:noFill/>
          </a:ln>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000" b="0" i="0" u="none" strike="noStrike" kern="1200" cap="none" spc="0" normalizeH="0" baseline="0" noProof="0">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TẠM BIỆT CÁC CON!</a:t>
            </a:r>
            <a:endParaRPr kumimoji="0" lang="vi-VN" sz="8000" b="0" i="0" u="none" strike="noStrike" kern="1200" cap="none" spc="0" normalizeH="0" baseline="0" noProof="0" dirty="0">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7067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242</Words>
  <Application>Microsoft Office PowerPoint</Application>
  <PresentationFormat>Widescreen</PresentationFormat>
  <Paragraphs>86</Paragraphs>
  <Slides>6</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vt:i4>
      </vt:variant>
    </vt:vector>
  </HeadingPairs>
  <TitlesOfParts>
    <vt:vector size="20" baseType="lpstr">
      <vt:lpstr>微软雅黑</vt:lpstr>
      <vt:lpstr>宋体</vt:lpstr>
      <vt:lpstr>.VnArial</vt:lpstr>
      <vt:lpstr>Arial</vt:lpstr>
      <vt:lpstr>Arial-Rounded</vt:lpstr>
      <vt:lpstr>Calibri</vt:lpstr>
      <vt:lpstr>Calibri Light</vt:lpstr>
      <vt:lpstr>等线</vt:lpstr>
      <vt:lpstr>Times New Roman</vt:lpstr>
      <vt:lpstr>思源黑体 CN Bold</vt:lpstr>
      <vt:lpstr>Office Theme</vt:lpstr>
      <vt:lpstr>自定义设计方案</vt:lpstr>
      <vt:lpstr>1_Office Theme</vt:lpstr>
      <vt:lpstr>1_自定义设计方案</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43</cp:revision>
  <dcterms:created xsi:type="dcterms:W3CDTF">2021-07-24T01:07:49Z</dcterms:created>
  <dcterms:modified xsi:type="dcterms:W3CDTF">2025-02-11T08:33:46Z</dcterms:modified>
</cp:coreProperties>
</file>