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7"/>
  </p:notesMasterIdLst>
  <p:sldIdLst>
    <p:sldId id="256" r:id="rId3"/>
    <p:sldId id="11088813" r:id="rId4"/>
    <p:sldId id="323" r:id="rId5"/>
    <p:sldId id="324" r:id="rId6"/>
    <p:sldId id="325" r:id="rId7"/>
    <p:sldId id="326" r:id="rId8"/>
    <p:sldId id="260" r:id="rId9"/>
    <p:sldId id="327" r:id="rId10"/>
    <p:sldId id="328" r:id="rId11"/>
    <p:sldId id="329" r:id="rId12"/>
    <p:sldId id="330" r:id="rId13"/>
    <p:sldId id="331" r:id="rId14"/>
    <p:sldId id="33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46" y="5381380"/>
            <a:ext cx="6111753" cy="14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4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0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289905" y="229580"/>
            <a:ext cx="11661949" cy="6466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0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0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E22FD7-AC62-4D7E-AFA1-550E3110E4D5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85F-F7DD-4347-B063-06F949A4C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E22FD7-AC62-4D7E-AFA1-550E3110E4D5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85F-F7DD-4347-B063-06F949A4C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E22FD7-AC62-4D7E-AFA1-550E3110E4D5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85F-F7DD-4347-B063-06F949A4C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7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D6-9048-43A7-A1B2-FEF844781416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BAA-E74D-4AB2-AEA6-40610D19A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8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D6-9048-43A7-A1B2-FEF844781416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BAA-E74D-4AB2-AEA6-40610D19A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userDrawn="1">
  <p:cSld name="Title 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 userDrawn="1">
  <p:cSld name="Table of conten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3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E6A51-04CE-885C-29EC-2F477398626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C7E45C-4165-5D46-F0A2-3E5ADC7AB43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414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7" r:id="rId4"/>
    <p:sldLayoutId id="2147483668" r:id="rId5"/>
    <p:sldLayoutId id="2147483675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7B8DB6B-E64C-DFC6-D4EC-E4C7CF56DC5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414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96269">
            <a:off x="1620044" y="300672"/>
            <a:ext cx="2053963" cy="1177431"/>
          </a:xfrm>
          <a:custGeom>
            <a:avLst/>
            <a:gdLst>
              <a:gd name="connsiteX0" fmla="*/ 2053963 w 2053963"/>
              <a:gd name="connsiteY0" fmla="*/ 0 h 1177431"/>
              <a:gd name="connsiteX1" fmla="*/ 2053963 w 2053963"/>
              <a:gd name="connsiteY1" fmla="*/ 814120 h 1177431"/>
              <a:gd name="connsiteX2" fmla="*/ 1229845 w 2053963"/>
              <a:gd name="connsiteY2" fmla="*/ 559934 h 1177431"/>
              <a:gd name="connsiteX3" fmla="*/ 1039388 w 2053963"/>
              <a:gd name="connsiteY3" fmla="*/ 1177431 h 1177431"/>
              <a:gd name="connsiteX4" fmla="*/ 0 w 2053963"/>
              <a:gd name="connsiteY4" fmla="*/ 1177431 h 1177431"/>
              <a:gd name="connsiteX5" fmla="*/ 0 w 2053963"/>
              <a:gd name="connsiteY5" fmla="*/ 0 h 117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963" h="1177431">
                <a:moveTo>
                  <a:pt x="2053963" y="0"/>
                </a:moveTo>
                <a:lnTo>
                  <a:pt x="2053963" y="814120"/>
                </a:lnTo>
                <a:lnTo>
                  <a:pt x="1229845" y="559934"/>
                </a:lnTo>
                <a:lnTo>
                  <a:pt x="1039388" y="1177431"/>
                </a:lnTo>
                <a:lnTo>
                  <a:pt x="0" y="11774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3C3D10-A669-0F38-08CC-A3B54427A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780"/>
            <a:ext cx="1538269" cy="1538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591957-1569-8B11-927C-0AEBA0C9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919" y="563526"/>
            <a:ext cx="2712955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67ABF9-4186-44F7-ED1B-7CDA9045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75" y="1799308"/>
            <a:ext cx="8413209" cy="170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tranh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vi-VN" sz="2800" b="1" i="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09088" y="656015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84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nam đ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ư</a:t>
            </a:r>
            <a:r>
              <a:rPr lang="vi-VN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4240" y="4208468"/>
            <a:ext cx="4083802" cy="2308324"/>
          </a:xfrm>
          <a:custGeom>
            <a:avLst/>
            <a:gdLst>
              <a:gd name="connsiteX0" fmla="*/ 0 w 4083802"/>
              <a:gd name="connsiteY0" fmla="*/ 0 h 2308324"/>
              <a:gd name="connsiteX1" fmla="*/ 4083802 w 4083802"/>
              <a:gd name="connsiteY1" fmla="*/ 0 h 2308324"/>
              <a:gd name="connsiteX2" fmla="*/ 4083802 w 4083802"/>
              <a:gd name="connsiteY2" fmla="*/ 2308324 h 2308324"/>
              <a:gd name="connsiteX3" fmla="*/ 0 w 4083802"/>
              <a:gd name="connsiteY3" fmla="*/ 2308324 h 2308324"/>
              <a:gd name="connsiteX4" fmla="*/ 0 w 4083802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308324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95473"/>
                  <a:pt x="4040042" y="1186317"/>
                  <a:pt x="4083802" y="2308324"/>
                </a:cubicBezTo>
                <a:cubicBezTo>
                  <a:pt x="3051223" y="2143563"/>
                  <a:pt x="754054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4083802" h="2308324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99270"/>
                  <a:pt x="3982626" y="2031698"/>
                  <a:pt x="4083802" y="2308324"/>
                </a:cubicBezTo>
                <a:cubicBezTo>
                  <a:pt x="3331179" y="2162464"/>
                  <a:pt x="1313692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nam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hứa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nữ</a:t>
            </a:r>
            <a:r>
              <a:rPr lang="en-US" sz="3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84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59875" y="3267594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F76E690-D566-E358-993E-E67C0582A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id="{8E406BDF-5C52-F3F9-97DA-47A25E86D6F5}"/>
              </a:ext>
            </a:extLst>
          </p:cNvPr>
          <p:cNvSpPr/>
          <p:nvPr/>
        </p:nvSpPr>
        <p:spPr>
          <a:xfrm>
            <a:off x="10357223" y="419100"/>
            <a:ext cx="983970" cy="53613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心坊童梦奇缘W" panose="020B0A04020202020204" pitchFamily="34" charset="-122"/>
              <a:ea typeface="字心坊童梦奇缘W" panose="020B0A04020202020204" pitchFamily="34" charset="-122"/>
              <a:cs typeface="+mn-cs"/>
              <a:sym typeface="字心坊童梦奇缘W" panose="020B0A04020202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DEDAA3-80E1-7FCE-297E-33610AF303B0}"/>
              </a:ext>
            </a:extLst>
          </p:cNvPr>
          <p:cNvGrpSpPr/>
          <p:nvPr/>
        </p:nvGrpSpPr>
        <p:grpSpPr>
          <a:xfrm>
            <a:off x="7438557" y="1268964"/>
            <a:ext cx="5411722" cy="5785338"/>
            <a:chOff x="7959532" y="1956394"/>
            <a:chExt cx="4795382" cy="492062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D989F07-3765-BCDF-882E-736D992F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1"/>
            <a:stretch>
              <a:fillRect/>
            </a:stretch>
          </p:blipFill>
          <p:spPr>
            <a:xfrm flipH="1">
              <a:off x="9285797" y="1956394"/>
              <a:ext cx="2893892" cy="448250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738E7E9-F9D4-5F67-FBD6-4E97D98E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532" y="2081638"/>
              <a:ext cx="4795382" cy="479538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C05FC9-5D1F-DD04-B00C-0268EBF3F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6" y="1416217"/>
            <a:ext cx="6171682" cy="46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2"/>
          <p:cNvSpPr txBox="1">
            <a:spLocks noGrp="1"/>
          </p:cNvSpPr>
          <p:nvPr>
            <p:ph type="subTitle" idx="4294967295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2"/>
          <p:cNvSpPr txBox="1">
            <a:spLocks noGrp="1"/>
          </p:cNvSpPr>
          <p:nvPr>
            <p:ph type="subTitle" idx="4294967295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2"/>
          <p:cNvSpPr txBox="1">
            <a:spLocks noGrp="1"/>
          </p:cNvSpPr>
          <p:nvPr>
            <p:ph type="subTitle" idx="4294967295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2"/>
          <p:cNvSpPr txBox="1">
            <a:spLocks noGrp="1"/>
          </p:cNvSpPr>
          <p:nvPr>
            <p:ph type="subTitle" idx="4294967295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30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8E00"/>
      </a:accent1>
      <a:accent2>
        <a:srgbClr val="FFC300"/>
      </a:accent2>
      <a:accent3>
        <a:srgbClr val="1B8E00"/>
      </a:accent3>
      <a:accent4>
        <a:srgbClr val="FF5B00"/>
      </a:accent4>
      <a:accent5>
        <a:srgbClr val="1B8E00"/>
      </a:accent5>
      <a:accent6>
        <a:srgbClr val="FFC30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380</Words>
  <Application>Microsoft Office PowerPoint</Application>
  <PresentationFormat>Widescreen</PresentationFormat>
  <Paragraphs>28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Arial</vt:lpstr>
      <vt:lpstr>Calibri</vt:lpstr>
      <vt:lpstr>Cambria</vt:lpstr>
      <vt:lpstr>等线</vt:lpstr>
      <vt:lpstr>等线 Light</vt:lpstr>
      <vt:lpstr>Fredoka One</vt:lpstr>
      <vt:lpstr>Nunito</vt:lpstr>
      <vt:lpstr>字心坊童梦奇缘W</vt:lpstr>
      <vt:lpstr>Elementary School Weekly Planner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70</cp:revision>
  <dcterms:created xsi:type="dcterms:W3CDTF">2022-07-29T11:07:56Z</dcterms:created>
  <dcterms:modified xsi:type="dcterms:W3CDTF">2025-12-09T04:51:46Z</dcterms:modified>
</cp:coreProperties>
</file>