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37" r:id="rId2"/>
    <p:sldMasterId id="2147483739" r:id="rId3"/>
  </p:sldMasterIdLst>
  <p:notesMasterIdLst>
    <p:notesMasterId r:id="rId8"/>
  </p:notesMasterIdLst>
  <p:sldIdLst>
    <p:sldId id="385" r:id="rId4"/>
    <p:sldId id="496" r:id="rId5"/>
    <p:sldId id="499" r:id="rId6"/>
    <p:sldId id="5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3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7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1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2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0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98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99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1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8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D5252C4-D604-7600-9E6A-F4F3B7168C6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9B7CBE-349F-7A8C-E111-0A8E7DB92D8A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1A44BFB-6168-71BD-81D9-ECDFC6443B3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09/12/2025</a:t>
            </a:fld>
            <a:endParaRPr lang="vi-VN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1B40B77-6EC6-6DDD-DDDE-931393D69CA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9" name="Picture 18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CA02BB2C-0F2F-E838-823B-7F0E502E80A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09/12/2025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5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A1D04-9897-63FD-8C86-29C17F80B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3131" y="702289"/>
            <a:ext cx="379813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1681500" y="295258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985774" y="420185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0D69D46-98D4-39FD-4537-099592DE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0" y="203670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120</Words>
  <Application>Microsoft Office PowerPoint</Application>
  <PresentationFormat>Widescreen</PresentationFormat>
  <Paragraphs>40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宋体</vt:lpstr>
      <vt:lpstr>Aptos</vt:lpstr>
      <vt:lpstr>Aptos Display</vt:lpstr>
      <vt:lpstr>Arial</vt:lpstr>
      <vt:lpstr>Calibri</vt:lpstr>
      <vt:lpstr>Calibri Light</vt:lpstr>
      <vt:lpstr>等线</vt:lpstr>
      <vt:lpstr>iCiel Panton Black</vt:lpstr>
      <vt:lpstr>ITC Avant Garde Std Bk</vt:lpstr>
      <vt:lpstr>Times New Roman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2022-09-05T10:50:51Z</dcterms:created>
  <dcterms:modified xsi:type="dcterms:W3CDTF">2025-12-09T04:59:14Z</dcterms:modified>
</cp:coreProperties>
</file>