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7" r:id="rId2"/>
    <p:sldMasterId id="2147483723" r:id="rId3"/>
    <p:sldMasterId id="2147483735" r:id="rId4"/>
    <p:sldMasterId id="2147483747" r:id="rId5"/>
    <p:sldMasterId id="2147483786" r:id="rId6"/>
  </p:sldMasterIdLst>
  <p:notesMasterIdLst>
    <p:notesMasterId r:id="rId17"/>
  </p:notesMasterIdLst>
  <p:sldIdLst>
    <p:sldId id="347" r:id="rId7"/>
    <p:sldId id="259" r:id="rId8"/>
    <p:sldId id="521" r:id="rId9"/>
    <p:sldId id="522" r:id="rId10"/>
    <p:sldId id="524" r:id="rId11"/>
    <p:sldId id="523" r:id="rId12"/>
    <p:sldId id="342" r:id="rId13"/>
    <p:sldId id="343" r:id="rId14"/>
    <p:sldId id="34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609" autoAdjust="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1A16B-A39A-42BB-8B7F-437F20E6C632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8FA22-C775-47B5-B872-0911A41C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85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0" y="1122400"/>
            <a:ext cx="9144173" cy="2387680"/>
          </a:xfrm>
          <a:prstGeom prst="rect">
            <a:avLst/>
          </a:prstGeom>
        </p:spPr>
        <p:txBody>
          <a:bodyPr lIns="88532" tIns="44266" rIns="88532" bIns="44266" anchor="b"/>
          <a:lstStyle>
            <a:lvl1pPr algn="ctr">
              <a:defRPr sz="599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0" y="3602159"/>
            <a:ext cx="9144173" cy="1655817"/>
          </a:xfrm>
          <a:prstGeom prst="rect">
            <a:avLst/>
          </a:prstGeom>
        </p:spPr>
        <p:txBody>
          <a:bodyPr lIns="88532" tIns="44266" rIns="88532" bIns="44266"/>
          <a:lstStyle>
            <a:lvl1pPr marL="0" indent="0" algn="ctr">
              <a:buNone/>
              <a:defRPr sz="2397"/>
            </a:lvl1pPr>
            <a:lvl2pPr marL="456346" indent="0" algn="ctr">
              <a:buNone/>
              <a:defRPr sz="2022"/>
            </a:lvl2pPr>
            <a:lvl3pPr marL="912692" indent="0" algn="ctr">
              <a:buNone/>
              <a:defRPr sz="1798"/>
            </a:lvl3pPr>
            <a:lvl4pPr marL="1369038" indent="0" algn="ctr">
              <a:buNone/>
              <a:defRPr sz="1573"/>
            </a:lvl4pPr>
            <a:lvl5pPr marL="1824924" indent="0" algn="ctr">
              <a:buNone/>
              <a:defRPr sz="1573"/>
            </a:lvl5pPr>
            <a:lvl6pPr marL="2281270" indent="0" algn="ctr">
              <a:buNone/>
              <a:defRPr sz="1573"/>
            </a:lvl6pPr>
            <a:lvl7pPr marL="2737616" indent="0" algn="ctr">
              <a:buNone/>
              <a:defRPr sz="1573"/>
            </a:lvl7pPr>
            <a:lvl8pPr marL="3193961" indent="0" algn="ctr">
              <a:buNone/>
              <a:defRPr sz="1573"/>
            </a:lvl8pPr>
            <a:lvl9pPr marL="3650308" indent="0" algn="ctr">
              <a:buNone/>
              <a:defRPr sz="1573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989055396"/>
      </p:ext>
    </p:extLst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 lIns="88532" tIns="44266" rIns="88532" bIns="4426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8"/>
            <a:ext cx="5980067" cy="3275847"/>
          </a:xfrm>
          <a:prstGeom prst="rect">
            <a:avLst/>
          </a:prstGeom>
        </p:spPr>
        <p:txBody>
          <a:bodyPr vert="eaVert" lIns="88532" tIns="44266" rIns="88532" bIns="442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80047742"/>
      </p:ext>
    </p:extLst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3"/>
          </a:xfrm>
          <a:prstGeom prst="rect">
            <a:avLst/>
          </a:prstGeom>
        </p:spPr>
        <p:txBody>
          <a:bodyPr vert="eaVert" lIns="88532" tIns="44266" rIns="88532" bIns="4426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7" cy="5812033"/>
          </a:xfrm>
          <a:prstGeom prst="rect">
            <a:avLst/>
          </a:prstGeom>
        </p:spPr>
        <p:txBody>
          <a:bodyPr vert="eaVert" lIns="88532" tIns="44266" rIns="88532" bIns="442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39190648"/>
      </p:ext>
    </p:extLst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88532" tIns="44266" rIns="88532" bIns="4426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7"/>
            <a:ext cx="5181698" cy="4351484"/>
          </a:xfrm>
        </p:spPr>
        <p:txBody>
          <a:bodyPr lIns="88532" tIns="44266" rIns="88532" bIns="442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7"/>
            <a:ext cx="5181698" cy="2098745"/>
          </a:xfrm>
        </p:spPr>
        <p:txBody>
          <a:bodyPr lIns="88532" tIns="44266" rIns="88532" bIns="442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 lIns="88532" tIns="44266" rIns="88532" bIns="442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06378202"/>
      </p:ext>
    </p:extLst>
  </p:cSld>
  <p:clrMapOvr>
    <a:masterClrMapping/>
  </p:clrMapOvr>
  <p:transition advClick="0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268D0-BAC1-CF32-3490-5D85B2133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16C00C-1489-FD9C-5B87-2EA932CC3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EA485-8795-A3E3-7244-25951789E7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306B7-6C96-4BB4-AF49-1140B8314F89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0B4D8-D3AD-A3D4-B6C4-FE88D8428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79569-72F7-4B12-E624-CE1D66259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3318C-1F3E-432F-8CB4-4F8614F5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56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57EDC-1153-2C9C-6525-E862DE87E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C69CC-CAD0-357D-30C8-8F490B5C4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91F80-ADD7-B691-6E91-1EB54FFE49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306B7-6C96-4BB4-AF49-1140B8314F89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CE20B-4D18-EAE8-E61A-E61993160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A8414-4E4F-A6EE-F8D1-7D1B9E174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3318C-1F3E-432F-8CB4-4F8614F5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39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F8603-3F30-A2F7-C0F4-7A225370E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224B5-FEE5-657D-13B0-C2B88D1FA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16B61-6C0A-AD43-8421-65B87CFA21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306B7-6C96-4BB4-AF49-1140B8314F89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7B10F-8BD5-3953-2F0E-48CD79743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5BEE3-075B-29B6-4364-87979E961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3318C-1F3E-432F-8CB4-4F8614F5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33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1F91E-76AD-3DC1-D523-A8A295B9B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2CEC6-CA8A-F07B-5FCD-143F5E9439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89C6F0-2A16-DCBB-DAF5-2D93BE1C9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41402E-2DD9-B315-14F0-73B0699941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306B7-6C96-4BB4-AF49-1140B8314F89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56146-5743-C719-5A80-323CEA9D8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96EBF-1812-7D64-1CAA-11F51E2C5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3318C-1F3E-432F-8CB4-4F8614F5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64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D0D6F-B27B-CFF8-80AA-4402E8132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FEFCA-C193-EB75-FA95-3E5A0148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FBC1C1-4A53-B5AA-BD98-120553A9C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13D76F-5C12-6703-D41B-E4EDD6A5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883400-40C9-D43E-4B5F-719263C5A5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AAF88C-80F1-B51F-63AC-50C86A2402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306B7-6C96-4BB4-AF49-1140B8314F89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6BDE95-5155-57CE-6F83-DB6982F6F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EBFD46-CC05-ED84-0303-F2C883A3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3318C-1F3E-432F-8CB4-4F8614F5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32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33B71-CCE1-0D05-72DA-6C56A0367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DD293-6EDE-98DF-4AE1-53FCD591A5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306B7-6C96-4BB4-AF49-1140B8314F89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329AFD-B68B-51D0-0EE9-508D81DCC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FE3D94-4A31-0D53-EA2A-2AA63651A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3318C-1F3E-432F-8CB4-4F8614F5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44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A4F301-9875-67B7-02B2-9D1CEEEB3D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306B7-6C96-4BB4-AF49-1140B8314F89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9048BD-F1C5-5874-1C71-57C8855EF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5D3DB-A761-932A-D224-D07C4D62D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3318C-1F3E-432F-8CB4-4F8614F5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93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 lIns="88532" tIns="44266" rIns="88532" bIns="4426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8"/>
            <a:ext cx="5980067" cy="3275847"/>
          </a:xfrm>
          <a:prstGeom prst="rect">
            <a:avLst/>
          </a:prstGeom>
        </p:spPr>
        <p:txBody>
          <a:bodyPr lIns="88532" tIns="44266" rIns="88532" bIns="442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67108593"/>
      </p:ext>
    </p:extLst>
  </p:cSld>
  <p:clrMapOvr>
    <a:masterClrMapping/>
  </p:clrMapOvr>
  <p:transition advClick="0" advTm="300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D77D7-31EA-359C-7395-102147F97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6C269-3811-D8DC-96DF-8F8E33B73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0E9D77-AF96-F57A-5581-652E7EF01D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D9CDF-CEED-D3A2-9563-EE183F2AC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306B7-6C96-4BB4-AF49-1140B8314F89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1A99A-6F70-791D-F029-396DEBE96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E965C9-2BF2-E4AD-DE66-A20373EE0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3318C-1F3E-432F-8CB4-4F8614F5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01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0D461-7974-7807-67B9-77D161DA8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67F0A5-0DA5-A775-4F44-55A1C30C7A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078067-1FCC-C500-E89B-D1A64C688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0280A-C4B7-3361-FAE9-E9B3D2D997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306B7-6C96-4BB4-AF49-1140B8314F89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381A2-4F7A-CE7B-F7BD-4C8A83081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FB3A1-43CA-B910-34CA-CAD22493A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3318C-1F3E-432F-8CB4-4F8614F5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06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707D2-040C-B49F-595E-87BD6B61A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A16E1C-8298-E6DA-6431-1D5FD3B93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4D1C3-245C-AA0A-26FC-70951A1B93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306B7-6C96-4BB4-AF49-1140B8314F89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83865-A0F8-A356-27FB-C54A37C7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9668F-CA42-22CF-B4FD-244799226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3318C-1F3E-432F-8CB4-4F8614F5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91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D9D270-4E29-ACD6-2901-5622CDD3D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790500-CF32-1736-55A3-4D8C3B0E4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2AB94-FCB2-F086-5EC3-E3757384C9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306B7-6C96-4BB4-AF49-1140B8314F89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C1275-A9FA-3846-9311-4CAEBE17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1E4C5-1B45-8DC8-FCF0-D6438C645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3318C-1F3E-432F-8CB4-4F8614F5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37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268D0-BAC1-CF32-3490-5D85B2133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16C00C-1489-FD9C-5B87-2EA932CC3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EA485-8795-A3E3-7244-25951789E7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306B7-6C96-4BB4-AF49-1140B8314F89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0B4D8-D3AD-A3D4-B6C4-FE88D8428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79569-72F7-4B12-E624-CE1D66259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3318C-1F3E-432F-8CB4-4F8614F5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552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57EDC-1153-2C9C-6525-E862DE87E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C69CC-CAD0-357D-30C8-8F490B5C4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91F80-ADD7-B691-6E91-1EB54FFE49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306B7-6C96-4BB4-AF49-1140B8314F89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CE20B-4D18-EAE8-E61A-E61993160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A8414-4E4F-A6EE-F8D1-7D1B9E174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3318C-1F3E-432F-8CB4-4F8614F5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062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F8603-3F30-A2F7-C0F4-7A225370E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224B5-FEE5-657D-13B0-C2B88D1FA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16B61-6C0A-AD43-8421-65B87CFA21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306B7-6C96-4BB4-AF49-1140B8314F89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7B10F-8BD5-3953-2F0E-48CD79743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5BEE3-075B-29B6-4364-87979E961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3318C-1F3E-432F-8CB4-4F8614F5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471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1F91E-76AD-3DC1-D523-A8A295B9B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2CEC6-CA8A-F07B-5FCD-143F5E9439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89C6F0-2A16-DCBB-DAF5-2D93BE1C9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41402E-2DD9-B315-14F0-73B0699941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306B7-6C96-4BB4-AF49-1140B8314F89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56146-5743-C719-5A80-323CEA9D8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96EBF-1812-7D64-1CAA-11F51E2C5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3318C-1F3E-432F-8CB4-4F8614F5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55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D0D6F-B27B-CFF8-80AA-4402E8132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FEFCA-C193-EB75-FA95-3E5A0148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FBC1C1-4A53-B5AA-BD98-120553A9C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13D76F-5C12-6703-D41B-E4EDD6A5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883400-40C9-D43E-4B5F-719263C5A5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AAF88C-80F1-B51F-63AC-50C86A2402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306B7-6C96-4BB4-AF49-1140B8314F89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6BDE95-5155-57CE-6F83-DB6982F6F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EBFD46-CC05-ED84-0303-F2C883A3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3318C-1F3E-432F-8CB4-4F8614F5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266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33B71-CCE1-0D05-72DA-6C56A0367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DD293-6EDE-98DF-4AE1-53FCD591A5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306B7-6C96-4BB4-AF49-1140B8314F89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329AFD-B68B-51D0-0EE9-508D81DCC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FE3D94-4A31-0D53-EA2A-2AA63651A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3318C-1F3E-432F-8CB4-4F8614F5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26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6"/>
            <a:ext cx="10515799" cy="2852833"/>
          </a:xfrm>
          <a:prstGeom prst="rect">
            <a:avLst/>
          </a:prstGeom>
        </p:spPr>
        <p:txBody>
          <a:bodyPr lIns="88532" tIns="44266" rIns="88532" bIns="44266" anchor="b"/>
          <a:lstStyle>
            <a:lvl1pPr>
              <a:defRPr sz="599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 lIns="88532" tIns="44266" rIns="88532" bIns="44266"/>
          <a:lstStyle>
            <a:lvl1pPr marL="0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1pPr>
            <a:lvl2pPr marL="456346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2pPr>
            <a:lvl3pPr marL="912692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69038" indent="0">
              <a:buNone/>
              <a:defRPr sz="1573">
                <a:solidFill>
                  <a:schemeClr val="tx1">
                    <a:tint val="75000"/>
                  </a:schemeClr>
                </a:solidFill>
              </a:defRPr>
            </a:lvl4pPr>
            <a:lvl5pPr marL="1824924" indent="0">
              <a:buNone/>
              <a:defRPr sz="1573">
                <a:solidFill>
                  <a:schemeClr val="tx1">
                    <a:tint val="75000"/>
                  </a:schemeClr>
                </a:solidFill>
              </a:defRPr>
            </a:lvl5pPr>
            <a:lvl6pPr marL="2281270" indent="0">
              <a:buNone/>
              <a:defRPr sz="1573">
                <a:solidFill>
                  <a:schemeClr val="tx1">
                    <a:tint val="75000"/>
                  </a:schemeClr>
                </a:solidFill>
              </a:defRPr>
            </a:lvl6pPr>
            <a:lvl7pPr marL="2737616" indent="0">
              <a:buNone/>
              <a:defRPr sz="1573">
                <a:solidFill>
                  <a:schemeClr val="tx1">
                    <a:tint val="75000"/>
                  </a:schemeClr>
                </a:solidFill>
              </a:defRPr>
            </a:lvl7pPr>
            <a:lvl8pPr marL="3193961" indent="0">
              <a:buNone/>
              <a:defRPr sz="1573">
                <a:solidFill>
                  <a:schemeClr val="tx1">
                    <a:tint val="75000"/>
                  </a:schemeClr>
                </a:solidFill>
              </a:defRPr>
            </a:lvl8pPr>
            <a:lvl9pPr marL="3650308" indent="0">
              <a:buNone/>
              <a:defRPr sz="15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92758607"/>
      </p:ext>
    </p:extLst>
  </p:cSld>
  <p:clrMapOvr>
    <a:masterClrMapping/>
  </p:clrMapOvr>
  <p:transition advClick="0" advTm="3000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A4F301-9875-67B7-02B2-9D1CEEEB3D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306B7-6C96-4BB4-AF49-1140B8314F89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9048BD-F1C5-5874-1C71-57C8855EF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5D3DB-A761-932A-D224-D07C4D62D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3318C-1F3E-432F-8CB4-4F8614F5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475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D77D7-31EA-359C-7395-102147F97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6C269-3811-D8DC-96DF-8F8E33B73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0E9D77-AF96-F57A-5581-652E7EF01D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D9CDF-CEED-D3A2-9563-EE183F2AC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306B7-6C96-4BB4-AF49-1140B8314F89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1A99A-6F70-791D-F029-396DEBE96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E965C9-2BF2-E4AD-DE66-A20373EE0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3318C-1F3E-432F-8CB4-4F8614F5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491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0D461-7974-7807-67B9-77D161DA8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67F0A5-0DA5-A775-4F44-55A1C30C7A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078067-1FCC-C500-E89B-D1A64C688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0280A-C4B7-3361-FAE9-E9B3D2D997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306B7-6C96-4BB4-AF49-1140B8314F89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381A2-4F7A-CE7B-F7BD-4C8A83081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FB3A1-43CA-B910-34CA-CAD22493A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3318C-1F3E-432F-8CB4-4F8614F5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504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707D2-040C-B49F-595E-87BD6B61A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A16E1C-8298-E6DA-6431-1D5FD3B93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4D1C3-245C-AA0A-26FC-70951A1B93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306B7-6C96-4BB4-AF49-1140B8314F89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83865-A0F8-A356-27FB-C54A37C7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9668F-CA42-22CF-B4FD-244799226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3318C-1F3E-432F-8CB4-4F8614F5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618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D9D270-4E29-ACD6-2901-5622CDD3D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790500-CF32-1736-55A3-4D8C3B0E4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2AB94-FCB2-F086-5EC3-E3757384C9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306B7-6C96-4BB4-AF49-1140B8314F89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C1275-A9FA-3846-9311-4CAEBE17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1E4C5-1B45-8DC8-FCF0-D6438C645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3318C-1F3E-432F-8CB4-4F8614F5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390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268D0-BAC1-CF32-3490-5D85B2133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16C00C-1489-FD9C-5B87-2EA932CC3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EA485-8795-A3E3-7244-25951789E7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306B7-6C96-4BB4-AF49-1140B8314F89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0B4D8-D3AD-A3D4-B6C4-FE88D8428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79569-72F7-4B12-E624-CE1D66259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3318C-1F3E-432F-8CB4-4F8614F5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018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57EDC-1153-2C9C-6525-E862DE87E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C69CC-CAD0-357D-30C8-8F490B5C4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91F80-ADD7-B691-6E91-1EB54FFE49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306B7-6C96-4BB4-AF49-1140B8314F89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CE20B-4D18-EAE8-E61A-E61993160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A8414-4E4F-A6EE-F8D1-7D1B9E174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3318C-1F3E-432F-8CB4-4F8614F5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558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F8603-3F30-A2F7-C0F4-7A225370E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224B5-FEE5-657D-13B0-C2B88D1FA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16B61-6C0A-AD43-8421-65B87CFA21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306B7-6C96-4BB4-AF49-1140B8314F89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7B10F-8BD5-3953-2F0E-48CD79743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5BEE3-075B-29B6-4364-87979E961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3318C-1F3E-432F-8CB4-4F8614F5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428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1F91E-76AD-3DC1-D523-A8A295B9B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2CEC6-CA8A-F07B-5FCD-143F5E9439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89C6F0-2A16-DCBB-DAF5-2D93BE1C9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41402E-2DD9-B315-14F0-73B0699941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306B7-6C96-4BB4-AF49-1140B8314F89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56146-5743-C719-5A80-323CEA9D8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96EBF-1812-7D64-1CAA-11F51E2C5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3318C-1F3E-432F-8CB4-4F8614F5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40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D0D6F-B27B-CFF8-80AA-4402E8132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FEFCA-C193-EB75-FA95-3E5A0148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FBC1C1-4A53-B5AA-BD98-120553A9C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13D76F-5C12-6703-D41B-E4EDD6A5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883400-40C9-D43E-4B5F-719263C5A5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AAF88C-80F1-B51F-63AC-50C86A2402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306B7-6C96-4BB4-AF49-1140B8314F89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6BDE95-5155-57CE-6F83-DB6982F6F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EBFD46-CC05-ED84-0303-F2C883A3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3318C-1F3E-432F-8CB4-4F8614F5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4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 lIns="88532" tIns="44266" rIns="88532" bIns="4426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7"/>
            <a:ext cx="5181698" cy="4351484"/>
          </a:xfrm>
          <a:prstGeom prst="rect">
            <a:avLst/>
          </a:prstGeom>
        </p:spPr>
        <p:txBody>
          <a:bodyPr lIns="88532" tIns="44266" rIns="88532" bIns="442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7"/>
            <a:ext cx="5181698" cy="4351484"/>
          </a:xfrm>
          <a:prstGeom prst="rect">
            <a:avLst/>
          </a:prstGeom>
        </p:spPr>
        <p:txBody>
          <a:bodyPr lIns="88532" tIns="44266" rIns="88532" bIns="442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50932777"/>
      </p:ext>
    </p:extLst>
  </p:cSld>
  <p:clrMapOvr>
    <a:masterClrMapping/>
  </p:clrMapOvr>
  <p:transition advClick="0" advTm="3000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33B71-CCE1-0D05-72DA-6C56A0367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DD293-6EDE-98DF-4AE1-53FCD591A5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306B7-6C96-4BB4-AF49-1140B8314F89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329AFD-B68B-51D0-0EE9-508D81DCC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FE3D94-4A31-0D53-EA2A-2AA63651A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3318C-1F3E-432F-8CB4-4F8614F5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693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A4F301-9875-67B7-02B2-9D1CEEEB3D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306B7-6C96-4BB4-AF49-1140B8314F89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9048BD-F1C5-5874-1C71-57C8855EF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5D3DB-A761-932A-D224-D07C4D62D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3318C-1F3E-432F-8CB4-4F8614F5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475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D77D7-31EA-359C-7395-102147F97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6C269-3811-D8DC-96DF-8F8E33B73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0E9D77-AF96-F57A-5581-652E7EF01D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D9CDF-CEED-D3A2-9563-EE183F2AC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306B7-6C96-4BB4-AF49-1140B8314F89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1A99A-6F70-791D-F029-396DEBE96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E965C9-2BF2-E4AD-DE66-A20373EE0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3318C-1F3E-432F-8CB4-4F8614F5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500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0D461-7974-7807-67B9-77D161DA8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67F0A5-0DA5-A775-4F44-55A1C30C7A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078067-1FCC-C500-E89B-D1A64C688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0280A-C4B7-3361-FAE9-E9B3D2D997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306B7-6C96-4BB4-AF49-1140B8314F89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381A2-4F7A-CE7B-F7BD-4C8A83081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FB3A1-43CA-B910-34CA-CAD22493A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3318C-1F3E-432F-8CB4-4F8614F5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264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707D2-040C-B49F-595E-87BD6B61A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A16E1C-8298-E6DA-6431-1D5FD3B93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4D1C3-245C-AA0A-26FC-70951A1B93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306B7-6C96-4BB4-AF49-1140B8314F89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83865-A0F8-A356-27FB-C54A37C7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9668F-CA42-22CF-B4FD-244799226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3318C-1F3E-432F-8CB4-4F8614F5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315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D9D270-4E29-ACD6-2901-5622CDD3D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790500-CF32-1736-55A3-4D8C3B0E4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2AB94-FCB2-F086-5EC3-E3757384C9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306B7-6C96-4BB4-AF49-1140B8314F89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C1275-A9FA-3846-9311-4CAEBE17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1E4C5-1B45-8DC8-FCF0-D6438C645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3318C-1F3E-432F-8CB4-4F8614F5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568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66E0E-D3EE-4CE0-B08A-90983745C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C17AC-F4F3-4623-8D60-7466435D2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49CC6-7CF2-48E1-B3CB-0277D839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03/12/2025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7D0A5-6574-4C2E-A337-84AC2CCAE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E5392-379E-42E8-820F-0AC1C51A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12877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28E2A-D2A1-44AE-AC75-4325F2137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20683-B1F5-4F8E-9EE6-241400C65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A83A2-BECE-45EC-90DD-24CEA447AD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03/12/2025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3C09D-BE68-4590-BBAA-309592609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2783-8D25-440B-B954-96B0E20B2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73135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9AE98-1640-43F1-A00B-4F682DFDE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B6E53-4FD3-46E2-AEFF-D0590B3EE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18E82-DDA3-4AFF-B9DC-F0656F0883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03/12/2025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1CE96-1245-43AA-95BA-2E8CDDED6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6EFA4-29D0-4773-AD35-2602E47D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21477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24C04-C055-4B92-BE54-B490C178C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ECF81-413D-4F1C-8471-A7E188585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C51F2-AA9D-430E-8B67-7CE97F79A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27AB4-2F03-4B92-9230-17E331CF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03/12/2025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6F5F4-A341-4C7A-BF23-C223F286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94FFA-7356-466A-B98B-415916C55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5320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8"/>
          </a:xfrm>
          <a:prstGeom prst="rect">
            <a:avLst/>
          </a:prstGeom>
        </p:spPr>
        <p:txBody>
          <a:bodyPr lIns="88532" tIns="44266" rIns="88532" bIns="4426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7" y="1778497"/>
            <a:ext cx="4873666" cy="823940"/>
          </a:xfrm>
          <a:prstGeom prst="rect">
            <a:avLst/>
          </a:prstGeom>
        </p:spPr>
        <p:txBody>
          <a:bodyPr lIns="88532" tIns="44266" rIns="88532" bIns="44266" anchor="ctr" anchorCtr="0"/>
          <a:lstStyle>
            <a:lvl1pPr marL="0" indent="0">
              <a:buNone/>
              <a:defRPr sz="2771"/>
            </a:lvl1pPr>
            <a:lvl2pPr marL="456346" indent="0">
              <a:buNone/>
              <a:defRPr sz="2397"/>
            </a:lvl2pPr>
            <a:lvl3pPr marL="912692" indent="0">
              <a:buNone/>
              <a:defRPr sz="2022"/>
            </a:lvl3pPr>
            <a:lvl4pPr marL="1369038" indent="0">
              <a:buNone/>
              <a:defRPr sz="1798"/>
            </a:lvl4pPr>
            <a:lvl5pPr marL="1824924" indent="0">
              <a:buNone/>
              <a:defRPr sz="1798"/>
            </a:lvl5pPr>
            <a:lvl6pPr marL="2281270" indent="0">
              <a:buNone/>
              <a:defRPr sz="1798"/>
            </a:lvl6pPr>
            <a:lvl7pPr marL="2737616" indent="0">
              <a:buNone/>
              <a:defRPr sz="1798"/>
            </a:lvl7pPr>
            <a:lvl8pPr marL="3193961" indent="0">
              <a:buNone/>
              <a:defRPr sz="1798"/>
            </a:lvl8pPr>
            <a:lvl9pPr marL="3650308" indent="0">
              <a:buNone/>
              <a:defRPr sz="179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7" y="2665468"/>
            <a:ext cx="4873666" cy="3524402"/>
          </a:xfrm>
          <a:prstGeom prst="rect">
            <a:avLst/>
          </a:prstGeom>
        </p:spPr>
        <p:txBody>
          <a:bodyPr lIns="88532" tIns="44266" rIns="88532" bIns="442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7" y="1778497"/>
            <a:ext cx="4897668" cy="823940"/>
          </a:xfrm>
          <a:prstGeom prst="rect">
            <a:avLst/>
          </a:prstGeom>
        </p:spPr>
        <p:txBody>
          <a:bodyPr lIns="88532" tIns="44266" rIns="88532" bIns="44266" anchor="ctr" anchorCtr="0"/>
          <a:lstStyle>
            <a:lvl1pPr marL="0" indent="0">
              <a:buNone/>
              <a:defRPr sz="2771"/>
            </a:lvl1pPr>
            <a:lvl2pPr marL="456346" indent="0">
              <a:buNone/>
              <a:defRPr sz="2397"/>
            </a:lvl2pPr>
            <a:lvl3pPr marL="912692" indent="0">
              <a:buNone/>
              <a:defRPr sz="2022"/>
            </a:lvl3pPr>
            <a:lvl4pPr marL="1369038" indent="0">
              <a:buNone/>
              <a:defRPr sz="1798"/>
            </a:lvl4pPr>
            <a:lvl5pPr marL="1824924" indent="0">
              <a:buNone/>
              <a:defRPr sz="1798"/>
            </a:lvl5pPr>
            <a:lvl6pPr marL="2281270" indent="0">
              <a:buNone/>
              <a:defRPr sz="1798"/>
            </a:lvl6pPr>
            <a:lvl7pPr marL="2737616" indent="0">
              <a:buNone/>
              <a:defRPr sz="1798"/>
            </a:lvl7pPr>
            <a:lvl8pPr marL="3193961" indent="0">
              <a:buNone/>
              <a:defRPr sz="1798"/>
            </a:lvl8pPr>
            <a:lvl9pPr marL="3650308" indent="0">
              <a:buNone/>
              <a:defRPr sz="179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7" y="2665468"/>
            <a:ext cx="4897668" cy="3524402"/>
          </a:xfrm>
          <a:prstGeom prst="rect">
            <a:avLst/>
          </a:prstGeom>
        </p:spPr>
        <p:txBody>
          <a:bodyPr lIns="88532" tIns="44266" rIns="88532" bIns="4426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46948154"/>
      </p:ext>
    </p:extLst>
  </p:cSld>
  <p:clrMapOvr>
    <a:masterClrMapping/>
  </p:clrMapOvr>
  <p:transition advClick="0" advTm="3000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2B09-DAF4-4D26-9C10-FCAE868D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1BFD9-073C-4E72-B64E-ABA2F3E5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356A6-3012-47A5-9A2B-60FD2EC51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BE547C-2DC2-44B1-81E8-A2263F74C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9F113-2950-4006-8B0E-49590C3122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3E91FA-D2E3-4E75-9430-725BD07EE3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03/12/2025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E62116-1A06-4B52-9D94-A3DB423B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4ED293-85D1-45CA-8355-C962BC273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273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40EED-9ABD-41F1-91B7-48EF53EFF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B13893-6308-4AD4-AC46-CFF572A73C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03/12/2025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047E53-ADF9-4018-B285-484F72F9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3C219-E152-4244-AE18-605F18F2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70974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780B1C-E878-4EE5-A7AB-99644AE0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03/12/2025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249EEA-E54A-4490-AB82-22994E2B0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AF8B6-1EAF-4BC2-8D3C-1360FD6FB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36647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F36BE-94DE-4C4F-A21F-00A6173A7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4D9E9-6224-4D3A-81A7-5BF43F538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74E44-04AE-4D8B-A314-CDEDC70EA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24548-1F98-4715-A6E6-59351A7F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03/12/2025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56425-2DA8-4CC4-8D84-7A029A86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C9C91-088B-41C6-B5E3-3C518F79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74319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3D427-6A76-48C6-A08A-34E9A565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CC02E-BE6C-4762-83E0-F6DBF076D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F9E11-425B-4B2F-963B-C8DD296B9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0E335-8BB8-4C48-886F-B44D9794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03/12/2025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56B3D-A38B-4C31-8330-B15B75E60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BE192-0B0A-4223-91C9-53A3E23CE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65150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98DD-7F4A-40D3-9973-AA190CB9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8E8B1-44BC-47A1-BEC1-754BB2587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D777B-13B5-4925-9B95-DEBAEDDD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03/12/2025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770E3-0502-44FD-B205-C8E4D27C6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786BC-051F-4000-8CD1-00D1EE4F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06215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5AD344-F9C6-48B2-AB21-A4CFADED9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C5D109-A35E-41DB-A30C-371347684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B03B7-2893-4141-9121-F71A274A54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03/12/2025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56260-9862-4D60-AAB5-30BDAA69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92093-BD57-43CB-A839-D44D37F72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80295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BC432600-F88F-5D34-3917-0FC802F6A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9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032977-EBCC-ED36-F25C-6AC53F469F8A}"/>
              </a:ext>
            </a:extLst>
          </p:cNvPr>
          <p:cNvSpPr/>
          <p:nvPr userDrawn="1"/>
        </p:nvSpPr>
        <p:spPr>
          <a:xfrm>
            <a:off x="-1" y="457200"/>
            <a:ext cx="12192001" cy="5928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63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032977-EBCC-ED36-F25C-6AC53F469F8A}"/>
              </a:ext>
            </a:extLst>
          </p:cNvPr>
          <p:cNvSpPr/>
          <p:nvPr userDrawn="1"/>
        </p:nvSpPr>
        <p:spPr>
          <a:xfrm>
            <a:off x="292423" y="231819"/>
            <a:ext cx="11633415" cy="64265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44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 lIns="88532" tIns="44266" rIns="88532" bIns="44266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12076966"/>
      </p:ext>
    </p:extLst>
  </p:cSld>
  <p:clrMapOvr>
    <a:masterClrMapping/>
  </p:clrMapOvr>
  <p:transition advClick="0" advTm="3000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32A10B-896E-692A-EF01-ACFBF74EE0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C521FD3-534A-25C5-B838-307C697D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032977-EBCC-ED36-F25C-6AC53F469F8A}"/>
              </a:ext>
            </a:extLst>
          </p:cNvPr>
          <p:cNvSpPr/>
          <p:nvPr userDrawn="1"/>
        </p:nvSpPr>
        <p:spPr>
          <a:xfrm>
            <a:off x="-1" y="457200"/>
            <a:ext cx="12192001" cy="5928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520C588-5CCE-4A48-8EB8-928C545378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3" y="497836"/>
            <a:ext cx="990604" cy="99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6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29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6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30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90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39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3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95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25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01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420151"/>
      </p:ext>
    </p:extLst>
  </p:cSld>
  <p:clrMapOvr>
    <a:masterClrMapping/>
  </p:clrMapOvr>
  <p:transition advClick="0" advTm="3000"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477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3" y="457216"/>
            <a:ext cx="3932311" cy="1600253"/>
          </a:xfrm>
          <a:prstGeom prst="rect">
            <a:avLst/>
          </a:prstGeom>
        </p:spPr>
        <p:txBody>
          <a:bodyPr lIns="88532" tIns="44266" rIns="88532" bIns="44266" anchor="b"/>
          <a:lstStyle>
            <a:lvl1pPr>
              <a:defRPr sz="322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 lIns="88532" tIns="44266" rIns="88532" bIns="44266"/>
          <a:lstStyle>
            <a:lvl1pPr>
              <a:defRPr sz="3221"/>
            </a:lvl1pPr>
            <a:lvl2pPr>
              <a:defRPr sz="2771"/>
            </a:lvl2pPr>
            <a:lvl3pPr>
              <a:defRPr sz="2397"/>
            </a:lvl3pPr>
            <a:lvl4pPr>
              <a:defRPr sz="2022"/>
            </a:lvl4pPr>
            <a:lvl5pPr>
              <a:defRPr sz="2022"/>
            </a:lvl5pPr>
            <a:lvl6pPr>
              <a:defRPr sz="2022"/>
            </a:lvl6pPr>
            <a:lvl7pPr>
              <a:defRPr sz="2022"/>
            </a:lvl7pPr>
            <a:lvl8pPr>
              <a:defRPr sz="2022"/>
            </a:lvl8pPr>
            <a:lvl9pPr>
              <a:defRPr sz="2022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3" y="2057470"/>
            <a:ext cx="3932311" cy="3811715"/>
          </a:xfrm>
          <a:prstGeom prst="rect">
            <a:avLst/>
          </a:prstGeom>
        </p:spPr>
        <p:txBody>
          <a:bodyPr lIns="88532" tIns="44266" rIns="88532" bIns="44266"/>
          <a:lstStyle>
            <a:lvl1pPr marL="0" indent="0">
              <a:buNone/>
              <a:defRPr sz="1573"/>
            </a:lvl1pPr>
            <a:lvl2pPr marL="456346" indent="0">
              <a:buNone/>
              <a:defRPr sz="1423"/>
            </a:lvl2pPr>
            <a:lvl3pPr marL="912692" indent="0">
              <a:buNone/>
              <a:defRPr sz="1198"/>
            </a:lvl3pPr>
            <a:lvl4pPr marL="1369038" indent="0">
              <a:buNone/>
              <a:defRPr sz="974"/>
            </a:lvl4pPr>
            <a:lvl5pPr marL="1824924" indent="0">
              <a:buNone/>
              <a:defRPr sz="974"/>
            </a:lvl5pPr>
            <a:lvl6pPr marL="2281270" indent="0">
              <a:buNone/>
              <a:defRPr sz="974"/>
            </a:lvl6pPr>
            <a:lvl7pPr marL="2737616" indent="0">
              <a:buNone/>
              <a:defRPr sz="974"/>
            </a:lvl7pPr>
            <a:lvl8pPr marL="3193961" indent="0">
              <a:buNone/>
              <a:defRPr sz="974"/>
            </a:lvl8pPr>
            <a:lvl9pPr marL="3650308" indent="0">
              <a:buNone/>
              <a:defRPr sz="974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69894146"/>
      </p:ext>
    </p:extLst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lIns="88532" tIns="44266" rIns="88532" bIns="44266" anchor="b"/>
          <a:lstStyle>
            <a:lvl1pPr>
              <a:defRPr sz="322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7"/>
            <a:ext cx="6172317" cy="5404031"/>
          </a:xfrm>
          <a:prstGeom prst="rect">
            <a:avLst/>
          </a:prstGeom>
        </p:spPr>
        <p:txBody>
          <a:bodyPr lIns="88532" tIns="44266" rIns="88532" bIns="44266"/>
          <a:lstStyle>
            <a:lvl1pPr marL="0" indent="0">
              <a:buNone/>
              <a:defRPr sz="3221"/>
            </a:lvl1pPr>
            <a:lvl2pPr marL="456346" indent="0">
              <a:buNone/>
              <a:defRPr sz="2771"/>
            </a:lvl2pPr>
            <a:lvl3pPr marL="912692" indent="0">
              <a:buNone/>
              <a:defRPr sz="2397"/>
            </a:lvl3pPr>
            <a:lvl4pPr marL="1369038" indent="0">
              <a:buNone/>
              <a:defRPr sz="2022"/>
            </a:lvl4pPr>
            <a:lvl5pPr marL="1824924" indent="0">
              <a:buNone/>
              <a:defRPr sz="2022"/>
            </a:lvl5pPr>
            <a:lvl6pPr marL="2281270" indent="0">
              <a:buNone/>
              <a:defRPr sz="2022"/>
            </a:lvl6pPr>
            <a:lvl7pPr marL="2737616" indent="0">
              <a:buNone/>
              <a:defRPr sz="2022"/>
            </a:lvl7pPr>
            <a:lvl8pPr marL="3193961" indent="0">
              <a:buNone/>
              <a:defRPr sz="2022"/>
            </a:lvl8pPr>
            <a:lvl9pPr marL="3650308" indent="0">
              <a:buNone/>
              <a:defRPr sz="2022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70"/>
            <a:ext cx="4165428" cy="3811715"/>
          </a:xfrm>
          <a:prstGeom prst="rect">
            <a:avLst/>
          </a:prstGeom>
        </p:spPr>
        <p:txBody>
          <a:bodyPr lIns="88532" tIns="44266" rIns="88532" bIns="44266"/>
          <a:lstStyle>
            <a:lvl1pPr marL="0" indent="0">
              <a:buNone/>
              <a:defRPr sz="2022"/>
            </a:lvl1pPr>
            <a:lvl2pPr marL="456346" indent="0">
              <a:buNone/>
              <a:defRPr sz="1798"/>
            </a:lvl2pPr>
            <a:lvl3pPr marL="912692" indent="0">
              <a:buNone/>
              <a:defRPr sz="1573"/>
            </a:lvl3pPr>
            <a:lvl4pPr marL="1369038" indent="0">
              <a:buNone/>
              <a:defRPr sz="1423"/>
            </a:lvl4pPr>
            <a:lvl5pPr marL="1824924" indent="0">
              <a:buNone/>
              <a:defRPr sz="1423"/>
            </a:lvl5pPr>
            <a:lvl6pPr marL="2281270" indent="0">
              <a:buNone/>
              <a:defRPr sz="1423"/>
            </a:lvl6pPr>
            <a:lvl7pPr marL="2737616" indent="0">
              <a:buNone/>
              <a:defRPr sz="1423"/>
            </a:lvl7pPr>
            <a:lvl8pPr marL="3193961" indent="0">
              <a:buNone/>
              <a:defRPr sz="1423"/>
            </a:lvl8pPr>
            <a:lvl9pPr marL="3650308" indent="0">
              <a:buNone/>
              <a:defRPr sz="142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34212458"/>
      </p:ext>
    </p:extLst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图片 1031" descr="背景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0846" cy="685685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0312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advClick="0" advTm="3000">
    <p:random/>
  </p:transition>
  <p:hf sldNum="0" hdr="0"/>
  <p:txStyles>
    <p:titleStyle>
      <a:lvl1pPr marL="0" lvl="0" indent="0" algn="ctr" defTabSz="108813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43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7534" lvl="0" indent="-407534" algn="l" defTabSz="108813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4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4141" lvl="1" indent="-340763" algn="l" defTabSz="108813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9828" lvl="2" indent="-271689" algn="l" defTabSz="108813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4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4128" lvl="3" indent="-272611" algn="l" defTabSz="108813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9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7507" lvl="4" indent="-271689" algn="l" defTabSz="108813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9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23542" lvl="5" indent="-165777" algn="l" defTabSz="108813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9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5095" lvl="6" indent="-165777" algn="l" defTabSz="108813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9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6649" lvl="7" indent="-165777" algn="l" defTabSz="108813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9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8202" lvl="8" indent="-165777" algn="l" defTabSz="108813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9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310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27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1553" lvl="1" indent="0" algn="l" defTabSz="66310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3106" lvl="2" indent="0" algn="l" defTabSz="66310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4659" lvl="3" indent="0" algn="l" defTabSz="66310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6212" lvl="4" indent="0" algn="l" defTabSz="66310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7765" lvl="5" indent="0" algn="l" defTabSz="66310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9319" lvl="6" indent="0" algn="l" defTabSz="66310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20872" lvl="7" indent="0" algn="l" defTabSz="66310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52425" lvl="8" indent="0" algn="l" defTabSz="66310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13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94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42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FAD890-4248-47B2-AF9F-2F903AD11CE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779680" y="0"/>
            <a:ext cx="13143129" cy="746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2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138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4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6.gif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slide" Target="slide3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52.xml"/><Relationship Id="rId6" Type="http://schemas.openxmlformats.org/officeDocument/2006/relationships/slide" Target="slide6.xml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5" Type="http://schemas.openxmlformats.org/officeDocument/2006/relationships/slide" Target="slide7.xml"/><Relationship Id="rId10" Type="http://schemas.openxmlformats.org/officeDocument/2006/relationships/image" Target="../media/image13.png"/><Relationship Id="rId4" Type="http://schemas.openxmlformats.org/officeDocument/2006/relationships/slide" Target="slide4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slide" Target="slide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2BED3D2-902B-120D-E8D4-91926F9DE600}"/>
              </a:ext>
            </a:extLst>
          </p:cNvPr>
          <p:cNvGrpSpPr/>
          <p:nvPr/>
        </p:nvGrpSpPr>
        <p:grpSpPr>
          <a:xfrm>
            <a:off x="2133599" y="519288"/>
            <a:ext cx="8082845" cy="4651023"/>
            <a:chOff x="2133599" y="519288"/>
            <a:chExt cx="8082845" cy="4651023"/>
          </a:xfrm>
        </p:grpSpPr>
        <p:sp>
          <p:nvSpPr>
            <p:cNvPr id="3" name="TextBox 1">
              <a:extLst>
                <a:ext uri="{FF2B5EF4-FFF2-40B4-BE49-F238E27FC236}">
                  <a16:creationId xmlns:a16="http://schemas.microsoft.com/office/drawing/2014/main" id="{387D7BAC-0D11-3A45-0DD6-115D6B7AB0D8}"/>
                </a:ext>
              </a:extLst>
            </p:cNvPr>
            <p:cNvSpPr txBox="1"/>
            <p:nvPr/>
          </p:nvSpPr>
          <p:spPr>
            <a:xfrm>
              <a:off x="2777330" y="2198468"/>
              <a:ext cx="12151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Phan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Thiện</a:t>
              </a: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CC72A66-C780-E491-A270-239D66068490}"/>
                </a:ext>
              </a:extLst>
            </p:cNvPr>
            <p:cNvSpPr/>
            <p:nvPr/>
          </p:nvSpPr>
          <p:spPr>
            <a:xfrm>
              <a:off x="2133599" y="519288"/>
              <a:ext cx="8082845" cy="465102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8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0066"/>
                </a:solidFill>
                <a:effectLst/>
                <a:uLnTx/>
                <a:uFillTx/>
                <a:latin typeface="UVN Banh Mi" pitchFamily="2" charset="0"/>
                <a:ea typeface="+mn-ea"/>
                <a:cs typeface="+mn-cs"/>
              </a:endParaRPr>
            </a:p>
          </p:txBody>
        </p:sp>
      </p:grpSp>
      <p:sp>
        <p:nvSpPr>
          <p:cNvPr id="5" name="Google Shape;487;p33">
            <a:extLst>
              <a:ext uri="{FF2B5EF4-FFF2-40B4-BE49-F238E27FC236}">
                <a16:creationId xmlns:a16="http://schemas.microsoft.com/office/drawing/2014/main" id="{58700F0C-6F86-82EF-76D3-97266834F592}"/>
              </a:ext>
            </a:extLst>
          </p:cNvPr>
          <p:cNvSpPr txBox="1">
            <a:spLocks/>
          </p:cNvSpPr>
          <p:nvPr/>
        </p:nvSpPr>
        <p:spPr>
          <a:xfrm>
            <a:off x="669597" y="949795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Bubblegum Sans"/>
              </a:rPr>
              <a:t>Thứ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Bubblegum Sans"/>
              </a:rPr>
              <a:t> …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Bubblegum Sans"/>
              </a:rPr>
              <a:t>ngày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Bubblegum Sans"/>
              </a:rPr>
              <a:t> …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Bubblegum Sans"/>
              </a:rPr>
              <a:t>tháng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Bubblegum Sans"/>
              </a:rPr>
              <a:t> …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Bubblegum Sans"/>
              </a:rPr>
              <a:t>năm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Bubblegum Sans"/>
              </a:rPr>
              <a:t> ….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7BDCDC-0A5E-E816-EFFC-8EBFD842750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17820" y="1765705"/>
            <a:ext cx="2834886" cy="829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86586F-1100-7E90-3389-A57C8FDC2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867" y="2578586"/>
            <a:ext cx="7706012" cy="12985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33E9ED-6D16-D350-7B81-C83A859B0C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889" y="3738701"/>
            <a:ext cx="3334801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58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27F89A51-3CE5-03F3-28EB-9B0CD1AA7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4" b="13623"/>
          <a:stretch/>
        </p:blipFill>
        <p:spPr>
          <a:xfrm>
            <a:off x="1310278" y="1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8786488" y="3500894"/>
            <a:ext cx="3534579" cy="2589819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420BAF14-45A1-B44E-7872-51319487CC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D1D89C96-4D46-A2A9-C6C4-7762C3BD23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id="{93BABAF3-EDBD-6C78-220D-84409F0829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/>
        </p:blipFill>
        <p:spPr>
          <a:xfrm>
            <a:off x="7379003" y="3190131"/>
            <a:ext cx="4539428" cy="3333264"/>
          </a:xfrm>
          <a:prstGeom prst="rect">
            <a:avLst/>
          </a:prstGeom>
        </p:spPr>
      </p:pic>
      <p:pic>
        <p:nvPicPr>
          <p:cNvPr id="8" name="图片 26">
            <a:extLst>
              <a:ext uri="{FF2B5EF4-FFF2-40B4-BE49-F238E27FC236}">
                <a16:creationId xmlns:a16="http://schemas.microsoft.com/office/drawing/2014/main" id="{197784B3-14EB-2288-02AB-123826252A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227"/>
            <a:ext cx="3950313" cy="3950313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ADDC85EA-49AB-1AA6-BA19-E65EEA3155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/>
          <a:srcRect l="14469" r="14633" b="41954"/>
          <a:stretch/>
        </p:blipFill>
        <p:spPr>
          <a:xfrm>
            <a:off x="2054140" y="955247"/>
            <a:ext cx="7901470" cy="336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6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83B76E-5223-4F7D-8C3A-40478D61FFF6}"/>
              </a:ext>
            </a:extLst>
          </p:cNvPr>
          <p:cNvSpPr/>
          <p:nvPr/>
        </p:nvSpPr>
        <p:spPr>
          <a:xfrm>
            <a:off x="562461" y="98474"/>
            <a:ext cx="11324739" cy="66399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9171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id="{FCE7BF72-6E05-4D0E-9BBA-4B313317C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507" y="1466362"/>
            <a:ext cx="2283500" cy="2660316"/>
          </a:xfrm>
          <a:prstGeom prst="rect">
            <a:avLst/>
          </a:prstGeom>
        </p:spPr>
      </p:pic>
      <p:pic>
        <p:nvPicPr>
          <p:cNvPr id="11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id="{B55798E5-D727-4BD7-8C0A-47CF9AF867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7875218" y="1452575"/>
            <a:ext cx="2078297" cy="2759967"/>
          </a:xfrm>
          <a:prstGeom prst="rect">
            <a:avLst/>
          </a:prstGeom>
        </p:spPr>
      </p:pic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:a16="http://schemas.microsoft.com/office/drawing/2014/main" id="{44145131-3E1E-4A2D-8238-39009AC00D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8684" y="3798073"/>
            <a:ext cx="2937730" cy="2588308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id="{0CCE6F98-DE5F-4C9B-82BF-03FB726AFC1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3324" t="3061"/>
          <a:stretch/>
        </p:blipFill>
        <p:spPr>
          <a:xfrm>
            <a:off x="4201552" y="3960162"/>
            <a:ext cx="2289157" cy="25498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650B69-43B7-4F8F-981C-8F864D0888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61" y="3816465"/>
            <a:ext cx="3412928" cy="2837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4B6B51-53F3-48B6-960F-BCBC59FFCD9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326" y="2186961"/>
            <a:ext cx="1352823" cy="18668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664303-061C-4A57-B530-CF9E294F593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2150" y="2714625"/>
            <a:ext cx="1447516" cy="1447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14AA1A-86F0-45DD-8006-0F65790240AD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3454" y="4710703"/>
            <a:ext cx="2147297" cy="21472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9B315E2-7752-44AF-A88F-E13B4804B5B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2478" y="4543425"/>
            <a:ext cx="1816486" cy="1816486"/>
          </a:xfrm>
          <a:prstGeom prst="rect">
            <a:avLst/>
          </a:prstGeom>
        </p:spPr>
      </p:pic>
      <p:sp>
        <p:nvSpPr>
          <p:cNvPr id="12" name="Arrow: Right 11">
            <a:hlinkClick r:id="rId15" action="ppaction://hlinksldjump"/>
            <a:extLst>
              <a:ext uri="{FF2B5EF4-FFF2-40B4-BE49-F238E27FC236}">
                <a16:creationId xmlns:a16="http://schemas.microsoft.com/office/drawing/2014/main" id="{0E86CE8A-F49B-4D1A-BA08-3831765C598B}"/>
              </a:ext>
            </a:extLst>
          </p:cNvPr>
          <p:cNvSpPr/>
          <p:nvPr/>
        </p:nvSpPr>
        <p:spPr>
          <a:xfrm>
            <a:off x="11155680" y="6144628"/>
            <a:ext cx="957683" cy="509113"/>
          </a:xfrm>
          <a:prstGeom prst="rightArrow">
            <a:avLst/>
          </a:prstGeom>
          <a:solidFill>
            <a:srgbClr val="88D656"/>
          </a:solidFill>
          <a:ln>
            <a:solidFill>
              <a:srgbClr val="95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B747A5-7E09-3ED4-F4D5-B621DE904A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68925" y="252364"/>
            <a:ext cx="7352413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677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F6FD3A-9E2E-4C29-B34C-C0BD21B9E1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13" t="15692" r="6044" b="9416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EFA667-A085-46F3-9BB2-ED2FD3E75808}"/>
              </a:ext>
            </a:extLst>
          </p:cNvPr>
          <p:cNvSpPr/>
          <p:nvPr/>
        </p:nvSpPr>
        <p:spPr>
          <a:xfrm>
            <a:off x="1105746" y="125791"/>
            <a:ext cx="10487537" cy="287870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3158">
              <a:defRPr/>
            </a:pPr>
            <a:endParaRPr lang="en-US" sz="3196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4" name="06 NK PowerSkills">
            <a:extLst>
              <a:ext uri="{FF2B5EF4-FFF2-40B4-BE49-F238E27FC236}">
                <a16:creationId xmlns:a16="http://schemas.microsoft.com/office/drawing/2014/main" id="{948B21E1-20E0-46E5-A7E1-56391AAAD8A8}"/>
              </a:ext>
            </a:extLst>
          </p:cNvPr>
          <p:cNvSpPr txBox="1"/>
          <p:nvPr/>
        </p:nvSpPr>
        <p:spPr>
          <a:xfrm>
            <a:off x="1113788" y="311385"/>
            <a:ext cx="10163484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58">
              <a:defRPr/>
            </a:pPr>
            <a:r>
              <a:rPr lang="en-US" sz="2996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1. </a:t>
            </a:r>
            <a:r>
              <a:rPr lang="en-US" sz="2996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ĐỂ THỂ HIỆN SỰ HAM HỌC HỎI CHÚNG TA CẦN </a:t>
            </a:r>
            <a:r>
              <a:rPr lang="en-US" sz="2996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sz="2996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5" name="Đ Ghé thăm Fb.com/nkpowerskills">
            <a:extLst>
              <a:ext uri="{FF2B5EF4-FFF2-40B4-BE49-F238E27FC236}">
                <a16:creationId xmlns:a16="http://schemas.microsoft.com/office/drawing/2014/main" id="{D23F89C1-228A-4F27-9087-64EF72E39AFF}"/>
              </a:ext>
            </a:extLst>
          </p:cNvPr>
          <p:cNvSpPr/>
          <p:nvPr/>
        </p:nvSpPr>
        <p:spPr>
          <a:xfrm>
            <a:off x="6466094" y="3190086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defTabSz="913158">
              <a:defRPr/>
            </a:pPr>
            <a:r>
              <a:rPr lang="en-US" sz="3196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B</a:t>
            </a:r>
            <a:r>
              <a:rPr lang="en-US" sz="2996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. HAM ĐỌC SÁCH</a:t>
            </a:r>
            <a:endParaRPr lang="en-US" sz="3196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7" name="Ghé thăm Fb.com/nkpowerskills">
            <a:extLst>
              <a:ext uri="{FF2B5EF4-FFF2-40B4-BE49-F238E27FC236}">
                <a16:creationId xmlns:a16="http://schemas.microsoft.com/office/drawing/2014/main" id="{A0CB2E6B-2DF2-43E1-B2E7-41EED65AE637}"/>
              </a:ext>
            </a:extLst>
          </p:cNvPr>
          <p:cNvSpPr/>
          <p:nvPr/>
        </p:nvSpPr>
        <p:spPr>
          <a:xfrm>
            <a:off x="3747678" y="4690515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913158">
              <a:defRPr/>
            </a:pPr>
            <a:r>
              <a:rPr lang="en-US" sz="2996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C. ĂN THẬT NO</a:t>
            </a: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BC9C17CB-38E1-4687-A28A-6E167476FF1E}"/>
              </a:ext>
            </a:extLst>
          </p:cNvPr>
          <p:cNvSpPr/>
          <p:nvPr/>
        </p:nvSpPr>
        <p:spPr>
          <a:xfrm>
            <a:off x="1229982" y="3190086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defTabSz="913158">
              <a:defRPr/>
            </a:pPr>
            <a:r>
              <a:rPr lang="en-US" sz="2996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A. ĐI HỌC MUỘN</a:t>
            </a:r>
          </a:p>
        </p:txBody>
      </p:sp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39A4A853-11BA-4067-A9C0-C0F3D0488F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0" y="5742544"/>
            <a:ext cx="968841" cy="96884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" name="Picture 4" descr="Káº¿t quáº£ hÃ¬nh áº£nh cho right icon">
            <a:extLst>
              <a:ext uri="{FF2B5EF4-FFF2-40B4-BE49-F238E27FC236}">
                <a16:creationId xmlns:a16="http://schemas.microsoft.com/office/drawing/2014/main" id="{63510AD7-88F9-422B-AA87-0BFC9CC42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900" y="3630571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wrong icon">
            <a:extLst>
              <a:ext uri="{FF2B5EF4-FFF2-40B4-BE49-F238E27FC236}">
                <a16:creationId xmlns:a16="http://schemas.microsoft.com/office/drawing/2014/main" id="{637F6954-7CF4-4698-BC97-145E82727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161" y="3604544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id="{AB1476E6-EAAD-4FE4-B888-D4C9DE086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652" y="5080110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810191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F6FD3A-9E2E-4C29-B34C-C0BD21B9E1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13" t="15692" r="6044" b="9416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EFA667-A085-46F3-9BB2-ED2FD3E75808}"/>
              </a:ext>
            </a:extLst>
          </p:cNvPr>
          <p:cNvSpPr/>
          <p:nvPr/>
        </p:nvSpPr>
        <p:spPr>
          <a:xfrm>
            <a:off x="1105746" y="125791"/>
            <a:ext cx="10487537" cy="287870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3158">
              <a:defRPr/>
            </a:pPr>
            <a:endParaRPr lang="en-US" sz="3196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4" name="06 NK PowerSkills">
            <a:extLst>
              <a:ext uri="{FF2B5EF4-FFF2-40B4-BE49-F238E27FC236}">
                <a16:creationId xmlns:a16="http://schemas.microsoft.com/office/drawing/2014/main" id="{948B21E1-20E0-46E5-A7E1-56391AAAD8A8}"/>
              </a:ext>
            </a:extLst>
          </p:cNvPr>
          <p:cNvSpPr txBox="1"/>
          <p:nvPr/>
        </p:nvSpPr>
        <p:spPr>
          <a:xfrm>
            <a:off x="1113788" y="311385"/>
            <a:ext cx="101634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58"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2. ĐÂU 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KHÔNG PHẢI 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LÀ BIỂU HIỆN SỰ HAM HỌC HỎI 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5" name="Đ Ghé thăm Fb.com/nkpowerskills">
            <a:extLst>
              <a:ext uri="{FF2B5EF4-FFF2-40B4-BE49-F238E27FC236}">
                <a16:creationId xmlns:a16="http://schemas.microsoft.com/office/drawing/2014/main" id="{D23F89C1-228A-4F27-9087-64EF72E39AFF}"/>
              </a:ext>
            </a:extLst>
          </p:cNvPr>
          <p:cNvSpPr/>
          <p:nvPr/>
        </p:nvSpPr>
        <p:spPr>
          <a:xfrm>
            <a:off x="1105746" y="3114068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defTabSz="913158">
              <a:defRPr/>
            </a:pPr>
            <a:r>
              <a:rPr lang="en-US" sz="2996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A. NHỜ CHỊ LÀM BÀI TẬP GIÚP</a:t>
            </a:r>
          </a:p>
        </p:txBody>
      </p:sp>
      <p:sp>
        <p:nvSpPr>
          <p:cNvPr id="6" name="Ghé thăm Fb.com/nkpowerskills">
            <a:extLst>
              <a:ext uri="{FF2B5EF4-FFF2-40B4-BE49-F238E27FC236}">
                <a16:creationId xmlns:a16="http://schemas.microsoft.com/office/drawing/2014/main" id="{8DFB6E95-DF69-49AC-AF42-F9D63B3D74B6}"/>
              </a:ext>
            </a:extLst>
          </p:cNvPr>
          <p:cNvSpPr/>
          <p:nvPr/>
        </p:nvSpPr>
        <p:spPr>
          <a:xfrm>
            <a:off x="3646612" y="4448373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defTabSz="913158">
              <a:defRPr/>
            </a:pPr>
            <a:r>
              <a:rPr lang="en-US" sz="2996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C. NHỜ CÔ GIÁO GIẢNG LẠI BÀI CHƯA HIỂU</a:t>
            </a: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BC9C17CB-38E1-4687-A28A-6E167476FF1E}"/>
              </a:ext>
            </a:extLst>
          </p:cNvPr>
          <p:cNvSpPr/>
          <p:nvPr/>
        </p:nvSpPr>
        <p:spPr>
          <a:xfrm>
            <a:off x="6454453" y="3125936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defTabSz="913158">
              <a:defRPr/>
            </a:pPr>
            <a:r>
              <a:rPr lang="en-US" sz="2996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B. THÍCH HOẠT ĐỘNG NHÓM</a:t>
            </a:r>
          </a:p>
        </p:txBody>
      </p:sp>
      <p:pic>
        <p:nvPicPr>
          <p:cNvPr id="10" name="Picture 4" descr="Káº¿t quáº£ hÃ¬nh áº£nh cho right icon">
            <a:extLst>
              <a:ext uri="{FF2B5EF4-FFF2-40B4-BE49-F238E27FC236}">
                <a16:creationId xmlns:a16="http://schemas.microsoft.com/office/drawing/2014/main" id="{63510AD7-88F9-422B-AA87-0BFC9CC42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552" y="3554552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wrong icon">
            <a:extLst>
              <a:ext uri="{FF2B5EF4-FFF2-40B4-BE49-F238E27FC236}">
                <a16:creationId xmlns:a16="http://schemas.microsoft.com/office/drawing/2014/main" id="{FAE65247-141A-47C9-A464-389C12877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117" y="4685176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wrong icon">
            <a:extLst>
              <a:ext uri="{FF2B5EF4-FFF2-40B4-BE49-F238E27FC236}">
                <a16:creationId xmlns:a16="http://schemas.microsoft.com/office/drawing/2014/main" id="{637F6954-7CF4-4698-BC97-145E82727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632" y="3540393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hlinkClick r:id="rId7" action="ppaction://hlinksldjump"/>
            <a:extLst>
              <a:ext uri="{FF2B5EF4-FFF2-40B4-BE49-F238E27FC236}">
                <a16:creationId xmlns:a16="http://schemas.microsoft.com/office/drawing/2014/main" id="{8064391B-C88C-1B47-ADEA-872FAB87BE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0" y="5742544"/>
            <a:ext cx="968841" cy="96884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3872031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F6FD3A-9E2E-4C29-B34C-C0BD21B9E1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13" t="15692" r="6044" b="9416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EFA667-A085-46F3-9BB2-ED2FD3E75808}"/>
              </a:ext>
            </a:extLst>
          </p:cNvPr>
          <p:cNvSpPr/>
          <p:nvPr/>
        </p:nvSpPr>
        <p:spPr>
          <a:xfrm>
            <a:off x="1105746" y="125791"/>
            <a:ext cx="10487537" cy="287870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3158">
              <a:defRPr/>
            </a:pPr>
            <a:endParaRPr lang="en-US" sz="3196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4" name="06 NK PowerSkills">
            <a:extLst>
              <a:ext uri="{FF2B5EF4-FFF2-40B4-BE49-F238E27FC236}">
                <a16:creationId xmlns:a16="http://schemas.microsoft.com/office/drawing/2014/main" id="{948B21E1-20E0-46E5-A7E1-56391AAAD8A8}"/>
              </a:ext>
            </a:extLst>
          </p:cNvPr>
          <p:cNvSpPr txBox="1"/>
          <p:nvPr/>
        </p:nvSpPr>
        <p:spPr>
          <a:xfrm>
            <a:off x="1113788" y="311385"/>
            <a:ext cx="10163484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58">
              <a:defRPr/>
            </a:pPr>
            <a:r>
              <a:rPr lang="en-US" sz="2996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3.LỢI ÍCH CỦA VIỆC HAM HỌC HỎI LÀ?</a:t>
            </a:r>
          </a:p>
        </p:txBody>
      </p:sp>
      <p:sp>
        <p:nvSpPr>
          <p:cNvPr id="5" name="Đ Ghé thăm Fb.com/nkpowerskills">
            <a:extLst>
              <a:ext uri="{FF2B5EF4-FFF2-40B4-BE49-F238E27FC236}">
                <a16:creationId xmlns:a16="http://schemas.microsoft.com/office/drawing/2014/main" id="{D23F89C1-228A-4F27-9087-64EF72E39AFF}"/>
              </a:ext>
            </a:extLst>
          </p:cNvPr>
          <p:cNvSpPr/>
          <p:nvPr/>
        </p:nvSpPr>
        <p:spPr>
          <a:xfrm>
            <a:off x="3965107" y="4681146"/>
            <a:ext cx="60899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defTabSz="913158">
              <a:defRPr/>
            </a:pPr>
            <a:r>
              <a:rPr lang="en-US" sz="2996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C. CẢ A VÀ B ĐỀU ĐÚNG</a:t>
            </a:r>
          </a:p>
        </p:txBody>
      </p:sp>
      <p:sp>
        <p:nvSpPr>
          <p:cNvPr id="6" name="Ghé thăm Fb.com/nkpowerskills">
            <a:extLst>
              <a:ext uri="{FF2B5EF4-FFF2-40B4-BE49-F238E27FC236}">
                <a16:creationId xmlns:a16="http://schemas.microsoft.com/office/drawing/2014/main" id="{8DFB6E95-DF69-49AC-AF42-F9D63B3D74B6}"/>
              </a:ext>
            </a:extLst>
          </p:cNvPr>
          <p:cNvSpPr/>
          <p:nvPr/>
        </p:nvSpPr>
        <p:spPr>
          <a:xfrm>
            <a:off x="1216650" y="3125936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defTabSz="913158">
              <a:defRPr/>
            </a:pPr>
            <a:r>
              <a:rPr lang="en-US" sz="2996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A. GIÚP MỞ MANG KIẾN THỨC.</a:t>
            </a: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BC9C17CB-38E1-4687-A28A-6E167476FF1E}"/>
              </a:ext>
            </a:extLst>
          </p:cNvPr>
          <p:cNvSpPr/>
          <p:nvPr/>
        </p:nvSpPr>
        <p:spPr>
          <a:xfrm>
            <a:off x="6574493" y="3121106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defTabSz="913158">
              <a:defRPr/>
            </a:pPr>
            <a:r>
              <a:rPr lang="en-US" sz="2996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B. ĐẠT KẾT QUẢ TỐT TRONG HỌC TẬP.</a:t>
            </a:r>
          </a:p>
        </p:txBody>
      </p:sp>
      <p:pic>
        <p:nvPicPr>
          <p:cNvPr id="10" name="Picture 4" descr="Káº¿t quáº£ hÃ¬nh áº£nh cho right icon">
            <a:extLst>
              <a:ext uri="{FF2B5EF4-FFF2-40B4-BE49-F238E27FC236}">
                <a16:creationId xmlns:a16="http://schemas.microsoft.com/office/drawing/2014/main" id="{63510AD7-88F9-422B-AA87-0BFC9CC42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513" y="5121629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wrong icon">
            <a:extLst>
              <a:ext uri="{FF2B5EF4-FFF2-40B4-BE49-F238E27FC236}">
                <a16:creationId xmlns:a16="http://schemas.microsoft.com/office/drawing/2014/main" id="{FAE65247-141A-47C9-A464-389C12877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858" y="3531024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wrong icon">
            <a:extLst>
              <a:ext uri="{FF2B5EF4-FFF2-40B4-BE49-F238E27FC236}">
                <a16:creationId xmlns:a16="http://schemas.microsoft.com/office/drawing/2014/main" id="{637F6954-7CF4-4698-BC97-145E82727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567" y="3541573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hlinkClick r:id="rId7" action="ppaction://hlinksldjump"/>
            <a:extLst>
              <a:ext uri="{FF2B5EF4-FFF2-40B4-BE49-F238E27FC236}">
                <a16:creationId xmlns:a16="http://schemas.microsoft.com/office/drawing/2014/main" id="{261967F4-F4DF-ABD9-01D4-571A8E0D91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0" y="5742544"/>
            <a:ext cx="968841" cy="96884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34253345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F6FD3A-9E2E-4C29-B34C-C0BD21B9E1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13" t="15692" r="6044" b="9416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EFA667-A085-46F3-9BB2-ED2FD3E75808}"/>
              </a:ext>
            </a:extLst>
          </p:cNvPr>
          <p:cNvSpPr/>
          <p:nvPr/>
        </p:nvSpPr>
        <p:spPr>
          <a:xfrm>
            <a:off x="1105746" y="125791"/>
            <a:ext cx="10487537" cy="287870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3158">
              <a:defRPr/>
            </a:pPr>
            <a:endParaRPr lang="en-US" sz="3196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4" name="06 NK PowerSkills">
            <a:extLst>
              <a:ext uri="{FF2B5EF4-FFF2-40B4-BE49-F238E27FC236}">
                <a16:creationId xmlns:a16="http://schemas.microsoft.com/office/drawing/2014/main" id="{948B21E1-20E0-46E5-A7E1-56391AAAD8A8}"/>
              </a:ext>
            </a:extLst>
          </p:cNvPr>
          <p:cNvSpPr txBox="1"/>
          <p:nvPr/>
        </p:nvSpPr>
        <p:spPr>
          <a:xfrm>
            <a:off x="1025873" y="311384"/>
            <a:ext cx="10163484" cy="1321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58">
              <a:defRPr/>
            </a:pPr>
            <a:r>
              <a:rPr lang="en-US" sz="3994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4. MUỐN BIẾT PHẢI </a:t>
            </a:r>
            <a:r>
              <a:rPr lang="en-US" sz="3994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…,</a:t>
            </a:r>
            <a:r>
              <a:rPr lang="en-US" sz="3994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MUỐN GIỎI PHẢI</a:t>
            </a:r>
            <a:r>
              <a:rPr lang="en-US" sz="3994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…</a:t>
            </a:r>
            <a:r>
              <a:rPr lang="en-US" sz="3994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" name="Đ Ghé thăm Fb.com/nkpowerskills">
            <a:extLst>
              <a:ext uri="{FF2B5EF4-FFF2-40B4-BE49-F238E27FC236}">
                <a16:creationId xmlns:a16="http://schemas.microsoft.com/office/drawing/2014/main" id="{D23F89C1-228A-4F27-9087-64EF72E39AFF}"/>
              </a:ext>
            </a:extLst>
          </p:cNvPr>
          <p:cNvSpPr/>
          <p:nvPr/>
        </p:nvSpPr>
        <p:spPr>
          <a:xfrm>
            <a:off x="4898387" y="3178120"/>
            <a:ext cx="6807116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913158">
              <a:defRPr/>
            </a:pPr>
            <a:r>
              <a:rPr lang="en-US" sz="3196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B. HỎI, HỌC</a:t>
            </a:r>
          </a:p>
        </p:txBody>
      </p:sp>
      <p:sp>
        <p:nvSpPr>
          <p:cNvPr id="7" name="Ghé thăm Fb.com/nkpowerskills">
            <a:extLst>
              <a:ext uri="{FF2B5EF4-FFF2-40B4-BE49-F238E27FC236}">
                <a16:creationId xmlns:a16="http://schemas.microsoft.com/office/drawing/2014/main" id="{A0CB2E6B-2DF2-43E1-B2E7-41EED65AE637}"/>
              </a:ext>
            </a:extLst>
          </p:cNvPr>
          <p:cNvSpPr/>
          <p:nvPr/>
        </p:nvSpPr>
        <p:spPr>
          <a:xfrm>
            <a:off x="100470" y="3178120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913158">
              <a:defRPr/>
            </a:pPr>
            <a:r>
              <a:rPr lang="en-US" sz="3196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A. ĂN, NGỦ</a:t>
            </a: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BC9C17CB-38E1-4687-A28A-6E167476FF1E}"/>
              </a:ext>
            </a:extLst>
          </p:cNvPr>
          <p:cNvSpPr/>
          <p:nvPr/>
        </p:nvSpPr>
        <p:spPr>
          <a:xfrm>
            <a:off x="2763620" y="4818553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913158">
              <a:defRPr/>
            </a:pP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C. HỎI, ĂN</a:t>
            </a:r>
          </a:p>
        </p:txBody>
      </p:sp>
      <p:pic>
        <p:nvPicPr>
          <p:cNvPr id="10" name="Picture 4" descr="Káº¿t quáº£ hÃ¬nh áº£nh cho right icon">
            <a:extLst>
              <a:ext uri="{FF2B5EF4-FFF2-40B4-BE49-F238E27FC236}">
                <a16:creationId xmlns:a16="http://schemas.microsoft.com/office/drawing/2014/main" id="{63510AD7-88F9-422B-AA87-0BFC9CC42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645" y="3674476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id="{AB1476E6-EAAD-4FE4-B888-D4C9DE086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079" y="3625697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rId7" action="ppaction://hlinksldjump"/>
            <a:extLst>
              <a:ext uri="{FF2B5EF4-FFF2-40B4-BE49-F238E27FC236}">
                <a16:creationId xmlns:a16="http://schemas.microsoft.com/office/drawing/2014/main" id="{F4DBFB1D-1E73-4846-0C73-D6A14CDFE2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0" y="5742544"/>
            <a:ext cx="968841" cy="96884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37117560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4CC152-15C9-76BE-9AE5-0FE276D881BD}"/>
              </a:ext>
            </a:extLst>
          </p:cNvPr>
          <p:cNvSpPr txBox="1"/>
          <p:nvPr/>
        </p:nvSpPr>
        <p:spPr>
          <a:xfrm>
            <a:off x="2623457" y="310475"/>
            <a:ext cx="694508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Muốn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biết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phải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endParaRPr lang="en-US" sz="3600" b="1" i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>
                <a:solidFill>
                  <a:prstClr val="black"/>
                </a:solidFill>
                <a:latin typeface="Calibri" panose="020F0502020204030204"/>
              </a:rPr>
              <a:t>M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uốn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giỏi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phải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Tục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ngữ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D1473A2-E6F7-615F-8768-D3AA9E367E2D}"/>
              </a:ext>
            </a:extLst>
          </p:cNvPr>
          <p:cNvSpPr/>
          <p:nvPr/>
        </p:nvSpPr>
        <p:spPr>
          <a:xfrm>
            <a:off x="2966103" y="2072949"/>
            <a:ext cx="6433457" cy="107721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“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tục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khuyên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103376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4CC152-15C9-76BE-9AE5-0FE276D881BD}"/>
              </a:ext>
            </a:extLst>
          </p:cNvPr>
          <p:cNvSpPr txBox="1"/>
          <p:nvPr/>
        </p:nvSpPr>
        <p:spPr>
          <a:xfrm>
            <a:off x="2634090" y="129721"/>
            <a:ext cx="69450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Muốn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biết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phải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endParaRPr lang="en-US" sz="2800" b="1" i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prstClr val="black"/>
                </a:solidFill>
                <a:latin typeface="Calibri" panose="020F0502020204030204"/>
              </a:rPr>
              <a:t>M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uốn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giỏi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phải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Tục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ngữ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D1473A2-E6F7-615F-8768-D3AA9E367E2D}"/>
              </a:ext>
            </a:extLst>
          </p:cNvPr>
          <p:cNvSpPr/>
          <p:nvPr/>
        </p:nvSpPr>
        <p:spPr>
          <a:xfrm>
            <a:off x="2944838" y="1600595"/>
            <a:ext cx="6433457" cy="200297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muốn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hiểu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Còn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muốn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rèn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4614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8742AA9-6392-B57E-E037-C6466DCF8606}"/>
              </a:ext>
            </a:extLst>
          </p:cNvPr>
          <p:cNvGrpSpPr/>
          <p:nvPr/>
        </p:nvGrpSpPr>
        <p:grpSpPr>
          <a:xfrm>
            <a:off x="261258" y="2806004"/>
            <a:ext cx="4506686" cy="4145289"/>
            <a:chOff x="0" y="2712711"/>
            <a:chExt cx="4506686" cy="4145289"/>
          </a:xfrm>
        </p:grpSpPr>
        <p:pic>
          <p:nvPicPr>
            <p:cNvPr id="3" name="Picture 2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C2974C03-8DA4-DF59-3874-88227F456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12711"/>
              <a:ext cx="4386943" cy="4145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404B925-9112-F3F7-A920-181F366830E8}"/>
                </a:ext>
              </a:extLst>
            </p:cNvPr>
            <p:cNvSpPr txBox="1"/>
            <p:nvPr/>
          </p:nvSpPr>
          <p:spPr>
            <a:xfrm>
              <a:off x="914400" y="3505201"/>
              <a:ext cx="35922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Phobia" panose="02000506000000020003" pitchFamily="2" charset="0"/>
                  <a:ea typeface="+mn-ea"/>
                  <a:cs typeface="+mn-cs"/>
                </a:rPr>
                <a:t>Cùng</a:t>
              </a:r>
              <a:r>
                <a:rPr kumimoji="0" lang="en-US" sz="5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Phobia" panose="02000506000000020003" pitchFamily="2" charset="0"/>
                  <a:ea typeface="+mn-ea"/>
                  <a:cs typeface="+mn-cs"/>
                </a:rPr>
                <a:t> </a:t>
              </a:r>
              <a:r>
                <a:rPr kumimoji="0" lang="en-US" sz="5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Phobia" panose="02000506000000020003" pitchFamily="2" charset="0"/>
                  <a:ea typeface="+mn-ea"/>
                  <a:cs typeface="+mn-cs"/>
                </a:rPr>
                <a:t>nhau</a:t>
              </a:r>
              <a:r>
                <a:rPr kumimoji="0" lang="en-US" sz="5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Phobia" panose="02000506000000020003" pitchFamily="2" charset="0"/>
                  <a:ea typeface="+mn-ea"/>
                  <a:cs typeface="+mn-cs"/>
                </a:rPr>
                <a:t> chia </a:t>
              </a:r>
              <a:r>
                <a:rPr kumimoji="0" lang="en-US" sz="5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Phobia" panose="02000506000000020003" pitchFamily="2" charset="0"/>
                  <a:ea typeface="+mn-ea"/>
                  <a:cs typeface="+mn-cs"/>
                </a:rPr>
                <a:t>sẻ</a:t>
              </a:r>
              <a:endPara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Phobia" panose="02000506000000020003" pitchFamily="2" charset="0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EA0970F-9707-C6D7-7D8A-C078DF4CBA67}"/>
              </a:ext>
            </a:extLst>
          </p:cNvPr>
          <p:cNvSpPr/>
          <p:nvPr/>
        </p:nvSpPr>
        <p:spPr>
          <a:xfrm>
            <a:off x="2558144" y="979568"/>
            <a:ext cx="8251372" cy="1545558"/>
          </a:xfrm>
          <a:custGeom>
            <a:avLst/>
            <a:gdLst>
              <a:gd name="connsiteX0" fmla="*/ 0 w 8251372"/>
              <a:gd name="connsiteY0" fmla="*/ 257598 h 1545558"/>
              <a:gd name="connsiteX1" fmla="*/ 257598 w 8251372"/>
              <a:gd name="connsiteY1" fmla="*/ 0 h 1545558"/>
              <a:gd name="connsiteX2" fmla="*/ 775327 w 8251372"/>
              <a:gd name="connsiteY2" fmla="*/ 0 h 1545558"/>
              <a:gd name="connsiteX3" fmla="*/ 1525141 w 8251372"/>
              <a:gd name="connsiteY3" fmla="*/ 0 h 1545558"/>
              <a:gd name="connsiteX4" fmla="*/ 2197593 w 8251372"/>
              <a:gd name="connsiteY4" fmla="*/ 0 h 1545558"/>
              <a:gd name="connsiteX5" fmla="*/ 2947407 w 8251372"/>
              <a:gd name="connsiteY5" fmla="*/ 0 h 1545558"/>
              <a:gd name="connsiteX6" fmla="*/ 3465136 w 8251372"/>
              <a:gd name="connsiteY6" fmla="*/ 0 h 1545558"/>
              <a:gd name="connsiteX7" fmla="*/ 3828141 w 8251372"/>
              <a:gd name="connsiteY7" fmla="*/ 0 h 1545558"/>
              <a:gd name="connsiteX8" fmla="*/ 4423231 w 8251372"/>
              <a:gd name="connsiteY8" fmla="*/ 0 h 1545558"/>
              <a:gd name="connsiteX9" fmla="*/ 5173045 w 8251372"/>
              <a:gd name="connsiteY9" fmla="*/ 0 h 1545558"/>
              <a:gd name="connsiteX10" fmla="*/ 5845497 w 8251372"/>
              <a:gd name="connsiteY10" fmla="*/ 0 h 1545558"/>
              <a:gd name="connsiteX11" fmla="*/ 6595311 w 8251372"/>
              <a:gd name="connsiteY11" fmla="*/ 0 h 1545558"/>
              <a:gd name="connsiteX12" fmla="*/ 6958317 w 8251372"/>
              <a:gd name="connsiteY12" fmla="*/ 0 h 1545558"/>
              <a:gd name="connsiteX13" fmla="*/ 7993774 w 8251372"/>
              <a:gd name="connsiteY13" fmla="*/ 0 h 1545558"/>
              <a:gd name="connsiteX14" fmla="*/ 8251372 w 8251372"/>
              <a:gd name="connsiteY14" fmla="*/ 257598 h 1545558"/>
              <a:gd name="connsiteX15" fmla="*/ 8251372 w 8251372"/>
              <a:gd name="connsiteY15" fmla="*/ 772779 h 1545558"/>
              <a:gd name="connsiteX16" fmla="*/ 8251372 w 8251372"/>
              <a:gd name="connsiteY16" fmla="*/ 1287960 h 1545558"/>
              <a:gd name="connsiteX17" fmla="*/ 7993774 w 8251372"/>
              <a:gd name="connsiteY17" fmla="*/ 1545558 h 1545558"/>
              <a:gd name="connsiteX18" fmla="*/ 7553407 w 8251372"/>
              <a:gd name="connsiteY18" fmla="*/ 1545558 h 1545558"/>
              <a:gd name="connsiteX19" fmla="*/ 7190402 w 8251372"/>
              <a:gd name="connsiteY19" fmla="*/ 1545558 h 1545558"/>
              <a:gd name="connsiteX20" fmla="*/ 6517950 w 8251372"/>
              <a:gd name="connsiteY20" fmla="*/ 1545558 h 1545558"/>
              <a:gd name="connsiteX21" fmla="*/ 6000221 w 8251372"/>
              <a:gd name="connsiteY21" fmla="*/ 1545558 h 1545558"/>
              <a:gd name="connsiteX22" fmla="*/ 5250407 w 8251372"/>
              <a:gd name="connsiteY22" fmla="*/ 1545558 h 1545558"/>
              <a:gd name="connsiteX23" fmla="*/ 4810040 w 8251372"/>
              <a:gd name="connsiteY23" fmla="*/ 1545558 h 1545558"/>
              <a:gd name="connsiteX24" fmla="*/ 4060226 w 8251372"/>
              <a:gd name="connsiteY24" fmla="*/ 1545558 h 1545558"/>
              <a:gd name="connsiteX25" fmla="*/ 3465136 w 8251372"/>
              <a:gd name="connsiteY25" fmla="*/ 1545558 h 1545558"/>
              <a:gd name="connsiteX26" fmla="*/ 2870045 w 8251372"/>
              <a:gd name="connsiteY26" fmla="*/ 1545558 h 1545558"/>
              <a:gd name="connsiteX27" fmla="*/ 2429678 w 8251372"/>
              <a:gd name="connsiteY27" fmla="*/ 1545558 h 1545558"/>
              <a:gd name="connsiteX28" fmla="*/ 1834588 w 8251372"/>
              <a:gd name="connsiteY28" fmla="*/ 1545558 h 1545558"/>
              <a:gd name="connsiteX29" fmla="*/ 1471583 w 8251372"/>
              <a:gd name="connsiteY29" fmla="*/ 1545558 h 1545558"/>
              <a:gd name="connsiteX30" fmla="*/ 1108577 w 8251372"/>
              <a:gd name="connsiteY30" fmla="*/ 1545558 h 1545558"/>
              <a:gd name="connsiteX31" fmla="*/ 257598 w 8251372"/>
              <a:gd name="connsiteY31" fmla="*/ 1545558 h 1545558"/>
              <a:gd name="connsiteX32" fmla="*/ 0 w 8251372"/>
              <a:gd name="connsiteY32" fmla="*/ 1287960 h 1545558"/>
              <a:gd name="connsiteX33" fmla="*/ 0 w 8251372"/>
              <a:gd name="connsiteY33" fmla="*/ 772779 h 1545558"/>
              <a:gd name="connsiteX34" fmla="*/ 0 w 8251372"/>
              <a:gd name="connsiteY34" fmla="*/ 257598 h 154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251372" h="1545558" fill="none" extrusionOk="0">
                <a:moveTo>
                  <a:pt x="0" y="257598"/>
                </a:moveTo>
                <a:cubicBezTo>
                  <a:pt x="5753" y="128460"/>
                  <a:pt x="93781" y="3339"/>
                  <a:pt x="257598" y="0"/>
                </a:cubicBezTo>
                <a:cubicBezTo>
                  <a:pt x="451182" y="-11274"/>
                  <a:pt x="588260" y="60501"/>
                  <a:pt x="775327" y="0"/>
                </a:cubicBezTo>
                <a:cubicBezTo>
                  <a:pt x="962394" y="-60501"/>
                  <a:pt x="1252215" y="51927"/>
                  <a:pt x="1525141" y="0"/>
                </a:cubicBezTo>
                <a:cubicBezTo>
                  <a:pt x="1798067" y="-51927"/>
                  <a:pt x="2062481" y="69836"/>
                  <a:pt x="2197593" y="0"/>
                </a:cubicBezTo>
                <a:cubicBezTo>
                  <a:pt x="2332705" y="-69836"/>
                  <a:pt x="2683694" y="76494"/>
                  <a:pt x="2947407" y="0"/>
                </a:cubicBezTo>
                <a:cubicBezTo>
                  <a:pt x="3211120" y="-76494"/>
                  <a:pt x="3267337" y="26960"/>
                  <a:pt x="3465136" y="0"/>
                </a:cubicBezTo>
                <a:cubicBezTo>
                  <a:pt x="3662935" y="-26960"/>
                  <a:pt x="3700756" y="12712"/>
                  <a:pt x="3828141" y="0"/>
                </a:cubicBezTo>
                <a:cubicBezTo>
                  <a:pt x="3955527" y="-12712"/>
                  <a:pt x="4260589" y="37272"/>
                  <a:pt x="4423231" y="0"/>
                </a:cubicBezTo>
                <a:cubicBezTo>
                  <a:pt x="4585873" y="-37272"/>
                  <a:pt x="4805383" y="1770"/>
                  <a:pt x="5173045" y="0"/>
                </a:cubicBezTo>
                <a:cubicBezTo>
                  <a:pt x="5540707" y="-1770"/>
                  <a:pt x="5524379" y="75474"/>
                  <a:pt x="5845497" y="0"/>
                </a:cubicBezTo>
                <a:cubicBezTo>
                  <a:pt x="6166615" y="-75474"/>
                  <a:pt x="6396671" y="32761"/>
                  <a:pt x="6595311" y="0"/>
                </a:cubicBezTo>
                <a:cubicBezTo>
                  <a:pt x="6793951" y="-32761"/>
                  <a:pt x="6823437" y="13544"/>
                  <a:pt x="6958317" y="0"/>
                </a:cubicBezTo>
                <a:cubicBezTo>
                  <a:pt x="7093197" y="-13544"/>
                  <a:pt x="7531226" y="92028"/>
                  <a:pt x="7993774" y="0"/>
                </a:cubicBezTo>
                <a:cubicBezTo>
                  <a:pt x="8171156" y="-12577"/>
                  <a:pt x="8244855" y="114741"/>
                  <a:pt x="8251372" y="257598"/>
                </a:cubicBezTo>
                <a:cubicBezTo>
                  <a:pt x="8285823" y="422648"/>
                  <a:pt x="8233987" y="645329"/>
                  <a:pt x="8251372" y="772779"/>
                </a:cubicBezTo>
                <a:cubicBezTo>
                  <a:pt x="8268757" y="900229"/>
                  <a:pt x="8193947" y="1069248"/>
                  <a:pt x="8251372" y="1287960"/>
                </a:cubicBezTo>
                <a:cubicBezTo>
                  <a:pt x="8274030" y="1451097"/>
                  <a:pt x="8141805" y="1504543"/>
                  <a:pt x="7993774" y="1545558"/>
                </a:cubicBezTo>
                <a:cubicBezTo>
                  <a:pt x="7883690" y="1549349"/>
                  <a:pt x="7666087" y="1509574"/>
                  <a:pt x="7553407" y="1545558"/>
                </a:cubicBezTo>
                <a:cubicBezTo>
                  <a:pt x="7440727" y="1581542"/>
                  <a:pt x="7366746" y="1516875"/>
                  <a:pt x="7190402" y="1545558"/>
                </a:cubicBezTo>
                <a:cubicBezTo>
                  <a:pt x="7014058" y="1574241"/>
                  <a:pt x="6799400" y="1482832"/>
                  <a:pt x="6517950" y="1545558"/>
                </a:cubicBezTo>
                <a:cubicBezTo>
                  <a:pt x="6236500" y="1608284"/>
                  <a:pt x="6221475" y="1514234"/>
                  <a:pt x="6000221" y="1545558"/>
                </a:cubicBezTo>
                <a:cubicBezTo>
                  <a:pt x="5778967" y="1576882"/>
                  <a:pt x="5433522" y="1460049"/>
                  <a:pt x="5250407" y="1545558"/>
                </a:cubicBezTo>
                <a:cubicBezTo>
                  <a:pt x="5067292" y="1631067"/>
                  <a:pt x="4981073" y="1543417"/>
                  <a:pt x="4810040" y="1545558"/>
                </a:cubicBezTo>
                <a:cubicBezTo>
                  <a:pt x="4639007" y="1547699"/>
                  <a:pt x="4308039" y="1487457"/>
                  <a:pt x="4060226" y="1545558"/>
                </a:cubicBezTo>
                <a:cubicBezTo>
                  <a:pt x="3812413" y="1603659"/>
                  <a:pt x="3644663" y="1493363"/>
                  <a:pt x="3465136" y="1545558"/>
                </a:cubicBezTo>
                <a:cubicBezTo>
                  <a:pt x="3285609" y="1597753"/>
                  <a:pt x="2991355" y="1511001"/>
                  <a:pt x="2870045" y="1545558"/>
                </a:cubicBezTo>
                <a:cubicBezTo>
                  <a:pt x="2748735" y="1580115"/>
                  <a:pt x="2609420" y="1513065"/>
                  <a:pt x="2429678" y="1545558"/>
                </a:cubicBezTo>
                <a:cubicBezTo>
                  <a:pt x="2249936" y="1578051"/>
                  <a:pt x="2069853" y="1540524"/>
                  <a:pt x="1834588" y="1545558"/>
                </a:cubicBezTo>
                <a:cubicBezTo>
                  <a:pt x="1599323" y="1550592"/>
                  <a:pt x="1620695" y="1531734"/>
                  <a:pt x="1471583" y="1545558"/>
                </a:cubicBezTo>
                <a:cubicBezTo>
                  <a:pt x="1322471" y="1559382"/>
                  <a:pt x="1254283" y="1521955"/>
                  <a:pt x="1108577" y="1545558"/>
                </a:cubicBezTo>
                <a:cubicBezTo>
                  <a:pt x="962871" y="1569161"/>
                  <a:pt x="478825" y="1535808"/>
                  <a:pt x="257598" y="1545558"/>
                </a:cubicBezTo>
                <a:cubicBezTo>
                  <a:pt x="128191" y="1547870"/>
                  <a:pt x="7074" y="1435532"/>
                  <a:pt x="0" y="1287960"/>
                </a:cubicBezTo>
                <a:cubicBezTo>
                  <a:pt x="-456" y="1176018"/>
                  <a:pt x="32050" y="917269"/>
                  <a:pt x="0" y="772779"/>
                </a:cubicBezTo>
                <a:cubicBezTo>
                  <a:pt x="-32050" y="628289"/>
                  <a:pt x="37947" y="496905"/>
                  <a:pt x="0" y="257598"/>
                </a:cubicBezTo>
                <a:close/>
              </a:path>
              <a:path w="8251372" h="1545558" stroke="0" extrusionOk="0">
                <a:moveTo>
                  <a:pt x="0" y="257598"/>
                </a:moveTo>
                <a:cubicBezTo>
                  <a:pt x="-9471" y="144568"/>
                  <a:pt x="113327" y="2481"/>
                  <a:pt x="257598" y="0"/>
                </a:cubicBezTo>
                <a:cubicBezTo>
                  <a:pt x="524694" y="-52389"/>
                  <a:pt x="730899" y="21877"/>
                  <a:pt x="852688" y="0"/>
                </a:cubicBezTo>
                <a:cubicBezTo>
                  <a:pt x="974477" y="-21877"/>
                  <a:pt x="1259627" y="31690"/>
                  <a:pt x="1370417" y="0"/>
                </a:cubicBezTo>
                <a:cubicBezTo>
                  <a:pt x="1481207" y="-31690"/>
                  <a:pt x="1656742" y="3980"/>
                  <a:pt x="1733422" y="0"/>
                </a:cubicBezTo>
                <a:cubicBezTo>
                  <a:pt x="1810102" y="-3980"/>
                  <a:pt x="2056981" y="34151"/>
                  <a:pt x="2173789" y="0"/>
                </a:cubicBezTo>
                <a:cubicBezTo>
                  <a:pt x="2290597" y="-34151"/>
                  <a:pt x="2734441" y="5920"/>
                  <a:pt x="2923603" y="0"/>
                </a:cubicBezTo>
                <a:cubicBezTo>
                  <a:pt x="3112765" y="-5920"/>
                  <a:pt x="3357089" y="51132"/>
                  <a:pt x="3673417" y="0"/>
                </a:cubicBezTo>
                <a:cubicBezTo>
                  <a:pt x="3989745" y="-51132"/>
                  <a:pt x="3946600" y="24223"/>
                  <a:pt x="4191146" y="0"/>
                </a:cubicBezTo>
                <a:cubicBezTo>
                  <a:pt x="4435692" y="-24223"/>
                  <a:pt x="4607061" y="61735"/>
                  <a:pt x="4786236" y="0"/>
                </a:cubicBezTo>
                <a:cubicBezTo>
                  <a:pt x="4965411" y="-61735"/>
                  <a:pt x="5305933" y="53210"/>
                  <a:pt x="5458689" y="0"/>
                </a:cubicBezTo>
                <a:cubicBezTo>
                  <a:pt x="5611445" y="-53210"/>
                  <a:pt x="5744059" y="44324"/>
                  <a:pt x="5976417" y="0"/>
                </a:cubicBezTo>
                <a:cubicBezTo>
                  <a:pt x="6208775" y="-44324"/>
                  <a:pt x="6290688" y="18556"/>
                  <a:pt x="6494146" y="0"/>
                </a:cubicBezTo>
                <a:cubicBezTo>
                  <a:pt x="6697604" y="-18556"/>
                  <a:pt x="6802527" y="49485"/>
                  <a:pt x="7089236" y="0"/>
                </a:cubicBezTo>
                <a:cubicBezTo>
                  <a:pt x="7375945" y="-49485"/>
                  <a:pt x="7589819" y="51202"/>
                  <a:pt x="7993774" y="0"/>
                </a:cubicBezTo>
                <a:cubicBezTo>
                  <a:pt x="8128157" y="5949"/>
                  <a:pt x="8269461" y="114642"/>
                  <a:pt x="8251372" y="257598"/>
                </a:cubicBezTo>
                <a:cubicBezTo>
                  <a:pt x="8258222" y="374725"/>
                  <a:pt x="8216025" y="582293"/>
                  <a:pt x="8251372" y="752172"/>
                </a:cubicBezTo>
                <a:cubicBezTo>
                  <a:pt x="8286719" y="922051"/>
                  <a:pt x="8249824" y="1082880"/>
                  <a:pt x="8251372" y="1287960"/>
                </a:cubicBezTo>
                <a:cubicBezTo>
                  <a:pt x="8271462" y="1432258"/>
                  <a:pt x="8145351" y="1539983"/>
                  <a:pt x="7993774" y="1545558"/>
                </a:cubicBezTo>
                <a:cubicBezTo>
                  <a:pt x="7845936" y="1595983"/>
                  <a:pt x="7646408" y="1490668"/>
                  <a:pt x="7321322" y="1545558"/>
                </a:cubicBezTo>
                <a:cubicBezTo>
                  <a:pt x="6996236" y="1600448"/>
                  <a:pt x="6827209" y="1498188"/>
                  <a:pt x="6571508" y="1545558"/>
                </a:cubicBezTo>
                <a:cubicBezTo>
                  <a:pt x="6315807" y="1592928"/>
                  <a:pt x="6330562" y="1537475"/>
                  <a:pt x="6131141" y="1545558"/>
                </a:cubicBezTo>
                <a:cubicBezTo>
                  <a:pt x="5931720" y="1553641"/>
                  <a:pt x="5879376" y="1523413"/>
                  <a:pt x="5768136" y="1545558"/>
                </a:cubicBezTo>
                <a:cubicBezTo>
                  <a:pt x="5656897" y="1567703"/>
                  <a:pt x="5342332" y="1517132"/>
                  <a:pt x="5173045" y="1545558"/>
                </a:cubicBezTo>
                <a:cubicBezTo>
                  <a:pt x="5003758" y="1573984"/>
                  <a:pt x="4900895" y="1528141"/>
                  <a:pt x="4655317" y="1545558"/>
                </a:cubicBezTo>
                <a:cubicBezTo>
                  <a:pt x="4409739" y="1562975"/>
                  <a:pt x="4413765" y="1544539"/>
                  <a:pt x="4214950" y="1545558"/>
                </a:cubicBezTo>
                <a:cubicBezTo>
                  <a:pt x="4016135" y="1546577"/>
                  <a:pt x="3762107" y="1471610"/>
                  <a:pt x="3465136" y="1545558"/>
                </a:cubicBezTo>
                <a:cubicBezTo>
                  <a:pt x="3168165" y="1619506"/>
                  <a:pt x="3060194" y="1534414"/>
                  <a:pt x="2870045" y="1545558"/>
                </a:cubicBezTo>
                <a:cubicBezTo>
                  <a:pt x="2679896" y="1556702"/>
                  <a:pt x="2603958" y="1512545"/>
                  <a:pt x="2352316" y="1545558"/>
                </a:cubicBezTo>
                <a:cubicBezTo>
                  <a:pt x="2100674" y="1578571"/>
                  <a:pt x="2069259" y="1519509"/>
                  <a:pt x="1989311" y="1545558"/>
                </a:cubicBezTo>
                <a:cubicBezTo>
                  <a:pt x="1909364" y="1571607"/>
                  <a:pt x="1586366" y="1522063"/>
                  <a:pt x="1471583" y="1545558"/>
                </a:cubicBezTo>
                <a:cubicBezTo>
                  <a:pt x="1356800" y="1569053"/>
                  <a:pt x="685415" y="1475189"/>
                  <a:pt x="257598" y="1545558"/>
                </a:cubicBezTo>
                <a:cubicBezTo>
                  <a:pt x="147719" y="1528812"/>
                  <a:pt x="-27200" y="1425615"/>
                  <a:pt x="0" y="1287960"/>
                </a:cubicBezTo>
                <a:cubicBezTo>
                  <a:pt x="-19698" y="1041983"/>
                  <a:pt x="38996" y="1021089"/>
                  <a:pt x="0" y="772779"/>
                </a:cubicBezTo>
                <a:cubicBezTo>
                  <a:pt x="-38996" y="524469"/>
                  <a:pt x="18772" y="378900"/>
                  <a:pt x="0" y="257598"/>
                </a:cubicBezTo>
                <a:close/>
              </a:path>
            </a:pathLst>
          </a:custGeom>
          <a:ln w="38100">
            <a:solidFill>
              <a:srgbClr val="FFCCCC"/>
            </a:solidFill>
            <a:extLst>
              <a:ext uri="{C807C97D-BFC1-408E-A445-0C87EB9F89A2}">
                <ask:lineSketchStyleProps xmlns="" xmlns:ask="http://schemas.microsoft.com/office/drawing/2018/sketchyshapes" sd="611865501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nhận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“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</a:p>
        </p:txBody>
      </p:sp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A3329C1-C3FC-1FD7-3141-AE1FB1BDF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15" y="2525126"/>
            <a:ext cx="3719332" cy="433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226</Words>
  <Application>Microsoft Office PowerPoint</Application>
  <PresentationFormat>Widescreen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微软雅黑</vt:lpstr>
      <vt:lpstr>宋体</vt:lpstr>
      <vt:lpstr>#9Slide05 Phobia</vt:lpstr>
      <vt:lpstr>Arial</vt:lpstr>
      <vt:lpstr>Bubblegum Sans</vt:lpstr>
      <vt:lpstr>Calibri</vt:lpstr>
      <vt:lpstr>Calibri Light</vt:lpstr>
      <vt:lpstr>Times New Roman</vt:lpstr>
      <vt:lpstr>UVN Banh Mi</vt:lpstr>
      <vt:lpstr>默认设计模板</vt:lpstr>
      <vt:lpstr>Office Theme</vt:lpstr>
      <vt:lpstr>2_Office Theme</vt:lpstr>
      <vt:lpstr>3_Office Theme</vt:lpstr>
      <vt:lpstr>4_Office Theme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39</cp:revision>
  <dcterms:created xsi:type="dcterms:W3CDTF">2022-09-17T10:58:09Z</dcterms:created>
  <dcterms:modified xsi:type="dcterms:W3CDTF">2025-12-03T03:43:47Z</dcterms:modified>
</cp:coreProperties>
</file>