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9"/>
  </p:notesMasterIdLst>
  <p:handoutMasterIdLst>
    <p:handoutMasterId r:id="rId10"/>
  </p:handoutMasterIdLst>
  <p:sldIdLst>
    <p:sldId id="303" r:id="rId2"/>
    <p:sldId id="2651" r:id="rId3"/>
    <p:sldId id="304" r:id="rId4"/>
    <p:sldId id="305" r:id="rId5"/>
    <p:sldId id="307" r:id="rId6"/>
    <p:sldId id="2648" r:id="rId7"/>
    <p:sldId id="30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B975F5-AB96-4D5A-9183-3C1A2D6FDF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9E178-1188-4E02-AF35-2AFE34647C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5CED0-2BF1-439F-9A5C-449D1A3FA9A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E0A31-37E0-4CB7-92C6-A9EC229CE6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568E9-C937-4EF3-81AE-C0F6904292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F25B2-D5B1-4EF4-9443-2C9F429E2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48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FA934-A24F-4D67-B978-03C48E6670B7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E2E42-D511-4905-8891-46A57A508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1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2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01F3E-6FB8-B6FC-9DC6-E296FA568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B6841E-8D34-97DA-029B-4484E49F5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297EC-8D77-8FEF-881F-F117292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5F49E-A319-416C-A1F7-EAE9C9C027B3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A2E5A-AC5C-A26D-1F6C-54E999793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5A7C9B-5BC0-9EB3-6094-69D1F847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7C575-79F1-4BC6-B39A-F5A1B2DF9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3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0" y="6650182"/>
            <a:ext cx="12205855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884" y="4481941"/>
            <a:ext cx="2736279" cy="2736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99EF56-200E-AF6F-6835-7D9241B71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3" t="54949" b="5928"/>
          <a:stretch/>
        </p:blipFill>
        <p:spPr>
          <a:xfrm>
            <a:off x="6096000" y="5306292"/>
            <a:ext cx="2015414" cy="1371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5A02AD-0B28-B2BE-E564-A70A5F4A05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50" y="3851564"/>
            <a:ext cx="2488417" cy="324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6B35FF8-9DE0-C93F-FEEE-160D42D2E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18" y="0"/>
            <a:ext cx="455228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2D7594-2CA3-DD98-682B-A634F169E5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5D27E5C-37FC-1055-1FA0-08A9E4C885F9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1ED6BF3-B200-B235-6485-D285A0589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F8510D2-8263-2D3A-2E39-2800E04A5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8F08502-F24E-ED07-8F75-4F50842B7C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5B35CC4-2E0F-A2E5-9F8D-C573BCD64C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1662545"/>
            <a:ext cx="10224654" cy="44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7746EA0-7C13-0EDF-D6CD-D5774928FC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15" y="1437462"/>
            <a:ext cx="10224654" cy="44549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337803-9B89-6E16-72F4-9E13058A5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9" b="5648"/>
          <a:stretch/>
        </p:blipFill>
        <p:spPr>
          <a:xfrm>
            <a:off x="0" y="2405114"/>
            <a:ext cx="12192000" cy="4452886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145D751A-0483-5E46-16C7-45FBE8B19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2103" b="73831"/>
          <a:stretch/>
        </p:blipFill>
        <p:spPr>
          <a:xfrm flipV="1">
            <a:off x="0" y="0"/>
            <a:ext cx="12192000" cy="1980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EDAFFD-D6E9-782E-FA81-DF4451FBDB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91" y="2228498"/>
            <a:ext cx="3283941" cy="32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4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2727EE2-F3B3-6425-707D-E1DCD665A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C086885-193E-E8E0-BB88-FAF688A8B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70"/>
          <a:stretch/>
        </p:blipFill>
        <p:spPr>
          <a:xfrm>
            <a:off x="4237920" y="3247220"/>
            <a:ext cx="7197970" cy="36107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F4B5B2-1AE4-3B4A-F45A-6AD0E1EAE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233788" y="3022339"/>
            <a:ext cx="4069449" cy="360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29EE0D0-FD7A-98A8-C2FE-07E65A9B1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84FCBE3-0C5C-BAA4-2B61-0D5961AC1CC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156566D-684F-66A3-7AF4-BADC6DAC58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EDE0380-C959-3C91-8FC2-B9D23EDFC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D23E669-1500-F6E2-7CB9-1C5D5A9C4C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AA2582C-80B8-9B93-8BFA-3930B478B62D}"/>
              </a:ext>
            </a:extLst>
          </p:cNvPr>
          <p:cNvGrpSpPr/>
          <p:nvPr userDrawn="1"/>
        </p:nvGrpSpPr>
        <p:grpSpPr>
          <a:xfrm flipV="1">
            <a:off x="-27235" y="0"/>
            <a:ext cx="12219235" cy="865198"/>
            <a:chOff x="-27235" y="5992802"/>
            <a:chExt cx="12219235" cy="86519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0AA38A5-6C43-54EA-4A25-F1BEB7A08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8293B93-83D3-2A3F-8CCA-548AC05CD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A2B7734-ADE8-3FBA-007F-9A8699BC5C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1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22DD0BF-7DA4-0491-C697-8A03F1977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2154684"/>
            <a:ext cx="10224654" cy="47033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5F5417C-A29F-894E-832F-083595FFE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>
            <a:off x="9683818" y="1690255"/>
            <a:ext cx="1492079" cy="13884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2645E2-0FC0-783F-68C2-68C58248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 flipH="1">
            <a:off x="872327" y="1690255"/>
            <a:ext cx="1492079" cy="138846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74E5E16-129C-5FD3-0F01-5C5C45B741F8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0D016C-05FE-F8FF-FEA5-32C5218CC5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60D15E8-BDF4-4A8A-2F95-8FB699F18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08EADDD-563B-9C27-028C-C1660545F6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7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121AFA2-93E5-C37D-A07A-3196B20E84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B5BF55-6090-04BC-7392-E210D88F9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096" y="241488"/>
            <a:ext cx="4855561" cy="63549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43895B-836F-E484-9EFC-86C123A8B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32" t="54005"/>
          <a:stretch/>
        </p:blipFill>
        <p:spPr>
          <a:xfrm>
            <a:off x="6496467" y="705163"/>
            <a:ext cx="1568866" cy="5921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556BC4-A0C0-A400-C2CB-1950EAFF0E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A711D-E867-BCB9-5BD5-20B4E33793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18" y="1782871"/>
            <a:ext cx="3673550" cy="3673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D533B94-5522-0290-8588-9EC2DA1FEB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235" y="2383436"/>
            <a:ext cx="4615536" cy="447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>
            <a:extLst>
              <a:ext uri="{FF2B5EF4-FFF2-40B4-BE49-F238E27FC236}">
                <a16:creationId xmlns:a16="http://schemas.microsoft.com/office/drawing/2014/main" id="{3C081ADA-5BFA-3937-332A-1858C18B7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8333" b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EB9A81B-E1E1-30DA-EC60-EC55C7B8A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0" b="45151"/>
          <a:stretch/>
        </p:blipFill>
        <p:spPr>
          <a:xfrm>
            <a:off x="9551427" y="299307"/>
            <a:ext cx="1898976" cy="37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1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8078C4D-6897-9DC9-8F71-503919616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" y="516835"/>
            <a:ext cx="10744200" cy="57348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F32E4ED-7CAA-F535-897D-F5A7DAA59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5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F0D710F-6007-E67F-233D-BD3FD562C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r="33097"/>
          <a:stretch/>
        </p:blipFill>
        <p:spPr>
          <a:xfrm>
            <a:off x="0" y="0"/>
            <a:ext cx="47117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C2A7569-2A68-EEEA-E1FE-1D1A1F03F226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BE67181-4570-37BC-7149-EBC46CFAE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57F9023-E8B9-C4B9-C1ED-2C3A74424A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EB477AE-936F-8460-AD83-5578A19F7D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1B9D62-ACAD-1D73-8BED-C57DA3A0A403}"/>
              </a:ext>
            </a:extLst>
          </p:cNvPr>
          <p:cNvGrpSpPr/>
          <p:nvPr userDrawn="1"/>
        </p:nvGrpSpPr>
        <p:grpSpPr>
          <a:xfrm>
            <a:off x="2624543" y="1942277"/>
            <a:ext cx="2959100" cy="3346262"/>
            <a:chOff x="3663950" y="1802577"/>
            <a:chExt cx="2959100" cy="334626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27C930-5642-1FA9-6105-A3296352EE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62241">
              <a:off x="3466277" y="2057702"/>
              <a:ext cx="3252846" cy="274259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BC739C5-5021-736F-2870-DE62C740F3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4" t="28333" r="34569" b="28519"/>
            <a:stretch/>
          </p:blipFill>
          <p:spPr>
            <a:xfrm rot="16640329">
              <a:off x="3473450" y="1999239"/>
              <a:ext cx="3340100" cy="295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778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BE5E4D8F-6C10-CC0C-F19B-311896E1083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8706FC2-EDCC-7D5C-48C9-DCDAF91F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4EBFC-015D-48B1-CC8C-75F001BBC8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956B072-51ED-5892-DD14-A6B2347D02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35C5411B-94D6-D99A-0D23-01CA44AC1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2103" b="73831"/>
          <a:stretch/>
        </p:blipFill>
        <p:spPr>
          <a:xfrm>
            <a:off x="0" y="4877510"/>
            <a:ext cx="12192000" cy="19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DEBCC4-33C3-42A3-6AA6-CD8A0C82E6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27" y="4073239"/>
            <a:ext cx="3241964" cy="324196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2355273" y="6650182"/>
            <a:ext cx="9850582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21" y="4578924"/>
            <a:ext cx="2736279" cy="27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3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CB4A46F-271C-5E94-38D5-9D2F303F2B7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37A9A41-1F43-D29D-3ABF-48ADFAEA0DD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74132" cy="167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9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F13A59-05E2-4D5C-9D7A-124C907C5644}"/>
              </a:ext>
            </a:extLst>
          </p:cNvPr>
          <p:cNvSpPr txBox="1"/>
          <p:nvPr/>
        </p:nvSpPr>
        <p:spPr>
          <a:xfrm>
            <a:off x="3115312" y="304800"/>
            <a:ext cx="596137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........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.....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......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07DB6-BEE7-4BE7-80FF-C998E2466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054" y="1010862"/>
            <a:ext cx="2438611" cy="1341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59A92-4256-4B71-B17D-CE1C166B3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09" y="2347018"/>
            <a:ext cx="6809822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1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0D9C54-FBE1-5497-F297-FC56DF42BA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1FC813-A20D-E994-9CE4-7B266E3D08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538582"/>
            <a:ext cx="12192000" cy="52578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4986B38-A09C-FEF0-4367-1935C5D43800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BC5692EA-62AF-F4FB-07BE-725C07CBF09F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9F1A02CC-5AE6-242F-563F-9101F2660772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248C3A4-27BB-F036-876D-3F6C28AC9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827" y="2212208"/>
            <a:ext cx="2719959" cy="3156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E44C4D-B4DF-157D-E0EE-DAD8E3F0D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047" y="1476965"/>
            <a:ext cx="4802791" cy="1257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E4CDE5-BA5E-5DBC-3B0D-425E2195C378}"/>
              </a:ext>
            </a:extLst>
          </p:cNvPr>
          <p:cNvSpPr txBox="1"/>
          <p:nvPr/>
        </p:nvSpPr>
        <p:spPr>
          <a:xfrm>
            <a:off x="3709525" y="1657241"/>
            <a:ext cx="420788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3B6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1000 ml = 1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13B6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EAA544-1B35-F07D-A2B1-B58C95F9B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264" y="3867275"/>
            <a:ext cx="4802791" cy="1257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06ACA5-F22C-98DF-CA16-387E7EFEEA73}"/>
              </a:ext>
            </a:extLst>
          </p:cNvPr>
          <p:cNvSpPr txBox="1"/>
          <p:nvPr/>
        </p:nvSpPr>
        <p:spPr>
          <a:xfrm>
            <a:off x="3776742" y="4047551"/>
            <a:ext cx="420788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3B6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13B6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3B6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1000 ml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38170D-5E0C-5802-F5D8-2410C7A41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37" y="2998708"/>
            <a:ext cx="2645664" cy="363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Rót hết nước từ bình sang 3 ca (như hình vẽ):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CBB5C-F314-4810-91CD-404442E56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879" y="1296135"/>
            <a:ext cx="4710355" cy="247657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829F075-2751-41F1-B2DD-11C473A4A5B2}"/>
              </a:ext>
            </a:extLst>
          </p:cNvPr>
          <p:cNvGrpSpPr/>
          <p:nvPr/>
        </p:nvGrpSpPr>
        <p:grpSpPr>
          <a:xfrm>
            <a:off x="0" y="1615440"/>
            <a:ext cx="5862320" cy="1015663"/>
            <a:chOff x="0" y="1615440"/>
            <a:chExt cx="5862320" cy="10156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DF2439-CBD2-4FCC-A3BF-DD1178D19E05}"/>
                </a:ext>
              </a:extLst>
            </p:cNvPr>
            <p:cNvSpPr txBox="1"/>
            <p:nvPr/>
          </p:nvSpPr>
          <p:spPr>
            <a:xfrm>
              <a:off x="0" y="1615440"/>
              <a:ext cx="58623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Ca A có 500 ml nước, ca B có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 nước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 C có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 nước.</a:t>
              </a:r>
              <a:endParaRPr lang="en-US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A88B065-2E6B-4E0A-B30E-834C4D796F2F}"/>
                </a:ext>
              </a:extLst>
            </p:cNvPr>
            <p:cNvSpPr/>
            <p:nvPr/>
          </p:nvSpPr>
          <p:spPr>
            <a:xfrm>
              <a:off x="1480108" y="2120967"/>
              <a:ext cx="533627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2B9D2AB-4206-4F8D-9472-9F4C12CF38C6}"/>
                </a:ext>
              </a:extLst>
            </p:cNvPr>
            <p:cNvSpPr/>
            <p:nvPr/>
          </p:nvSpPr>
          <p:spPr>
            <a:xfrm>
              <a:off x="3243214" y="2131242"/>
              <a:ext cx="599322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1B822B-0C19-4A2F-96B1-314932380B10}"/>
              </a:ext>
            </a:extLst>
          </p:cNvPr>
          <p:cNvGrpSpPr/>
          <p:nvPr/>
        </p:nvGrpSpPr>
        <p:grpSpPr>
          <a:xfrm>
            <a:off x="121920" y="3139440"/>
            <a:ext cx="5699760" cy="1077218"/>
            <a:chOff x="162560" y="1615440"/>
            <a:chExt cx="5699760" cy="107721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BCE02C9-D8C9-4C52-97A2-2FBE0A9E9918}"/>
                </a:ext>
              </a:extLst>
            </p:cNvPr>
            <p:cNvSpPr txBox="1"/>
            <p:nvPr/>
          </p:nvSpPr>
          <p:spPr>
            <a:xfrm>
              <a:off x="162560" y="1615440"/>
              <a:ext cx="56997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b) Lúc đầu, lượng nước trong bình có là 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</a:t>
              </a:r>
              <a:r>
                <a:rPr lang="vi-VN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CA1D8CB-F9DD-4A95-97B5-34C8B9A37023}"/>
                </a:ext>
              </a:extLst>
            </p:cNvPr>
            <p:cNvSpPr/>
            <p:nvPr/>
          </p:nvSpPr>
          <p:spPr>
            <a:xfrm>
              <a:off x="1999696" y="2159175"/>
              <a:ext cx="869876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EF7B84B-C76E-44C7-BB6C-5685B05B5DCF}"/>
              </a:ext>
            </a:extLst>
          </p:cNvPr>
          <p:cNvSpPr/>
          <p:nvPr/>
        </p:nvSpPr>
        <p:spPr>
          <a:xfrm>
            <a:off x="1458930" y="2095928"/>
            <a:ext cx="626724" cy="46862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777458-AE2D-4FDE-B0AA-C0CDD76AFC07}"/>
              </a:ext>
            </a:extLst>
          </p:cNvPr>
          <p:cNvCxnSpPr/>
          <p:nvPr/>
        </p:nvCxnSpPr>
        <p:spPr>
          <a:xfrm>
            <a:off x="8534400" y="3139440"/>
            <a:ext cx="193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5AC882-6C5F-47B7-A85B-95B3E6257AE8}"/>
              </a:ext>
            </a:extLst>
          </p:cNvPr>
          <p:cNvCxnSpPr/>
          <p:nvPr/>
        </p:nvCxnSpPr>
        <p:spPr>
          <a:xfrm>
            <a:off x="9580880" y="2987040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3DA7ECD-5DC3-4376-B760-5F9D69EF515B}"/>
              </a:ext>
            </a:extLst>
          </p:cNvPr>
          <p:cNvSpPr/>
          <p:nvPr/>
        </p:nvSpPr>
        <p:spPr>
          <a:xfrm>
            <a:off x="3212390" y="2128063"/>
            <a:ext cx="660967" cy="4404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31FC59-7ACE-4DC7-86AC-F9EB03112447}"/>
              </a:ext>
            </a:extLst>
          </p:cNvPr>
          <p:cNvSpPr txBox="1"/>
          <p:nvPr/>
        </p:nvSpPr>
        <p:spPr>
          <a:xfrm>
            <a:off x="2103120" y="4521200"/>
            <a:ext cx="788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 đầu, lượng nước trong bình có 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B679A4-99C7-4935-BD27-DF0A0442DE02}"/>
              </a:ext>
            </a:extLst>
          </p:cNvPr>
          <p:cNvSpPr txBox="1"/>
          <p:nvPr/>
        </p:nvSpPr>
        <p:spPr>
          <a:xfrm>
            <a:off x="2204720" y="5242560"/>
            <a:ext cx="788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+ 200 + 300 = 1 000 (ml)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F9545DB-B4AC-4F79-B35B-0DEB6CF17954}"/>
              </a:ext>
            </a:extLst>
          </p:cNvPr>
          <p:cNvSpPr/>
          <p:nvPr/>
        </p:nvSpPr>
        <p:spPr>
          <a:xfrm>
            <a:off x="1917960" y="3662627"/>
            <a:ext cx="951156" cy="46758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</p:spTree>
    <p:extLst>
      <p:ext uri="{BB962C8B-B14F-4D97-AF65-F5344CB8AC3E}">
        <p14:creationId xmlns:p14="http://schemas.microsoft.com/office/powerpoint/2010/main" val="20570440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38" grpId="0" animBg="1"/>
      <p:bldP spid="40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627966-4DD6-4766-BE1F-26F67CB7C920}"/>
              </a:ext>
            </a:extLst>
          </p:cNvPr>
          <p:cNvSpPr txBox="1"/>
          <p:nvPr/>
        </p:nvSpPr>
        <p:spPr>
          <a:xfrm>
            <a:off x="1163320" y="1010944"/>
            <a:ext cx="10119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phích có 1 </a:t>
            </a:r>
            <a:r>
              <a:rPr lang="vi-VN" sz="32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nước. Rót nước ở phích sang 3 ca (như hình vẽ).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732944-4EE3-4E69-97D8-B574896EBD99}"/>
              </a:ext>
            </a:extLst>
          </p:cNvPr>
          <p:cNvGrpSpPr/>
          <p:nvPr/>
        </p:nvGrpSpPr>
        <p:grpSpPr>
          <a:xfrm>
            <a:off x="5244215" y="3168574"/>
            <a:ext cx="1980747" cy="1376518"/>
            <a:chOff x="2214922" y="2032000"/>
            <a:chExt cx="4135078" cy="25950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65152AB-7C48-49A0-9E8E-B594BD71FE5C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AE72C93-0B2E-4940-A286-24C2A9A81F1D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647ADA78-906D-4D4E-9CD8-42BC913FD0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EC482B2-EA4F-42E9-B709-C7C8F0D19EEC}"/>
                    </a:ext>
                  </a:extLst>
                </p:cNvPr>
                <p:cNvSpPr txBox="1"/>
                <p:nvPr/>
              </p:nvSpPr>
              <p:spPr>
                <a:xfrm>
                  <a:off x="5522514" y="2952954"/>
                  <a:ext cx="99" cy="5137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B169B8B-F407-444B-A7A9-3B5E5A2F2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D71E935-00A6-4D75-9203-253D8864AACC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0EB0B2-8E6A-4AFE-9909-1DDCC0A08804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91675FF-C86A-4E49-84BC-790B44D85929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E1E21D9-ABFC-432E-AC6E-3C2DBF5BBC87}"/>
              </a:ext>
            </a:extLst>
          </p:cNvPr>
          <p:cNvGrpSpPr/>
          <p:nvPr/>
        </p:nvGrpSpPr>
        <p:grpSpPr>
          <a:xfrm>
            <a:off x="7319365" y="3234450"/>
            <a:ext cx="1959223" cy="1376518"/>
            <a:chOff x="2214922" y="2032000"/>
            <a:chExt cx="4135078" cy="259504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60D6CE2-9005-4EE6-BC87-9C4C455F1B26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5DDB111-F55B-40C9-8040-64157186BC4B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6628E941-4E57-431D-BBB0-B28529F0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AE6EA60-2261-4E06-8795-D9AC48894D1A}"/>
                    </a:ext>
                  </a:extLst>
                </p:cNvPr>
                <p:cNvSpPr txBox="1"/>
                <p:nvPr/>
              </p:nvSpPr>
              <p:spPr>
                <a:xfrm>
                  <a:off x="5522512" y="2952954"/>
                  <a:ext cx="100" cy="5137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0A97BB1-B02B-4B90-B6A1-123C76AE1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83B78EE-D07A-4BF8-92DB-9880562D865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7AFE686-4510-4C95-8BA6-70D7395910E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998FB23-CC12-4F31-8139-381AC43269A1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3DEDFCF-EF7F-436A-A49F-D78471C049BE}"/>
              </a:ext>
            </a:extLst>
          </p:cNvPr>
          <p:cNvGrpSpPr/>
          <p:nvPr/>
        </p:nvGrpSpPr>
        <p:grpSpPr>
          <a:xfrm>
            <a:off x="9357360" y="3500833"/>
            <a:ext cx="1406450" cy="944743"/>
            <a:chOff x="2214922" y="2032000"/>
            <a:chExt cx="4135078" cy="259504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3FD3173-5FAD-4E19-9409-75E51931867A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9962610-75A6-4D9D-AB25-A0E454806718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DB276C65-3B12-47F9-BE18-DC598815D6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8ED5790-5264-4549-AA71-9A3456BE9095}"/>
                    </a:ext>
                  </a:extLst>
                </p:cNvPr>
                <p:cNvSpPr txBox="1"/>
                <p:nvPr/>
              </p:nvSpPr>
              <p:spPr>
                <a:xfrm>
                  <a:off x="5522473" y="2952954"/>
                  <a:ext cx="139" cy="7485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5FF26A5D-DE7D-48AB-9A4C-5708D136B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0408C7E-D721-4BBF-8649-5D969203379C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DADB345-C2BD-4B76-928E-603BDA5201F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E74C7EE-FE03-4B05-9BA4-3668AA2BFD36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4867DCE3-D877-45A1-968D-09EB9DAF3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5342860" y="1954177"/>
            <a:ext cx="1219105" cy="113593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598AE14-5D63-4628-B94F-60FFCF5428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3104540" y="1191388"/>
            <a:ext cx="2119735" cy="3587321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65810B6-AF9D-47B9-B268-3502ACC2B2C8}"/>
              </a:ext>
            </a:extLst>
          </p:cNvPr>
          <p:cNvGrpSpPr/>
          <p:nvPr/>
        </p:nvGrpSpPr>
        <p:grpSpPr>
          <a:xfrm>
            <a:off x="5239395" y="3134267"/>
            <a:ext cx="1965941" cy="1410825"/>
            <a:chOff x="5239396" y="3111743"/>
            <a:chExt cx="1819386" cy="150127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6E1B1B4-042B-4CE3-82F8-E0E78411A91A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2506710F-3A8A-4306-9EF8-DBA2FCA44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D27933F9-E560-405E-B7EF-A3564CB1C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B980A05-42A1-4FB3-AF22-01E7A875BF3F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7B1ADD4-A8DE-47D4-A221-CF1B02347C06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5" name="Graphic 84">
            <a:extLst>
              <a:ext uri="{FF2B5EF4-FFF2-40B4-BE49-F238E27FC236}">
                <a16:creationId xmlns:a16="http://schemas.microsoft.com/office/drawing/2014/main" id="{7CEBE4C3-A0D2-49A6-826C-4226300B4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7606266" y="2055684"/>
            <a:ext cx="1219105" cy="113593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ACF01F9-068E-4C36-B7E6-4F9DB6DED7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5303597" y="942626"/>
            <a:ext cx="2119735" cy="3587321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D2BDF3C9-FB0F-492D-AF25-7D6A9D673913}"/>
              </a:ext>
            </a:extLst>
          </p:cNvPr>
          <p:cNvGrpSpPr/>
          <p:nvPr/>
        </p:nvGrpSpPr>
        <p:grpSpPr>
          <a:xfrm>
            <a:off x="7330263" y="3192202"/>
            <a:ext cx="1965941" cy="1385126"/>
            <a:chOff x="5239396" y="3111743"/>
            <a:chExt cx="1819386" cy="1501276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09FF7BA-4E32-4EE8-897D-4B3D8B83C306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6F21934A-FA82-4ED5-9A6C-951FD8D80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FCE5DCF-DA4A-401A-9C0E-F798874E9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C2024FE-A65E-4C94-A71F-9D7CA00F83FB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8FF85BA-BD41-48E5-87BA-CA601F47F0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id="{159BECD4-C359-4A2E-9086-33A93F546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9384465" y="2354854"/>
            <a:ext cx="1088701" cy="101443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5C7CD2B-6673-4CAF-B30F-57330F9A599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6930499" y="1212807"/>
            <a:ext cx="2119735" cy="3587321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4514B46-515E-4924-B3CE-52553916BA88}"/>
              </a:ext>
            </a:extLst>
          </p:cNvPr>
          <p:cNvGrpSpPr/>
          <p:nvPr/>
        </p:nvGrpSpPr>
        <p:grpSpPr>
          <a:xfrm>
            <a:off x="9372991" y="3491333"/>
            <a:ext cx="1406450" cy="944743"/>
            <a:chOff x="5239396" y="3111743"/>
            <a:chExt cx="1819386" cy="1501276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68F7A1A-CAB1-46E2-A751-47D92CA20B65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4CDFB0F5-B69C-4A67-836C-02D9997366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AA463142-9DE8-4B6D-9147-A673FBD48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301B7EA-850D-4C6B-AF7C-BC41B6C31672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5988D0A-ED0F-4A9D-902C-6A2D2DF97D67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72AD07B-6C9E-4BAE-8607-081B29176597}"/>
              </a:ext>
            </a:extLst>
          </p:cNvPr>
          <p:cNvGrpSpPr/>
          <p:nvPr/>
        </p:nvGrpSpPr>
        <p:grpSpPr>
          <a:xfrm>
            <a:off x="782320" y="4829287"/>
            <a:ext cx="9044124" cy="954107"/>
            <a:chOff x="782320" y="4829287"/>
            <a:chExt cx="9044124" cy="954107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01804DE-AB61-4253-83D9-1747EEF0A145}"/>
                </a:ext>
              </a:extLst>
            </p:cNvPr>
            <p:cNvSpPr txBox="1"/>
            <p:nvPr/>
          </p:nvSpPr>
          <p:spPr>
            <a:xfrm>
              <a:off x="782320" y="4829287"/>
              <a:ext cx="90441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a) 1 l =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 </a:t>
              </a:r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</a:p>
            <a:p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b) Sau khi rót, lượng nước còn lại trong phích là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</a:t>
              </a:r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B11AF527-22FC-43EC-ACAD-3E0FFCFF0209}"/>
                </a:ext>
              </a:extLst>
            </p:cNvPr>
            <p:cNvSpPr/>
            <p:nvPr/>
          </p:nvSpPr>
          <p:spPr>
            <a:xfrm>
              <a:off x="1927763" y="4879276"/>
              <a:ext cx="884273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9A9BABED-2167-4974-BA17-9919E1E992EF}"/>
                </a:ext>
              </a:extLst>
            </p:cNvPr>
            <p:cNvSpPr/>
            <p:nvPr/>
          </p:nvSpPr>
          <p:spPr>
            <a:xfrm>
              <a:off x="8030801" y="5297437"/>
              <a:ext cx="884273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36277328-600B-44EF-918C-93FF167F78F0}"/>
              </a:ext>
            </a:extLst>
          </p:cNvPr>
          <p:cNvSpPr/>
          <p:nvPr/>
        </p:nvSpPr>
        <p:spPr>
          <a:xfrm>
            <a:off x="1925144" y="4877380"/>
            <a:ext cx="951156" cy="4333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F409144-F137-4537-930D-477D328BA513}"/>
              </a:ext>
            </a:extLst>
          </p:cNvPr>
          <p:cNvSpPr txBox="1"/>
          <p:nvPr/>
        </p:nvSpPr>
        <p:spPr>
          <a:xfrm>
            <a:off x="2645226" y="5875393"/>
            <a:ext cx="7037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– 200 – 200 – 100 = 500 (ml)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A6FC603-37E0-436B-A971-FC99E3DD687A}"/>
              </a:ext>
            </a:extLst>
          </p:cNvPr>
          <p:cNvSpPr/>
          <p:nvPr/>
        </p:nvSpPr>
        <p:spPr>
          <a:xfrm>
            <a:off x="8010882" y="5245500"/>
            <a:ext cx="951156" cy="49775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B6ADD-E70D-4BC2-9B41-EC4A7CEB8387}"/>
              </a:ext>
            </a:extLst>
          </p:cNvPr>
          <p:cNvSpPr txBox="1"/>
          <p:nvPr/>
        </p:nvSpPr>
        <p:spPr>
          <a:xfrm>
            <a:off x="5743254" y="4705564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200 ml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EBCA561-81C3-4B1D-B5E9-FA9330182029}"/>
              </a:ext>
            </a:extLst>
          </p:cNvPr>
          <p:cNvSpPr txBox="1"/>
          <p:nvPr/>
        </p:nvSpPr>
        <p:spPr>
          <a:xfrm>
            <a:off x="7931650" y="4643919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200 ml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A428CA0-C5F0-4D36-9B8F-905F264BE398}"/>
              </a:ext>
            </a:extLst>
          </p:cNvPr>
          <p:cNvSpPr txBox="1"/>
          <p:nvPr/>
        </p:nvSpPr>
        <p:spPr>
          <a:xfrm>
            <a:off x="9606338" y="4551452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2738816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(Theo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339AE4-2ECF-4891-8F9C-CFEABAD24B50}"/>
              </a:ext>
            </a:extLst>
          </p:cNvPr>
          <p:cNvSpPr/>
          <p:nvPr/>
        </p:nvSpPr>
        <p:spPr>
          <a:xfrm>
            <a:off x="3328128" y="1737360"/>
            <a:ext cx="6513102" cy="14935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A4A980-CF88-44E5-A04B-B7231A482DA5}"/>
              </a:ext>
            </a:extLst>
          </p:cNvPr>
          <p:cNvSpPr txBox="1"/>
          <p:nvPr/>
        </p:nvSpPr>
        <p:spPr>
          <a:xfrm>
            <a:off x="3653248" y="1960880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100 ml + 20 ml = 120 ml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7C4621-BCA2-41EC-B0B2-B1D63B3B2641}"/>
              </a:ext>
            </a:extLst>
          </p:cNvPr>
          <p:cNvSpPr txBox="1"/>
          <p:nvPr/>
        </p:nvSpPr>
        <p:spPr>
          <a:xfrm>
            <a:off x="2799808" y="2535592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 ml x 4 = 32 ml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966977-A153-4A78-B826-A49B24B151E2}"/>
              </a:ext>
            </a:extLst>
          </p:cNvPr>
          <p:cNvSpPr txBox="1"/>
          <p:nvPr/>
        </p:nvSpPr>
        <p:spPr>
          <a:xfrm>
            <a:off x="3363688" y="3596617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120 ml – 20 ml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4120DF-686F-4ED1-94A9-075B3F1FCD3C}"/>
              </a:ext>
            </a:extLst>
          </p:cNvPr>
          <p:cNvSpPr txBox="1"/>
          <p:nvPr/>
        </p:nvSpPr>
        <p:spPr>
          <a:xfrm>
            <a:off x="3328128" y="4331107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12 ml x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D848DA-41DF-473B-BC3D-F5B29356B455}"/>
              </a:ext>
            </a:extLst>
          </p:cNvPr>
          <p:cNvSpPr txBox="1"/>
          <p:nvPr/>
        </p:nvSpPr>
        <p:spPr>
          <a:xfrm>
            <a:off x="7072815" y="3572284"/>
            <a:ext cx="343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100 ml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BB2F3C-94BB-4315-9574-BDE5A7A0B16A}"/>
              </a:ext>
            </a:extLst>
          </p:cNvPr>
          <p:cNvSpPr txBox="1"/>
          <p:nvPr/>
        </p:nvSpPr>
        <p:spPr>
          <a:xfrm>
            <a:off x="5850305" y="4292368"/>
            <a:ext cx="343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36 ml</a:t>
            </a:r>
          </a:p>
        </p:txBody>
      </p:sp>
    </p:spTree>
    <p:extLst>
      <p:ext uri="{BB962C8B-B14F-4D97-AF65-F5344CB8AC3E}">
        <p14:creationId xmlns:p14="http://schemas.microsoft.com/office/powerpoint/2010/main" val="38913412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9" grpId="0" animBg="1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300480" y="568960"/>
            <a:ext cx="1019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750 ml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Sau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350 ml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mi-li-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47F4B-4DFA-4811-9F10-911C74C9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" y="2632710"/>
            <a:ext cx="4419600" cy="354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07AA27-43A4-4010-AB7B-8F401F12CFCA}"/>
              </a:ext>
            </a:extLst>
          </p:cNvPr>
          <p:cNvSpPr txBox="1"/>
          <p:nvPr/>
        </p:nvSpPr>
        <p:spPr>
          <a:xfrm>
            <a:off x="6578600" y="221488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8304C-7123-4731-80FC-15AE7A9F850A}"/>
              </a:ext>
            </a:extLst>
          </p:cNvPr>
          <p:cNvSpPr txBox="1"/>
          <p:nvPr/>
        </p:nvSpPr>
        <p:spPr>
          <a:xfrm>
            <a:off x="5318760" y="3179019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750 ml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D7DAA-0EB7-4F11-8A0F-44A1EF3209FC}"/>
              </a:ext>
            </a:extLst>
          </p:cNvPr>
          <p:cNvSpPr txBox="1"/>
          <p:nvPr/>
        </p:nvSpPr>
        <p:spPr>
          <a:xfrm>
            <a:off x="5297641" y="3927285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350 ml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1CF504-2B2E-48D5-9D9D-3DBB7C68D919}"/>
              </a:ext>
            </a:extLst>
          </p:cNvPr>
          <p:cNvSpPr txBox="1"/>
          <p:nvPr/>
        </p:nvSpPr>
        <p:spPr>
          <a:xfrm>
            <a:off x="5295075" y="4669188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:....ml?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695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147F4B-4DFA-4811-9F10-911C74C9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42" y="1677213"/>
            <a:ext cx="4419600" cy="354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07AA27-43A4-4010-AB7B-8F401F12CFCA}"/>
              </a:ext>
            </a:extLst>
          </p:cNvPr>
          <p:cNvSpPr txBox="1"/>
          <p:nvPr/>
        </p:nvSpPr>
        <p:spPr>
          <a:xfrm>
            <a:off x="6403939" y="1259383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8304C-7123-4731-80FC-15AE7A9F850A}"/>
              </a:ext>
            </a:extLst>
          </p:cNvPr>
          <p:cNvSpPr txBox="1"/>
          <p:nvPr/>
        </p:nvSpPr>
        <p:spPr>
          <a:xfrm>
            <a:off x="5144099" y="2223522"/>
            <a:ext cx="5542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mi-li-lít dầu mẹ đã dùng để nấu ăn là: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D7DAA-0EB7-4F11-8A0F-44A1EF3209FC}"/>
              </a:ext>
            </a:extLst>
          </p:cNvPr>
          <p:cNvSpPr txBox="1"/>
          <p:nvPr/>
        </p:nvSpPr>
        <p:spPr>
          <a:xfrm>
            <a:off x="5194899" y="3423851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750 - 350 = 400 (ml)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1CF504-2B2E-48D5-9D9D-3DBB7C68D919}"/>
              </a:ext>
            </a:extLst>
          </p:cNvPr>
          <p:cNvSpPr txBox="1"/>
          <p:nvPr/>
        </p:nvSpPr>
        <p:spPr>
          <a:xfrm>
            <a:off x="5880701" y="4176028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400 (ml)</a:t>
            </a:r>
          </a:p>
        </p:txBody>
      </p:sp>
    </p:spTree>
    <p:extLst>
      <p:ext uri="{BB962C8B-B14F-4D97-AF65-F5344CB8AC3E}">
        <p14:creationId xmlns:p14="http://schemas.microsoft.com/office/powerpoint/2010/main" val="271787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299</Words>
  <Application>Microsoft Office PowerPoint</Application>
  <PresentationFormat>Widescreen</PresentationFormat>
  <Paragraphs>48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Cambria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98</cp:revision>
  <dcterms:created xsi:type="dcterms:W3CDTF">2022-08-29T07:43:14Z</dcterms:created>
  <dcterms:modified xsi:type="dcterms:W3CDTF">2025-12-03T03:42:34Z</dcterms:modified>
</cp:coreProperties>
</file>