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76" r:id="rId4"/>
    <p:sldId id="297" r:id="rId5"/>
    <p:sldId id="294" r:id="rId6"/>
    <p:sldId id="298" r:id="rId7"/>
    <p:sldId id="299" r:id="rId8"/>
    <p:sldId id="300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16EA3-E9A6-43DD-9761-BA19195D04F8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ACD83-8120-4419-B7CD-8FAB728A6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ACD83-8120-4419-B7CD-8FAB728A6E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215E-32AB-4A14-AF3E-D89C3B01E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58371-0091-4CC8-A152-A0FE738D2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1DE1-D907-4DC1-99A1-776F1DD1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244BA-7FA3-4C11-ADAB-BFB15CF4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3433E-7195-40F9-9230-BD159794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EC86-A591-409A-BF25-BBACE07D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DB88C-E8BA-4C4A-A0D4-66CE0FB5E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6FB96-F342-426A-B9BA-C831E6AC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B0057-0D91-422F-BDD4-4F6BDAEA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91AEB-C9E2-45A3-811C-259D29C1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89623-2F47-4D92-8206-AB9CF8EC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95446-9694-4ACD-A800-8162C9F7E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3E74-93A4-4DCA-A05A-392FF1D3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E6748-5E7A-42EA-9043-5D2E8B54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B8D6-82A1-4A8A-981F-2CE11194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8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0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94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1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13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18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7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63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59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F486-5B32-42E2-97E9-CC099179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8282-B3DC-4849-A1E1-909C9BB3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87A6F-25D0-4A32-B9FC-E0C1378D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CC0E-6E8A-4D31-997B-8109FEA5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7AB2-8071-4342-94A4-579D9B3B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6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4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413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77A8-ED6E-418F-9830-D9F02CB8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A474A-7053-4F44-845C-32E57F1C6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2AE7-AB48-423E-87C5-52D7CA3F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4E7E-7F7E-4197-BFF9-40654ACC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120A1-5F2B-4315-BCF5-329BAC90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453D-70FA-4F31-BC38-37FEE66D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2FA2-ED79-4DAA-89D5-5B26CBF56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03333-33A8-45EB-A693-641FC1C34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CB5F5-E59D-4DA7-8CFC-43705B78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F792A-9355-47DF-A36A-28266C24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71F60-84C7-43C6-91AC-3765850A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8406-209C-443A-BBDE-B3EAFA188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BA18-2626-4E3D-9242-350DCC9B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9A90-47B1-4E23-8CCF-56F9F6674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69F77-A5E3-4B05-9111-5ABFCDCB3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328CB-881A-4BB9-A5AA-6F17A4A63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83BF4-ED44-4C1D-A1F9-ABC9C205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0937A-B3BF-4EBD-8C11-92DFD6AC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E2B38-8F02-46E5-9EBE-20EB16BB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8533-EAEC-4206-8B08-C6656CF3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9DC82-AAB0-46A3-B54C-407EBECA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1DA1B-6E33-44FA-8212-643289F2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8B762-F726-48CA-90CE-34CCDC8C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E0DA6A-6656-4CE9-93A8-15F981D3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3E5FF-E68A-42EB-B2DA-4B59D2AE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977CA-9FD8-490F-831F-50F291E6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A151-B130-479C-A8F8-3084AFDF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1E00-EFBD-408A-9A7D-941B7A4D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31E6C-DD94-44F5-95E0-1AAFA2CF2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48B7-CAE1-47C3-8608-AF10716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8AE6A-8306-43F9-A2A9-E97AB649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89F82-712F-481A-813A-0F8C4D77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1B64-3AA2-4A26-BECF-B7181C47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8F1C5-267A-4F68-B92A-E2E418D66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C420-9CF0-4767-9012-1E2C2AF47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1DE35-EAAF-4395-A6FA-EB81230A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C3778-7D2B-4473-8DAF-449DAD359F71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CDBFC-AB61-4868-B0BF-B35822C4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A28DE-BC39-4237-8DF7-A7C39928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2523C-13E1-4798-8D1E-F4B10605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ADF180-9416-0367-CC0D-02D2FC4BD0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5931BF42-6BC4-ED41-EAB3-343C689D33AF}"/>
              </a:ext>
            </a:extLst>
          </p:cNvPr>
          <p:cNvSpPr/>
          <p:nvPr userDrawn="1"/>
        </p:nvSpPr>
        <p:spPr>
          <a:xfrm>
            <a:off x="315310" y="157655"/>
            <a:ext cx="11487807" cy="6516414"/>
          </a:xfrm>
          <a:custGeom>
            <a:avLst/>
            <a:gdLst/>
            <a:ahLst/>
            <a:cxnLst/>
            <a:rect l="l" t="t" r="r" b="b"/>
            <a:pathLst>
              <a:path w="2327098" h="3098616">
                <a:moveTo>
                  <a:pt x="44825" y="0"/>
                </a:moveTo>
                <a:lnTo>
                  <a:pt x="2282273" y="0"/>
                </a:lnTo>
                <a:cubicBezTo>
                  <a:pt x="2294161" y="0"/>
                  <a:pt x="2305563" y="4723"/>
                  <a:pt x="2313969" y="13129"/>
                </a:cubicBezTo>
                <a:cubicBezTo>
                  <a:pt x="2322375" y="21535"/>
                  <a:pt x="2327098" y="32937"/>
                  <a:pt x="2327098" y="44825"/>
                </a:cubicBezTo>
                <a:lnTo>
                  <a:pt x="2327098" y="3053791"/>
                </a:lnTo>
                <a:cubicBezTo>
                  <a:pt x="2327098" y="3078547"/>
                  <a:pt x="2307029" y="3098616"/>
                  <a:pt x="2282273" y="3098616"/>
                </a:cubicBezTo>
                <a:lnTo>
                  <a:pt x="44825" y="3098616"/>
                </a:lnTo>
                <a:cubicBezTo>
                  <a:pt x="20069" y="3098616"/>
                  <a:pt x="0" y="3078547"/>
                  <a:pt x="0" y="3053791"/>
                </a:cubicBezTo>
                <a:lnTo>
                  <a:pt x="0" y="44825"/>
                </a:lnTo>
                <a:cubicBezTo>
                  <a:pt x="0" y="32937"/>
                  <a:pt x="4723" y="21535"/>
                  <a:pt x="13129" y="13129"/>
                </a:cubicBezTo>
                <a:cubicBezTo>
                  <a:pt x="21535" y="4723"/>
                  <a:pt x="32937" y="0"/>
                  <a:pt x="44825" y="0"/>
                </a:cubicBezTo>
                <a:close/>
              </a:path>
            </a:pathLst>
          </a:custGeom>
          <a:solidFill>
            <a:srgbClr val="FFFEF7"/>
          </a:solidFill>
          <a:ln w="47625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7AC148D-E2A6-EE79-E7C1-E6DEC99AF7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1262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9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sv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25.svg"/><Relationship Id="rId19" Type="http://schemas.openxmlformats.org/officeDocument/2006/relationships/image" Target="../media/image15.png"/><Relationship Id="rId4" Type="http://schemas.openxmlformats.org/officeDocument/2006/relationships/image" Target="../media/image19.sv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9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89095" y="1564111"/>
            <a:ext cx="10217011" cy="3831379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7495" y="1462511"/>
            <a:ext cx="10217011" cy="3831379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1280600">
            <a:off x="-1397192" y="4901189"/>
            <a:ext cx="4165984" cy="2295078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935593">
            <a:off x="9069864" y="-649896"/>
            <a:ext cx="4105488" cy="2261751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027567" y="1224069"/>
            <a:ext cx="3625484" cy="4149338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63045" y="759004"/>
            <a:ext cx="3206632" cy="384796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1" y="286953"/>
            <a:ext cx="1915073" cy="1915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72" y="4075643"/>
            <a:ext cx="7863257" cy="279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62" y="4509783"/>
            <a:ext cx="621846" cy="638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F595E-6691-871C-C53C-419C96B7B34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28498" b="75095"/>
          <a:stretch/>
        </p:blipFill>
        <p:spPr>
          <a:xfrm>
            <a:off x="1524000" y="541852"/>
            <a:ext cx="6516072" cy="954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6497A-0D7C-72F7-C833-B233A38CCC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34640" y="2252574"/>
            <a:ext cx="6293032" cy="2318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532388-A722-C7AD-737E-364B83F1C4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77604" y="1753324"/>
            <a:ext cx="3139712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385749" y="1876777"/>
            <a:ext cx="8188786" cy="5345044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53248" y="4812312"/>
            <a:ext cx="3077504" cy="2993572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78000" y="756937"/>
            <a:ext cx="6029011" cy="54864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683888">
            <a:off x="8064547" y="4219728"/>
            <a:ext cx="1238659" cy="2650827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8174348">
            <a:off x="-2134336" y="-379368"/>
            <a:ext cx="5441903" cy="2997994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3" y="275465"/>
            <a:ext cx="3687486" cy="6730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0113A-E0DF-DC8F-0A00-7D3CC0C213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0800" y="1013502"/>
            <a:ext cx="7469663" cy="55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5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E8A99FEE-6677-4A9B-B354-E1DC3235BF41}"/>
              </a:ext>
            </a:extLst>
          </p:cNvPr>
          <p:cNvSpPr txBox="1"/>
          <p:nvPr/>
        </p:nvSpPr>
        <p:spPr>
          <a:xfrm>
            <a:off x="0" y="110587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>
                <a:solidFill>
                  <a:srgbClr val="002060"/>
                </a:solidFill>
              </a:rPr>
              <a:t>b) 800 : 4 = ?</a:t>
            </a:r>
          </a:p>
          <a:p>
            <a:pPr lvl="0" algn="ctr"/>
            <a:r>
              <a:rPr lang="pt-BR" sz="3600" b="1" dirty="0">
                <a:solidFill>
                  <a:srgbClr val="002060"/>
                </a:solidFill>
              </a:rPr>
              <a:t>Nhẩm: 8 trăm : 4 = 2 trăm</a:t>
            </a:r>
          </a:p>
          <a:p>
            <a:pPr lvl="0" algn="ctr"/>
            <a:r>
              <a:rPr lang="pt-BR" sz="3600" b="1" dirty="0">
                <a:solidFill>
                  <a:srgbClr val="002060"/>
                </a:solidFill>
              </a:rPr>
              <a:t>             800 : 4 = 200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D71521F-BA75-412F-A696-7089251371D5}"/>
              </a:ext>
            </a:extLst>
          </p:cNvPr>
          <p:cNvSpPr txBox="1"/>
          <p:nvPr/>
        </p:nvSpPr>
        <p:spPr>
          <a:xfrm>
            <a:off x="5932715" y="1051450"/>
            <a:ext cx="6814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700 : 7 = ?</a:t>
            </a:r>
          </a:p>
          <a:p>
            <a:pPr lvl="0" algn="ctr"/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7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r>
              <a:rPr lang="en-US" sz="3600" b="1" dirty="0">
                <a:solidFill>
                  <a:srgbClr val="002060"/>
                </a:solidFill>
              </a:rPr>
              <a:t> : 7 = 1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              700 : 7 = 100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A293A7-8E1A-46ED-86DD-B8ED2795E2B4}"/>
              </a:ext>
            </a:extLst>
          </p:cNvPr>
          <p:cNvSpPr txBox="1"/>
          <p:nvPr/>
        </p:nvSpPr>
        <p:spPr>
          <a:xfrm>
            <a:off x="-372836" y="3620477"/>
            <a:ext cx="65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600 : 3 = ?</a:t>
            </a:r>
          </a:p>
          <a:p>
            <a:pPr lvl="0" algn="ctr"/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6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r>
              <a:rPr lang="en-US" sz="3600" b="1" dirty="0">
                <a:solidFill>
                  <a:srgbClr val="002060"/>
                </a:solidFill>
              </a:rPr>
              <a:t> : 3 = 2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             600 : 3 = 200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40FE3F-E1DD-4AF9-A7E2-0E9C97FA41BC}"/>
              </a:ext>
            </a:extLst>
          </p:cNvPr>
          <p:cNvSpPr txBox="1"/>
          <p:nvPr/>
        </p:nvSpPr>
        <p:spPr>
          <a:xfrm>
            <a:off x="5995306" y="3478963"/>
            <a:ext cx="6569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400 : 2 = ?</a:t>
            </a:r>
          </a:p>
          <a:p>
            <a:pPr lvl="0" algn="ctr"/>
            <a:r>
              <a:rPr lang="en-US" sz="3600" b="1" dirty="0" err="1">
                <a:solidFill>
                  <a:srgbClr val="002060"/>
                </a:solidFill>
              </a:rPr>
              <a:t>Nhẩm</a:t>
            </a:r>
            <a:r>
              <a:rPr lang="en-US" sz="3600" b="1" dirty="0">
                <a:solidFill>
                  <a:srgbClr val="002060"/>
                </a:solidFill>
              </a:rPr>
              <a:t>: 4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r>
              <a:rPr lang="en-US" sz="3600" b="1" dirty="0">
                <a:solidFill>
                  <a:srgbClr val="002060"/>
                </a:solidFill>
              </a:rPr>
              <a:t> : 2 = 2 </a:t>
            </a:r>
            <a:r>
              <a:rPr lang="en-US" sz="3600" b="1" dirty="0" err="1">
                <a:solidFill>
                  <a:srgbClr val="002060"/>
                </a:solidFill>
              </a:rPr>
              <a:t>trăm</a:t>
            </a:r>
            <a:endParaRPr lang="en-US" sz="3600" b="1" dirty="0">
              <a:solidFill>
                <a:srgbClr val="002060"/>
              </a:solidFill>
            </a:endParaRPr>
          </a:p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              400 : 2 = 200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53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2" grpId="0" build="p"/>
      <p:bldP spid="63" grpId="0" build="p"/>
      <p:bldP spid="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876300" y="647700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556657" y="700091"/>
            <a:ext cx="58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95EB82-B660-4A06-A27B-88C68D70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92231"/>
              </p:ext>
            </p:extLst>
          </p:nvPr>
        </p:nvGraphicFramePr>
        <p:xfrm>
          <a:off x="1045028" y="1284514"/>
          <a:ext cx="9873342" cy="1589316"/>
        </p:xfrm>
        <a:graphic>
          <a:graphicData uri="http://schemas.openxmlformats.org/drawingml/2006/table">
            <a:tbl>
              <a:tblPr/>
              <a:tblGrid>
                <a:gridCol w="3291114">
                  <a:extLst>
                    <a:ext uri="{9D8B030D-6E8A-4147-A177-3AD203B41FA5}">
                      <a16:colId xmlns:a16="http://schemas.microsoft.com/office/drawing/2014/main" val="1441985148"/>
                    </a:ext>
                  </a:extLst>
                </a:gridCol>
                <a:gridCol w="3291114">
                  <a:extLst>
                    <a:ext uri="{9D8B030D-6E8A-4147-A177-3AD203B41FA5}">
                      <a16:colId xmlns:a16="http://schemas.microsoft.com/office/drawing/2014/main" val="2875034202"/>
                    </a:ext>
                  </a:extLst>
                </a:gridCol>
                <a:gridCol w="3291114">
                  <a:extLst>
                    <a:ext uri="{9D8B030D-6E8A-4147-A177-3AD203B41FA5}">
                      <a16:colId xmlns:a16="http://schemas.microsoft.com/office/drawing/2014/main" val="290421247"/>
                    </a:ext>
                  </a:extLst>
                </a:gridCol>
              </a:tblGrid>
              <a:tr h="7946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a) 423 x 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107 x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 x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87414"/>
                  </a:ext>
                </a:extLst>
              </a:tr>
              <a:tr h="7946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b) 848 : 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740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567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39971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BBC38506-A93B-4A99-BBC2-712EE37B9C03}"/>
              </a:ext>
            </a:extLst>
          </p:cNvPr>
          <p:cNvGrpSpPr/>
          <p:nvPr/>
        </p:nvGrpSpPr>
        <p:grpSpPr>
          <a:xfrm>
            <a:off x="389827" y="3244386"/>
            <a:ext cx="2228850" cy="1446550"/>
            <a:chOff x="1400175" y="3105150"/>
            <a:chExt cx="2228850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C8F0BB-F57B-465B-99F0-C7C6D86F3EA3}"/>
                </a:ext>
              </a:extLst>
            </p:cNvPr>
            <p:cNvSpPr txBox="1"/>
            <p:nvPr/>
          </p:nvSpPr>
          <p:spPr>
            <a:xfrm>
              <a:off x="1532862" y="3105150"/>
              <a:ext cx="209616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 423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 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989B394-188D-4FBB-A82F-A2E3A42D3426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065795-CC2A-4873-ADBA-222368D48022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10C1905-A40B-49FD-9761-CC346EF07F29}"/>
              </a:ext>
            </a:extLst>
          </p:cNvPr>
          <p:cNvSpPr txBox="1"/>
          <p:nvPr/>
        </p:nvSpPr>
        <p:spPr>
          <a:xfrm>
            <a:off x="1326600" y="4501243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6DD84-348B-45D0-B21B-6FEC64310E48}"/>
              </a:ext>
            </a:extLst>
          </p:cNvPr>
          <p:cNvSpPr txBox="1"/>
          <p:nvPr/>
        </p:nvSpPr>
        <p:spPr>
          <a:xfrm>
            <a:off x="1010059" y="450013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DD288B-D2D6-4C75-BC69-172843B72372}"/>
              </a:ext>
            </a:extLst>
          </p:cNvPr>
          <p:cNvGrpSpPr/>
          <p:nvPr/>
        </p:nvGrpSpPr>
        <p:grpSpPr>
          <a:xfrm>
            <a:off x="2457860" y="3290904"/>
            <a:ext cx="2228850" cy="1446550"/>
            <a:chOff x="1400175" y="3105150"/>
            <a:chExt cx="2228850" cy="14465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EA3BCE-74EE-4CE1-97FB-3B57C4851971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107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 9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FE1248-7DEB-44D1-B6EC-F3F4483784E5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8FD960-6BA2-4268-8423-E9A0C65ED828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64FB48E-0736-4F5C-B0D9-32822347E2CE}"/>
              </a:ext>
            </a:extLst>
          </p:cNvPr>
          <p:cNvSpPr txBox="1"/>
          <p:nvPr/>
        </p:nvSpPr>
        <p:spPr>
          <a:xfrm>
            <a:off x="3450074" y="454725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D89DF8D-B44C-4360-82D3-D80E194BF11C}"/>
              </a:ext>
            </a:extLst>
          </p:cNvPr>
          <p:cNvSpPr txBox="1"/>
          <p:nvPr/>
        </p:nvSpPr>
        <p:spPr>
          <a:xfrm>
            <a:off x="3143914" y="454640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324603-3899-4E71-A3C9-1CAD63CB88BD}"/>
              </a:ext>
            </a:extLst>
          </p:cNvPr>
          <p:cNvGrpSpPr/>
          <p:nvPr/>
        </p:nvGrpSpPr>
        <p:grpSpPr>
          <a:xfrm>
            <a:off x="4254763" y="3269639"/>
            <a:ext cx="2228850" cy="1446550"/>
            <a:chOff x="1400175" y="3105150"/>
            <a:chExt cx="2228850" cy="14465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8ED08E-82FA-4E22-B5A8-5229198EDF95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 91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8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D95F230-0DF3-4701-BC6F-B9BFCA5110E8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5C829A-B664-42D1-A087-117195D9121F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56A2C0A-223D-4FB5-B728-26F74B9A85C9}"/>
              </a:ext>
            </a:extLst>
          </p:cNvPr>
          <p:cNvSpPr txBox="1"/>
          <p:nvPr/>
        </p:nvSpPr>
        <p:spPr>
          <a:xfrm>
            <a:off x="5127741" y="4536876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B93C97-975A-49E1-9893-A56BCC21AD18}"/>
              </a:ext>
            </a:extLst>
          </p:cNvPr>
          <p:cNvSpPr txBox="1"/>
          <p:nvPr/>
        </p:nvSpPr>
        <p:spPr>
          <a:xfrm>
            <a:off x="4843098" y="453602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43">
            <a:extLst>
              <a:ext uri="{FF2B5EF4-FFF2-40B4-BE49-F238E27FC236}">
                <a16:creationId xmlns:a16="http://schemas.microsoft.com/office/drawing/2014/main" id="{9158392A-075C-42BF-B2F4-AD918C939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294" y="339289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4B64E623-C227-41A6-B647-215B25CE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943" y="3387059"/>
            <a:ext cx="11756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848</a:t>
            </a:r>
          </a:p>
        </p:txBody>
      </p:sp>
      <p:grpSp>
        <p:nvGrpSpPr>
          <p:cNvPr id="64" name="Group 66">
            <a:extLst>
              <a:ext uri="{FF2B5EF4-FFF2-40B4-BE49-F238E27FC236}">
                <a16:creationId xmlns:a16="http://schemas.microsoft.com/office/drawing/2014/main" id="{E7A3ACF5-A11C-4F2D-AA76-50E505C74DCD}"/>
              </a:ext>
            </a:extLst>
          </p:cNvPr>
          <p:cNvGrpSpPr>
            <a:grpSpLocks/>
          </p:cNvGrpSpPr>
          <p:nvPr/>
        </p:nvGrpSpPr>
        <p:grpSpPr bwMode="auto">
          <a:xfrm>
            <a:off x="6974475" y="3442542"/>
            <a:ext cx="819151" cy="1431301"/>
            <a:chOff x="2299" y="1252"/>
            <a:chExt cx="516" cy="65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BB15C2-4859-4E11-82E3-85C33EF89AD7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725A4C6-E3AE-4AE0-A8E0-CE92D5E29CE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7" name="TextBox 36">
            <a:extLst>
              <a:ext uri="{FF2B5EF4-FFF2-40B4-BE49-F238E27FC236}">
                <a16:creationId xmlns:a16="http://schemas.microsoft.com/office/drawing/2014/main" id="{F5D9D9FD-1DBA-45C1-AB87-F37AF7AB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507" y="403849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TextBox 39">
            <a:extLst>
              <a:ext uri="{FF2B5EF4-FFF2-40B4-BE49-F238E27FC236}">
                <a16:creationId xmlns:a16="http://schemas.microsoft.com/office/drawing/2014/main" id="{551B1A97-08CF-4103-8846-33C81329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334" y="384601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TextBox 36">
            <a:extLst>
              <a:ext uri="{FF2B5EF4-FFF2-40B4-BE49-F238E27FC236}">
                <a16:creationId xmlns:a16="http://schemas.microsoft.com/office/drawing/2014/main" id="{2B867EB4-E09E-4998-8EF3-AB93BB5F2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315" y="403453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TextBox 38">
            <a:extLst>
              <a:ext uri="{FF2B5EF4-FFF2-40B4-BE49-F238E27FC236}">
                <a16:creationId xmlns:a16="http://schemas.microsoft.com/office/drawing/2014/main" id="{4E518F62-37B5-4913-B0E1-E64737A50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994" y="3849999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D2B5FD78-30C8-4FBE-B4D9-429FACA79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729" y="4359856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72C77A10-7981-4250-832F-1FDB6B6AF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317" y="335036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1D42322C-0E77-46CC-8FED-CEDDC6F1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43" y="3344529"/>
            <a:ext cx="1256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740</a:t>
            </a:r>
          </a:p>
        </p:txBody>
      </p:sp>
      <p:grpSp>
        <p:nvGrpSpPr>
          <p:cNvPr id="74" name="Group 66">
            <a:extLst>
              <a:ext uri="{FF2B5EF4-FFF2-40B4-BE49-F238E27FC236}">
                <a16:creationId xmlns:a16="http://schemas.microsoft.com/office/drawing/2014/main" id="{37F4DAEF-E793-43B2-B2D8-EF03105FB9FA}"/>
              </a:ext>
            </a:extLst>
          </p:cNvPr>
          <p:cNvGrpSpPr>
            <a:grpSpLocks/>
          </p:cNvGrpSpPr>
          <p:nvPr/>
        </p:nvGrpSpPr>
        <p:grpSpPr bwMode="auto">
          <a:xfrm>
            <a:off x="8941498" y="3400012"/>
            <a:ext cx="819151" cy="1431301"/>
            <a:chOff x="2299" y="1252"/>
            <a:chExt cx="516" cy="65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808EB6-56BA-45B3-9894-3BFF93600EB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3C31D12-D8E6-42BB-AF1D-A03AEA7BEC94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7" name="TextBox 36">
            <a:extLst>
              <a:ext uri="{FF2B5EF4-FFF2-40B4-BE49-F238E27FC236}">
                <a16:creationId xmlns:a16="http://schemas.microsoft.com/office/drawing/2014/main" id="{3F081AE0-D2B2-48F1-AD63-2E0462DA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356" y="399267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" name="TextBox 39">
            <a:extLst>
              <a:ext uri="{FF2B5EF4-FFF2-40B4-BE49-F238E27FC236}">
                <a16:creationId xmlns:a16="http://schemas.microsoft.com/office/drawing/2014/main" id="{2F1D595D-228F-4C7F-9CBC-063FB68A4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29" y="3814368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9" name="TextBox 36">
            <a:extLst>
              <a:ext uri="{FF2B5EF4-FFF2-40B4-BE49-F238E27FC236}">
                <a16:creationId xmlns:a16="http://schemas.microsoft.com/office/drawing/2014/main" id="{6A4A4762-4FEF-47B3-A8C5-FB891C817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899" y="39884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TextBox 38">
            <a:extLst>
              <a:ext uri="{FF2B5EF4-FFF2-40B4-BE49-F238E27FC236}">
                <a16:creationId xmlns:a16="http://schemas.microsoft.com/office/drawing/2014/main" id="{C6C50821-8548-41D4-8D02-9269D05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217" y="3818355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897FAB27-555A-4DDA-8BEA-FC24B4E5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066" y="4295555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TextBox 43">
            <a:extLst>
              <a:ext uri="{FF2B5EF4-FFF2-40B4-BE49-F238E27FC236}">
                <a16:creationId xmlns:a16="http://schemas.microsoft.com/office/drawing/2014/main" id="{8EFBAF9F-461C-4C5C-B739-23273F22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0749" y="336099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3" name="TextBox 49">
            <a:extLst>
              <a:ext uri="{FF2B5EF4-FFF2-40B4-BE49-F238E27FC236}">
                <a16:creationId xmlns:a16="http://schemas.microsoft.com/office/drawing/2014/main" id="{55BC3FF5-F93B-4E8D-A6F2-293ACCFB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823" y="335516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567</a:t>
            </a:r>
          </a:p>
        </p:txBody>
      </p:sp>
      <p:grpSp>
        <p:nvGrpSpPr>
          <p:cNvPr id="84" name="Group 66">
            <a:extLst>
              <a:ext uri="{FF2B5EF4-FFF2-40B4-BE49-F238E27FC236}">
                <a16:creationId xmlns:a16="http://schemas.microsoft.com/office/drawing/2014/main" id="{7F132B2D-3671-4B48-A12D-EC60ABA372E2}"/>
              </a:ext>
            </a:extLst>
          </p:cNvPr>
          <p:cNvGrpSpPr>
            <a:grpSpLocks/>
          </p:cNvGrpSpPr>
          <p:nvPr/>
        </p:nvGrpSpPr>
        <p:grpSpPr bwMode="auto">
          <a:xfrm>
            <a:off x="10780930" y="3410644"/>
            <a:ext cx="819151" cy="1431301"/>
            <a:chOff x="2299" y="1252"/>
            <a:chExt cx="516" cy="65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3C77C83-A941-45BF-B4C8-876BCD01AB47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C1DADB7-4586-463A-A77B-EFB0346579FC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7" name="TextBox 36">
            <a:extLst>
              <a:ext uri="{FF2B5EF4-FFF2-40B4-BE49-F238E27FC236}">
                <a16:creationId xmlns:a16="http://schemas.microsoft.com/office/drawing/2014/main" id="{79F9F748-8CE6-42F0-905C-C658897E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2444" y="401418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8" name="TextBox 39">
            <a:extLst>
              <a:ext uri="{FF2B5EF4-FFF2-40B4-BE49-F238E27FC236}">
                <a16:creationId xmlns:a16="http://schemas.microsoft.com/office/drawing/2014/main" id="{51DE59A3-7D70-4D96-8D70-A26AB1B96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903" y="3792342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9" name="TextBox 36">
            <a:extLst>
              <a:ext uri="{FF2B5EF4-FFF2-40B4-BE49-F238E27FC236}">
                <a16:creationId xmlns:a16="http://schemas.microsoft.com/office/drawing/2014/main" id="{D77A074A-434B-4BD4-B73E-9DCCD7BE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8987" y="400998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0" name="TextBox 38">
            <a:extLst>
              <a:ext uri="{FF2B5EF4-FFF2-40B4-BE49-F238E27FC236}">
                <a16:creationId xmlns:a16="http://schemas.microsoft.com/office/drawing/2014/main" id="{AEAAF683-F1A8-439E-8DAC-2B1C76EF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2564" y="3785443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38">
            <a:extLst>
              <a:ext uri="{FF2B5EF4-FFF2-40B4-BE49-F238E27FC236}">
                <a16:creationId xmlns:a16="http://schemas.microsoft.com/office/drawing/2014/main" id="{91CEB38B-1294-4F26-936E-AF7025EBE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327" y="426264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2D15D4-A9CA-4D43-BF9F-BB9C5F2F9DAC}"/>
              </a:ext>
            </a:extLst>
          </p:cNvPr>
          <p:cNvSpPr txBox="1"/>
          <p:nvPr/>
        </p:nvSpPr>
        <p:spPr>
          <a:xfrm>
            <a:off x="683487" y="4511022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E77235-2791-441E-BECB-87EA53A55CA6}"/>
              </a:ext>
            </a:extLst>
          </p:cNvPr>
          <p:cNvSpPr txBox="1"/>
          <p:nvPr/>
        </p:nvSpPr>
        <p:spPr>
          <a:xfrm>
            <a:off x="2839114" y="454640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1FEC6F1-A483-4A09-9858-E814AD2DF21D}"/>
              </a:ext>
            </a:extLst>
          </p:cNvPr>
          <p:cNvSpPr txBox="1"/>
          <p:nvPr/>
        </p:nvSpPr>
        <p:spPr>
          <a:xfrm>
            <a:off x="4549184" y="4536021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5" name="TextBox 38">
            <a:extLst>
              <a:ext uri="{FF2B5EF4-FFF2-40B4-BE49-F238E27FC236}">
                <a16:creationId xmlns:a16="http://schemas.microsoft.com/office/drawing/2014/main" id="{407578B6-40C5-4050-A08A-53E359D26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986" y="4359856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6" name="TextBox 36">
            <a:extLst>
              <a:ext uri="{FF2B5EF4-FFF2-40B4-BE49-F238E27FC236}">
                <a16:creationId xmlns:a16="http://schemas.microsoft.com/office/drawing/2014/main" id="{F09248DB-F749-418A-A04E-AF38ABE5D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687" y="4034537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38">
            <a:extLst>
              <a:ext uri="{FF2B5EF4-FFF2-40B4-BE49-F238E27FC236}">
                <a16:creationId xmlns:a16="http://schemas.microsoft.com/office/drawing/2014/main" id="{D3234557-DF33-43DC-B5FE-F9A43F837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872" y="4893256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1" name="TextBox 38">
            <a:extLst>
              <a:ext uri="{FF2B5EF4-FFF2-40B4-BE49-F238E27FC236}">
                <a16:creationId xmlns:a16="http://schemas.microsoft.com/office/drawing/2014/main" id="{EA9A5695-529B-4851-B037-81DC9072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3324" y="429555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2" name="TextBox 36">
            <a:extLst>
              <a:ext uri="{FF2B5EF4-FFF2-40B4-BE49-F238E27FC236}">
                <a16:creationId xmlns:a16="http://schemas.microsoft.com/office/drawing/2014/main" id="{1CB36209-B094-495C-A77D-468047A3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156" y="398846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5" name="TextBox 38">
            <a:extLst>
              <a:ext uri="{FF2B5EF4-FFF2-40B4-BE49-F238E27FC236}">
                <a16:creationId xmlns:a16="http://schemas.microsoft.com/office/drawing/2014/main" id="{86726D09-9FC7-42F3-A47E-1E9BC4E8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6867" y="4818068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963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2" grpId="0"/>
      <p:bldP spid="6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7" grpId="0"/>
      <p:bldP spid="88" grpId="0"/>
      <p:bldP spid="89" grpId="0"/>
      <p:bldP spid="90" grpId="0"/>
      <p:bldP spid="91" grpId="0"/>
      <p:bldP spid="95" grpId="0"/>
      <p:bldP spid="96" grpId="0"/>
      <p:bldP spid="100" grpId="0"/>
      <p:bldP spid="101" grpId="0"/>
      <p:bldP spid="102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>
            <a:extLst>
              <a:ext uri="{FF2B5EF4-FFF2-40B4-BE49-F238E27FC236}">
                <a16:creationId xmlns:a16="http://schemas.microsoft.com/office/drawing/2014/main" id="{A1B2E72C-72D3-4E8B-B828-DE6B0EC6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8" y="759881"/>
            <a:ext cx="1590675" cy="59055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2A62692-C001-40C8-9302-F36A9F59BF79}"/>
              </a:ext>
            </a:extLst>
          </p:cNvPr>
          <p:cNvGrpSpPr/>
          <p:nvPr/>
        </p:nvGrpSpPr>
        <p:grpSpPr>
          <a:xfrm>
            <a:off x="1158916" y="1645706"/>
            <a:ext cx="2037464" cy="2025191"/>
            <a:chOff x="1017402" y="1308248"/>
            <a:chExt cx="2037464" cy="202519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B92A1FB-CD6F-4DF8-BC54-4562C10395E8}"/>
                </a:ext>
              </a:extLst>
            </p:cNvPr>
            <p:cNvGrpSpPr/>
            <p:nvPr/>
          </p:nvGrpSpPr>
          <p:grpSpPr>
            <a:xfrm>
              <a:off x="1017402" y="1308248"/>
              <a:ext cx="2037464" cy="1446550"/>
              <a:chOff x="1591561" y="3105150"/>
              <a:chExt cx="2037464" cy="1446550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F9D1D2FC-30F6-4972-AA49-CE68BCC81EB3}"/>
                  </a:ext>
                </a:extLst>
              </p:cNvPr>
              <p:cNvSpPr txBox="1"/>
              <p:nvPr/>
            </p:nvSpPr>
            <p:spPr>
              <a:xfrm>
                <a:off x="1771650" y="3105150"/>
                <a:ext cx="185737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FPOP1-W9"/>
                  </a:rPr>
                  <a:t>114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FPOP1-W9"/>
                  </a:rPr>
                  <a:t>    6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51E4283-D76B-4246-A375-2B48CBE8DA3E}"/>
                  </a:ext>
                </a:extLst>
              </p:cNvPr>
              <p:cNvCxnSpPr/>
              <p:nvPr/>
            </p:nvCxnSpPr>
            <p:spPr>
              <a:xfrm>
                <a:off x="1838325" y="4410075"/>
                <a:ext cx="92392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534AB-6100-45CD-A3EE-EB20114148F6}"/>
                  </a:ext>
                </a:extLst>
              </p:cNvPr>
              <p:cNvSpPr txBox="1"/>
              <p:nvPr/>
            </p:nvSpPr>
            <p:spPr>
              <a:xfrm>
                <a:off x="1591561" y="3557920"/>
                <a:ext cx="333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FPOP1-W9"/>
                  </a:rPr>
                  <a:t>x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19C3E49-423C-48A3-B089-1F90D8B68D77}"/>
                </a:ext>
              </a:extLst>
            </p:cNvPr>
            <p:cNvSpPr txBox="1"/>
            <p:nvPr/>
          </p:nvSpPr>
          <p:spPr>
            <a:xfrm>
              <a:off x="1143001" y="2563998"/>
              <a:ext cx="12812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</a:rPr>
                <a:t>684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114F171-A539-4423-AAC3-2804AC54D735}"/>
              </a:ext>
            </a:extLst>
          </p:cNvPr>
          <p:cNvGrpSpPr/>
          <p:nvPr/>
        </p:nvGrpSpPr>
        <p:grpSpPr>
          <a:xfrm>
            <a:off x="7347857" y="1788378"/>
            <a:ext cx="1852810" cy="1732581"/>
            <a:chOff x="7206343" y="1450920"/>
            <a:chExt cx="1852810" cy="1732581"/>
          </a:xfrm>
        </p:grpSpPr>
        <p:sp>
          <p:nvSpPr>
            <p:cNvPr id="134" name="TextBox 43">
              <a:extLst>
                <a:ext uri="{FF2B5EF4-FFF2-40B4-BE49-F238E27FC236}">
                  <a16:creationId xmlns:a16="http://schemas.microsoft.com/office/drawing/2014/main" id="{0E561F06-28A4-4FEB-936E-34E26D5E1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9821" y="1456752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5" name="TextBox 49">
              <a:extLst>
                <a:ext uri="{FF2B5EF4-FFF2-40B4-BE49-F238E27FC236}">
                  <a16:creationId xmlns:a16="http://schemas.microsoft.com/office/drawing/2014/main" id="{BD3F2277-C045-48B3-81A9-8F9D060DD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450920"/>
              <a:ext cx="128476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510</a:t>
              </a:r>
            </a:p>
          </p:txBody>
        </p:sp>
        <p:grpSp>
          <p:nvGrpSpPr>
            <p:cNvPr id="136" name="Group 66">
              <a:extLst>
                <a:ext uri="{FF2B5EF4-FFF2-40B4-BE49-F238E27FC236}">
                  <a16:creationId xmlns:a16="http://schemas.microsoft.com/office/drawing/2014/main" id="{91229967-B44E-48EE-BBCD-5C4261ED5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0002" y="1506403"/>
              <a:ext cx="819151" cy="1431301"/>
              <a:chOff x="2299" y="1252"/>
              <a:chExt cx="516" cy="656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D453FC11-AE0C-40FB-9914-0A3303E48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516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8DCFC80-DAA1-4784-8580-53FC450143CC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137" name="TextBox 36">
              <a:extLst>
                <a:ext uri="{FF2B5EF4-FFF2-40B4-BE49-F238E27FC236}">
                  <a16:creationId xmlns:a16="http://schemas.microsoft.com/office/drawing/2014/main" id="{83B7B085-C8FB-4AD4-9216-33700B09D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402" y="2240575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8" name="TextBox 39">
              <a:extLst>
                <a:ext uri="{FF2B5EF4-FFF2-40B4-BE49-F238E27FC236}">
                  <a16:creationId xmlns:a16="http://schemas.microsoft.com/office/drawing/2014/main" id="{A23DB8A9-52FD-4FAC-8257-19B85AC0E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43" y="1899241"/>
              <a:ext cx="120831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010</a:t>
              </a:r>
            </a:p>
          </p:txBody>
        </p:sp>
        <p:sp>
          <p:nvSpPr>
            <p:cNvPr id="139" name="TextBox 36">
              <a:extLst>
                <a:ext uri="{FF2B5EF4-FFF2-40B4-BE49-F238E27FC236}">
                  <a16:creationId xmlns:a16="http://schemas.microsoft.com/office/drawing/2014/main" id="{D717AC08-B830-455A-AE3D-BC61AEF10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8945" y="2236369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0" name="TextBox 38">
              <a:extLst>
                <a:ext uri="{FF2B5EF4-FFF2-40B4-BE49-F238E27FC236}">
                  <a16:creationId xmlns:a16="http://schemas.microsoft.com/office/drawing/2014/main" id="{72286244-0705-4609-9F18-45C22E6C4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409" y="2475615"/>
              <a:ext cx="72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FPOP1-W9"/>
                  <a:cs typeface="Times New Roman" panose="02020603050405020304" pitchFamily="18" charset="0"/>
                </a:rPr>
                <a:t>  0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B4F5368-E981-47A2-90FE-7EE23B93A167}"/>
                </a:ext>
              </a:extLst>
            </p:cNvPr>
            <p:cNvCxnSpPr/>
            <p:nvPr/>
          </p:nvCxnSpPr>
          <p:spPr>
            <a:xfrm>
              <a:off x="7328268" y="2606084"/>
              <a:ext cx="92392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FD7C45B-DA73-48E3-9E3E-6CB77370C203}"/>
              </a:ext>
            </a:extLst>
          </p:cNvPr>
          <p:cNvSpPr/>
          <p:nvPr/>
        </p:nvSpPr>
        <p:spPr>
          <a:xfrm>
            <a:off x="2225495" y="3569756"/>
            <a:ext cx="669852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B68396A6-DFB4-4E60-873B-8486EAD1B17C}"/>
              </a:ext>
            </a:extLst>
          </p:cNvPr>
          <p:cNvSpPr/>
          <p:nvPr/>
        </p:nvSpPr>
        <p:spPr>
          <a:xfrm>
            <a:off x="8839705" y="3478366"/>
            <a:ext cx="669852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POP1-W9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FA25BC1E-BB8F-4122-B2E6-A89173808658}"/>
              </a:ext>
            </a:extLst>
          </p:cNvPr>
          <p:cNvSpPr/>
          <p:nvPr/>
        </p:nvSpPr>
        <p:spPr>
          <a:xfrm>
            <a:off x="2231571" y="3573300"/>
            <a:ext cx="677953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  <a:latin typeface="DFPOP1-W9"/>
                <a:cs typeface="Calibri" panose="020F0502020204030204" pitchFamily="34" charset="0"/>
              </a:rPr>
              <a:t>Đ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POP1-W9"/>
              <a:cs typeface="Calibri" panose="020F0502020204030204" pitchFamily="34" charset="0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E26975DB-4624-4B58-B1D3-843DAEE72E9D}"/>
              </a:ext>
            </a:extLst>
          </p:cNvPr>
          <p:cNvSpPr/>
          <p:nvPr/>
        </p:nvSpPr>
        <p:spPr>
          <a:xfrm>
            <a:off x="8832617" y="3481911"/>
            <a:ext cx="669852" cy="606055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OP1-W9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39B1A8DD-4D71-4258-8717-36A2EF99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904" y="4295942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49">
            <a:extLst>
              <a:ext uri="{FF2B5EF4-FFF2-40B4-BE49-F238E27FC236}">
                <a16:creationId xmlns:a16="http://schemas.microsoft.com/office/drawing/2014/main" id="{1C925783-47B4-4D96-928B-21D5DA88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978" y="4290110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510</a:t>
            </a:r>
          </a:p>
        </p:txBody>
      </p:sp>
      <p:grpSp>
        <p:nvGrpSpPr>
          <p:cNvPr id="36" name="Group 66">
            <a:extLst>
              <a:ext uri="{FF2B5EF4-FFF2-40B4-BE49-F238E27FC236}">
                <a16:creationId xmlns:a16="http://schemas.microsoft.com/office/drawing/2014/main" id="{E033A248-3602-4354-8F48-C76A808B5EEA}"/>
              </a:ext>
            </a:extLst>
          </p:cNvPr>
          <p:cNvGrpSpPr>
            <a:grpSpLocks/>
          </p:cNvGrpSpPr>
          <p:nvPr/>
        </p:nvGrpSpPr>
        <p:grpSpPr bwMode="auto">
          <a:xfrm>
            <a:off x="7976085" y="4345593"/>
            <a:ext cx="819151" cy="1431301"/>
            <a:chOff x="2299" y="1252"/>
            <a:chExt cx="516" cy="65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0BE33B9-3E62-456F-AB30-A61FE7EBD3C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34A624-AD42-44F6-8ADB-E9BE861878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9" name="TextBox 36">
            <a:extLst>
              <a:ext uri="{FF2B5EF4-FFF2-40B4-BE49-F238E27FC236}">
                <a16:creationId xmlns:a16="http://schemas.microsoft.com/office/drawing/2014/main" id="{F23C4058-0796-4355-8D32-E5D9EC57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599" y="494913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99257F-244F-42CD-8B27-C928CA089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026" y="4686194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FB38701C-ABF6-4303-91BD-60E9F0DE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142" y="494493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CA66297-31B7-4402-B7F7-2C9334C4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865" y="4689569"/>
            <a:ext cx="72120" cy="71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8D5AA631-BDD1-4F49-9740-55B48A1A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822" y="517704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B831133C-18FE-4871-9FDB-42102433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677" y="5177044"/>
            <a:ext cx="28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D7608C12-2917-49C9-9D3D-41E0E844B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270" y="494493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7EFCC373-E53D-415B-A4CA-55593A4D1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418" y="5612750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0270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34" grpId="0"/>
      <p:bldP spid="3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549728" y="745671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229541" y="423594"/>
            <a:ext cx="10178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bạn xếp 256 cái bánh vào hộp, mỗi hộp 8 cái bánh. Hỏi các bạn xếp được bao nhiêu hộp bánh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79FC2-B9AD-4CE1-88CD-070EBB88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41" y="4582885"/>
            <a:ext cx="6172793" cy="2002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38848-CDDF-4CCB-85C8-C6BCE8569D1E}"/>
              </a:ext>
            </a:extLst>
          </p:cNvPr>
          <p:cNvSpPr txBox="1"/>
          <p:nvPr/>
        </p:nvSpPr>
        <p:spPr>
          <a:xfrm>
            <a:off x="-123335" y="2440488"/>
            <a:ext cx="7934924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32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32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 bạn xếp được số hộp bánh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256 : 8 = 32 (hộp)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32 hộp bánh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C81B9-4C5C-420E-9F5B-A0EF0899886B}"/>
              </a:ext>
            </a:extLst>
          </p:cNvPr>
          <p:cNvSpPr txBox="1"/>
          <p:nvPr/>
        </p:nvSpPr>
        <p:spPr>
          <a:xfrm>
            <a:off x="7336970" y="1996896"/>
            <a:ext cx="402771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Tóm</a:t>
            </a:r>
            <a:r>
              <a:rPr lang="en-US" sz="32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tắt</a:t>
            </a:r>
            <a:endParaRPr lang="en-US" sz="32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bánh: 1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256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bánh: …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3953BB3-4025-A5D2-664E-C2058E770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12626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8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1CCFC5A-BDFF-459C-8865-F031EDC0D461}"/>
              </a:ext>
            </a:extLst>
          </p:cNvPr>
          <p:cNvSpPr/>
          <p:nvPr/>
        </p:nvSpPr>
        <p:spPr>
          <a:xfrm>
            <a:off x="549728" y="745671"/>
            <a:ext cx="666750" cy="64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06894-1768-4118-9880-D6F034997403}"/>
              </a:ext>
            </a:extLst>
          </p:cNvPr>
          <p:cNvSpPr txBox="1"/>
          <p:nvPr/>
        </p:nvSpPr>
        <p:spPr>
          <a:xfrm>
            <a:off x="1240971" y="743634"/>
            <a:ext cx="101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chữ số thích hợp.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245DB-EB3D-4797-BABC-1F830A1AA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35" y="2058080"/>
            <a:ext cx="3622221" cy="268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9FC10-6EA8-4471-937C-A73BAE2B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011" y="2222047"/>
            <a:ext cx="3517446" cy="23942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7571CC-54EB-4F2B-9360-024E248C2304}"/>
              </a:ext>
            </a:extLst>
          </p:cNvPr>
          <p:cNvSpPr/>
          <p:nvPr/>
        </p:nvSpPr>
        <p:spPr>
          <a:xfrm>
            <a:off x="2862943" y="3755571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416B78-1B34-4FF6-AD7B-35B78231C443}"/>
              </a:ext>
            </a:extLst>
          </p:cNvPr>
          <p:cNvSpPr/>
          <p:nvPr/>
        </p:nvSpPr>
        <p:spPr>
          <a:xfrm>
            <a:off x="2188028" y="2286000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465816-8ACB-47E0-89C0-AF9DADDC1ACF}"/>
              </a:ext>
            </a:extLst>
          </p:cNvPr>
          <p:cNvSpPr/>
          <p:nvPr/>
        </p:nvSpPr>
        <p:spPr>
          <a:xfrm>
            <a:off x="9514114" y="2525486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CD08C56-D62D-4AFD-826C-60EDF84FED90}"/>
              </a:ext>
            </a:extLst>
          </p:cNvPr>
          <p:cNvSpPr/>
          <p:nvPr/>
        </p:nvSpPr>
        <p:spPr>
          <a:xfrm>
            <a:off x="9024257" y="3853543"/>
            <a:ext cx="634410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D01F26E-8C6E-41C9-9645-6697FE7AEF15}"/>
              </a:ext>
            </a:extLst>
          </p:cNvPr>
          <p:cNvSpPr/>
          <p:nvPr/>
        </p:nvSpPr>
        <p:spPr>
          <a:xfrm>
            <a:off x="8316686" y="3853543"/>
            <a:ext cx="677953" cy="619726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74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4385749" y="1876777"/>
            <a:ext cx="8188786" cy="5345044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53248" y="4812312"/>
            <a:ext cx="3077504" cy="2993572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778000" y="756937"/>
            <a:ext cx="6029011" cy="54864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1683888">
            <a:off x="8064547" y="4219728"/>
            <a:ext cx="1238659" cy="2650827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8174348">
            <a:off x="-2134336" y="-379368"/>
            <a:ext cx="5441903" cy="2997994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SG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03" y="275465"/>
            <a:ext cx="3687486" cy="6730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AF1ED-BAE8-B12A-C75E-158101C811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012" y="937260"/>
            <a:ext cx="7466387" cy="614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273</Words>
  <Application>Microsoft Office PowerPoint</Application>
  <PresentationFormat>Widescreen</PresentationFormat>
  <Paragraphs>107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DFPOP1-W9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2022-09-24T10:05:11Z</dcterms:created>
  <dcterms:modified xsi:type="dcterms:W3CDTF">2025-12-29T05:09:23Z</dcterms:modified>
</cp:coreProperties>
</file>