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05" r:id="rId4"/>
    <p:sldMasterId id="2147483708" r:id="rId5"/>
    <p:sldMasterId id="2147483711" r:id="rId6"/>
  </p:sldMasterIdLst>
  <p:notesMasterIdLst>
    <p:notesMasterId r:id="rId30"/>
  </p:notesMasterIdLst>
  <p:sldIdLst>
    <p:sldId id="286" r:id="rId7"/>
    <p:sldId id="311" r:id="rId8"/>
    <p:sldId id="333" r:id="rId9"/>
    <p:sldId id="350" r:id="rId10"/>
    <p:sldId id="400" r:id="rId11"/>
    <p:sldId id="386" r:id="rId12"/>
    <p:sldId id="334" r:id="rId13"/>
    <p:sldId id="387" r:id="rId14"/>
    <p:sldId id="388" r:id="rId15"/>
    <p:sldId id="389" r:id="rId16"/>
    <p:sldId id="390" r:id="rId17"/>
    <p:sldId id="391" r:id="rId18"/>
    <p:sldId id="405" r:id="rId19"/>
    <p:sldId id="392" r:id="rId20"/>
    <p:sldId id="393" r:id="rId21"/>
    <p:sldId id="394" r:id="rId22"/>
    <p:sldId id="395" r:id="rId23"/>
    <p:sldId id="399" r:id="rId24"/>
    <p:sldId id="278" r:id="rId25"/>
    <p:sldId id="260" r:id="rId26"/>
    <p:sldId id="277" r:id="rId27"/>
    <p:sldId id="291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7BFBA-8E22-4A81-A960-F3A6A1AA907F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E3B3-6C60-48BF-A1B2-5C7EE93D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7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787E-2261-E28C-9D80-427F3B2F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1D9847-18BD-91DE-0E8E-9FF4BFB05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F6987BE-D1EC-E130-1B73-409A16A7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E1CC9B-71A5-C645-0023-02CC8DA32D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2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06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gbf7f698039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5" name="Google Shape;3525;gbf7f698039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70116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E0D47-7302-4967-BC7C-E8A3E9C6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4EB3EF-2372-4C4F-8D4B-CCC9E135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2DAAA-A5BA-4D96-AAFF-17AB1CAE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ABF8E-DF55-435F-A44B-8B6C3133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4CD964-2609-407C-BBC7-C625A8DD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74919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5566E7-1888-40AC-BF65-008E900E6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9486CD-B0C4-4191-AF1D-05FDF79A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75573-1503-4E2D-887A-627CCD89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8D5F6-753B-4B83-972B-BE8CF214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EA74-745D-498D-895C-E08F4410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5767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0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7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82835"/>
      </p:ext>
    </p:extLst>
  </p:cSld>
  <p:clrMapOvr>
    <a:masterClrMapping/>
  </p:clrMapOvr>
  <p:transition spd="med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3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4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1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143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59123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59123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4729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4729800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786836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786836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588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1062333" y="5207235"/>
            <a:ext cx="13251673" cy="1762667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4"/>
          <p:cNvSpPr/>
          <p:nvPr/>
        </p:nvSpPr>
        <p:spPr>
          <a:xfrm>
            <a:off x="5273267" y="719336"/>
            <a:ext cx="1462300" cy="69688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34"/>
          <p:cNvSpPr/>
          <p:nvPr/>
        </p:nvSpPr>
        <p:spPr>
          <a:xfrm>
            <a:off x="9988916" y="3694171"/>
            <a:ext cx="2101941" cy="1004091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4"/>
          <p:cNvSpPr/>
          <p:nvPr/>
        </p:nvSpPr>
        <p:spPr>
          <a:xfrm>
            <a:off x="11791334" y="1623888"/>
            <a:ext cx="2104271" cy="100176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34"/>
          <p:cNvSpPr/>
          <p:nvPr/>
        </p:nvSpPr>
        <p:spPr>
          <a:xfrm>
            <a:off x="-630648" y="921881"/>
            <a:ext cx="1611637" cy="69688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4"/>
          <p:cNvSpPr/>
          <p:nvPr/>
        </p:nvSpPr>
        <p:spPr>
          <a:xfrm>
            <a:off x="6655483" y="3996782"/>
            <a:ext cx="1653885" cy="713615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34"/>
          <p:cNvSpPr/>
          <p:nvPr/>
        </p:nvSpPr>
        <p:spPr>
          <a:xfrm>
            <a:off x="9543114" y="133493"/>
            <a:ext cx="1825148" cy="78836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34"/>
          <p:cNvSpPr/>
          <p:nvPr/>
        </p:nvSpPr>
        <p:spPr>
          <a:xfrm>
            <a:off x="672921" y="5207235"/>
            <a:ext cx="11518940" cy="1762667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34"/>
          <p:cNvSpPr/>
          <p:nvPr/>
        </p:nvSpPr>
        <p:spPr>
          <a:xfrm>
            <a:off x="2843516" y="5268234"/>
            <a:ext cx="133795" cy="42308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34"/>
          <p:cNvSpPr/>
          <p:nvPr/>
        </p:nvSpPr>
        <p:spPr>
          <a:xfrm>
            <a:off x="2512760" y="5366774"/>
            <a:ext cx="175984" cy="77444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4"/>
          <p:cNvSpPr/>
          <p:nvPr/>
        </p:nvSpPr>
        <p:spPr>
          <a:xfrm>
            <a:off x="2045938" y="5584947"/>
            <a:ext cx="225223" cy="211180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4"/>
          <p:cNvSpPr/>
          <p:nvPr/>
        </p:nvSpPr>
        <p:spPr>
          <a:xfrm>
            <a:off x="1923974" y="6136205"/>
            <a:ext cx="258089" cy="387104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4"/>
          <p:cNvSpPr/>
          <p:nvPr/>
        </p:nvSpPr>
        <p:spPr>
          <a:xfrm>
            <a:off x="2761410" y="6743756"/>
            <a:ext cx="975945" cy="124413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4"/>
          <p:cNvSpPr/>
          <p:nvPr/>
        </p:nvSpPr>
        <p:spPr>
          <a:xfrm>
            <a:off x="10938876" y="5441768"/>
            <a:ext cx="1013473" cy="1128445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4"/>
          <p:cNvSpPr/>
          <p:nvPr/>
        </p:nvSpPr>
        <p:spPr>
          <a:xfrm>
            <a:off x="-1461867" y="6096527"/>
            <a:ext cx="1015744" cy="1128205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4"/>
          <p:cNvSpPr/>
          <p:nvPr/>
        </p:nvSpPr>
        <p:spPr>
          <a:xfrm>
            <a:off x="279516" y="5186127"/>
            <a:ext cx="84496" cy="298007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4"/>
          <p:cNvSpPr/>
          <p:nvPr/>
        </p:nvSpPr>
        <p:spPr>
          <a:xfrm>
            <a:off x="-84106" y="4355683"/>
            <a:ext cx="814065" cy="946068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4"/>
          <p:cNvSpPr/>
          <p:nvPr/>
        </p:nvSpPr>
        <p:spPr>
          <a:xfrm>
            <a:off x="-1020082" y="5401970"/>
            <a:ext cx="86887" cy="302668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4"/>
          <p:cNvSpPr/>
          <p:nvPr/>
        </p:nvSpPr>
        <p:spPr>
          <a:xfrm>
            <a:off x="-1390695" y="4559813"/>
            <a:ext cx="828108" cy="960051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4"/>
          <p:cNvSpPr/>
          <p:nvPr/>
        </p:nvSpPr>
        <p:spPr>
          <a:xfrm>
            <a:off x="-311662" y="6065813"/>
            <a:ext cx="79835" cy="401207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4"/>
          <p:cNvSpPr/>
          <p:nvPr/>
        </p:nvSpPr>
        <p:spPr>
          <a:xfrm>
            <a:off x="-630645" y="5160313"/>
            <a:ext cx="717857" cy="948457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4"/>
          <p:cNvSpPr/>
          <p:nvPr/>
        </p:nvSpPr>
        <p:spPr>
          <a:xfrm>
            <a:off x="10333774" y="4456553"/>
            <a:ext cx="609996" cy="80587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4"/>
          <p:cNvSpPr/>
          <p:nvPr/>
        </p:nvSpPr>
        <p:spPr>
          <a:xfrm>
            <a:off x="10605909" y="5225986"/>
            <a:ext cx="65732" cy="342585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4"/>
          <p:cNvSpPr/>
          <p:nvPr/>
        </p:nvSpPr>
        <p:spPr>
          <a:xfrm>
            <a:off x="6252003" y="4184479"/>
            <a:ext cx="689712" cy="904955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4"/>
          <p:cNvSpPr/>
          <p:nvPr/>
        </p:nvSpPr>
        <p:spPr>
          <a:xfrm>
            <a:off x="6561664" y="5050060"/>
            <a:ext cx="72784" cy="384773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34"/>
          <p:cNvSpPr/>
          <p:nvPr/>
        </p:nvSpPr>
        <p:spPr>
          <a:xfrm>
            <a:off x="5998692" y="5943848"/>
            <a:ext cx="107920" cy="375392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4"/>
          <p:cNvSpPr/>
          <p:nvPr/>
        </p:nvSpPr>
        <p:spPr>
          <a:xfrm>
            <a:off x="5538862" y="4921045"/>
            <a:ext cx="1027516" cy="1165375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34"/>
          <p:cNvSpPr/>
          <p:nvPr/>
        </p:nvSpPr>
        <p:spPr>
          <a:xfrm>
            <a:off x="8459433" y="5134498"/>
            <a:ext cx="103260" cy="366009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34"/>
          <p:cNvSpPr/>
          <p:nvPr/>
        </p:nvSpPr>
        <p:spPr>
          <a:xfrm>
            <a:off x="8013763" y="4118746"/>
            <a:ext cx="996980" cy="1157367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34"/>
          <p:cNvSpPr/>
          <p:nvPr/>
        </p:nvSpPr>
        <p:spPr>
          <a:xfrm>
            <a:off x="8978243" y="4783065"/>
            <a:ext cx="1282139" cy="1423523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34"/>
          <p:cNvSpPr/>
          <p:nvPr/>
        </p:nvSpPr>
        <p:spPr>
          <a:xfrm>
            <a:off x="7026156" y="4707592"/>
            <a:ext cx="851592" cy="1123664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34"/>
          <p:cNvSpPr/>
          <p:nvPr/>
        </p:nvSpPr>
        <p:spPr>
          <a:xfrm>
            <a:off x="7403822" y="5781966"/>
            <a:ext cx="93877" cy="476260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34"/>
          <p:cNvSpPr/>
          <p:nvPr/>
        </p:nvSpPr>
        <p:spPr>
          <a:xfrm>
            <a:off x="564976" y="4921165"/>
            <a:ext cx="804085" cy="89372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4"/>
          <p:cNvSpPr txBox="1"/>
          <p:nvPr/>
        </p:nvSpPr>
        <p:spPr>
          <a:xfrm>
            <a:off x="1051067" y="1476084"/>
            <a:ext cx="4226800" cy="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6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1192627" y="2728920"/>
            <a:ext cx="3922503" cy="2506635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471811" y="5089427"/>
            <a:ext cx="1155207" cy="1423287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5032001" y="4219556"/>
            <a:ext cx="1015147" cy="1126115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6703179" y="1524367"/>
            <a:ext cx="3936800" cy="15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6636979" y="2958133"/>
            <a:ext cx="40692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93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187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8270069" y="4470284"/>
            <a:ext cx="3668707" cy="1827857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3849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557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345EA-BFE8-43E2-B1C2-EB5C7572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E9B1B0-0DAB-45AC-A252-7B6042524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6B62B9-7A9D-453B-B84E-AD27D7C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1E320F-33DC-40EF-ADCF-CEB2649A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F3DCE-1E37-4F8C-92B8-67DEBAF1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4034"/>
      </p:ext>
    </p:extLst>
  </p:cSld>
  <p:clrMapOvr>
    <a:masterClrMapping/>
  </p:clrMapOvr>
  <p:transition spd="med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37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0040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949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39275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D8ADDF-4821-61B0-A3D7-1545260C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08E8938-D03C-1E3C-4E78-30208247A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4231AD-7EBB-725F-7C99-C0E2CF3D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90C3CF-C5E3-CB98-D5FD-A0B5C516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656519-17C3-D8F5-A573-0EC03E6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6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57F888-FE39-B5D9-E180-C797486C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7926A3-FC8D-8F5A-20A5-BFD397F6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AD68E4-AA92-7AD3-FB82-191ABCA5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D31000-269D-54FD-8634-32BEE239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2FABC6-002D-8329-5DC6-1CD23889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D3906-3FC9-C004-5980-042ACEFB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C2FFCE-9FB3-5E86-A226-E80BBCE77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3D411F-D0D5-407F-914B-5C0ED550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9007B2-C1E4-93A8-134F-E47794D5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12CCC-5EB9-20B3-7715-ED2A67D9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9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3694CD-D002-9A4F-3556-C94ECD39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21D8E7-7750-264D-D041-848EE656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A6C434-D8C3-26E9-E42A-4D41DCAA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94F3F2-9509-2F45-CF1B-5A0ADCC6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9469AC-242F-3182-F58A-ABC9E6A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650491-D7CA-34AB-F5E5-CB583C63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E877E-83CB-6F67-2AA0-6139BE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98E49D-281E-9C54-718B-7DF6B60E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3865793-D10B-5B53-A227-B8F67775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4AFBA2-089C-078C-928A-52AA90C50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029626-0106-26C0-15B8-3A82A9CA4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E220C93-87D3-6364-D400-A9FD4882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1ABAD3-3413-BCAA-35D9-74B2F9E1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6BF71F-C6CA-E5F8-37E0-DE86459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0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ED095-307C-372D-AE09-1A657BBE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D5FCC65-C44C-A853-6154-DC311737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06CBD9-E746-366F-4144-CD7567F4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828A55D-8876-3A7B-9C9B-7E9CCA6E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2DB7D-A1DB-456E-8636-5B125056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4B688-324F-4DC2-A9B7-AC1FBA54D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A15A31-77DA-43F5-91FA-8E8EB84B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E39D65-C1EA-4B50-95D6-1A6F0460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409E63-23FC-4EC5-9F80-D9A8EA13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BDB153-D69E-46D2-9359-29223956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11830"/>
      </p:ext>
    </p:extLst>
  </p:cSld>
  <p:clrMapOvr>
    <a:masterClrMapping/>
  </p:clrMapOvr>
  <p:transition spd="med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C1C394B-6579-62DC-9D14-8919A050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13F93FF-A0DA-DC56-300B-36A81C61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5A1CC7C-B8C6-19EF-6461-884FE631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9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64C402-3353-AF39-67F0-40DFDAF4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303C4F-CCA4-2A8D-4571-D27B7CDF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35E01E-310D-FE61-9059-74A0DE8EE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889016-3F0C-DC7F-6974-385E1405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FC3868-46C7-F4D6-B746-6FBF7B9B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838144-90F0-341F-068D-B169B7F7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57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CC9B4-3E8E-63E1-D356-A1955C65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1FA7456-3D8D-2F1D-D789-B03917BF2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5226CD-9758-5F4C-0824-C611AA711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F2B727-1B87-BD23-F946-73B4AEF9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0B21F6-BA2A-943B-8497-9A90BC49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811612E-2174-8FE0-9312-39350B77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D990A6-CCE4-CB09-683F-178CBCCB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26D8F8-63DD-95E2-8D96-C4C4EF3FC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2E8C0B-AC39-E05B-CAD8-60D4C003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EE6509-EC95-B76C-3CB5-838AC339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3DB875-6747-4237-9D88-B5472EDB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34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3B5762C-480C-DD67-53E9-F57E1893D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889069-C91A-3DDF-F26B-810744FF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695B1B-BD77-B09C-5CC5-BBAEEA39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7CFE1E-1A90-CFBB-6B51-75ECC609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E466C8-1A5A-820E-CC89-A0F1AAE4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85E80-5740-4970-8B87-5908955B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040FF2-2C9C-41F6-BD73-E84C0F44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256226-A66A-4226-8FE0-FC1E46BB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A81C02-AF3B-4525-A8B6-2D72B5EE1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E3A102-D23E-47D6-83DF-510D920C6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B7EF35-6C43-4222-A362-11EB9F37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86DAC4-8AE0-4962-A0DB-D84836E8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10E24-A3EF-4F5E-8D42-EA32B553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0103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E928B-A2F3-4AF9-8C55-C4E7656A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EAFDBB-CCD9-458F-A6AD-8A5B5F07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69E20B-FEC7-41CD-8AD7-505D45AF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9EAB99-2D96-4BD5-8416-F2C75A96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38123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42B87C-D414-4D43-BA5B-2ED7E2C2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55618C-89BB-4584-B272-B16A3B89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B2A6DD-1CF4-4F8D-A2A0-62D8F70C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168719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FF587A-E140-4C6F-8176-EBD39BE5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F8B9F4-C7F8-4CF0-BE0A-DBFCB711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319513-B154-4CAB-8870-5550E33B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9B2B7F-12B8-4C09-84BF-5AB10A36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DBC5A9-E366-4B15-803D-AA54E7B7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C2D636-B74C-4CDA-A467-0FD13F39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477980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6E672-0D09-462F-A88F-4FF56631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575043-5162-4972-8019-FDD43BF2B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B291C7-4DC4-452E-BDAD-604D06EDC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7E018A-354C-44A0-8AA3-60E776C0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DC8D6-B38B-4380-A986-ABDDBB35AC1D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1CDA88-2FFB-400F-95A9-A59B2484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115F5C-BC69-467D-8915-AB4D0B64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AA224-7BE2-496D-9AD1-242C5EBE56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01140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1B5592-FBDE-1FBB-4005-C32B8F8DB5B0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408931EB-A607-787B-2F08-67CDB211231A}"/>
              </a:ext>
            </a:extLst>
          </p:cNvPr>
          <p:cNvSpPr/>
          <p:nvPr userDrawn="1"/>
        </p:nvSpPr>
        <p:spPr>
          <a:xfrm>
            <a:off x="211015" y="182880"/>
            <a:ext cx="11774659" cy="64430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475CCF-0C22-D24C-4F15-E20573BDCF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144158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19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3797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26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9Slide.vn - 2019">
            <a:extLst>
              <a:ext uri="{FF2B5EF4-FFF2-40B4-BE49-F238E27FC236}">
                <a16:creationId xmlns:a16="http://schemas.microsoft.com/office/drawing/2014/main" id="{07702C98-3E75-4F36-9892-DEB448A23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4" name="Picture 6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2AB78E6-3693-6B57-7D99-52E3DB8289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144158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5905CFD-68B8-3773-EC16-80FA29FD30E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0883E17-D739-81BA-D8DA-EFAE83E6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D1F3C7-6FD1-DD9F-129F-6BC898FD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956C22-07F6-204E-B8A6-F9BAA1E91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A872-536B-4939-B515-8C7D92DB9A02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FAFDAB-EB80-EAF5-368F-730E699BD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62EDC7-C614-889F-8CD0-96A982659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27E8363-5677-EAF6-980A-C877CDFAF1B9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83D72AB-5D2D-6567-8086-FBDCFD96EC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144158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120461"/>
            <a:ext cx="2638237" cy="2178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8" t="11066" r="11377" b="12684"/>
          <a:stretch/>
        </p:blipFill>
        <p:spPr>
          <a:xfrm>
            <a:off x="9121140" y="2210116"/>
            <a:ext cx="2408161" cy="4663422"/>
          </a:xfrm>
          <a:prstGeom prst="rect">
            <a:avLst/>
          </a:prstGeom>
        </p:spPr>
      </p:pic>
      <p:sp>
        <p:nvSpPr>
          <p:cNvPr id="14" name="矩形 26">
            <a:extLst>
              <a:ext uri="{FF2B5EF4-FFF2-40B4-BE49-F238E27FC236}">
                <a16:creationId xmlns:a16="http://schemas.microsoft.com/office/drawing/2014/main" id="{C3465FEE-B797-4DD0-BA9C-DFD0887F44B9}"/>
              </a:ext>
            </a:extLst>
          </p:cNvPr>
          <p:cNvSpPr/>
          <p:nvPr/>
        </p:nvSpPr>
        <p:spPr>
          <a:xfrm flipV="1">
            <a:off x="2947354" y="5043278"/>
            <a:ext cx="6297293" cy="45719"/>
          </a:xfrm>
          <a:prstGeom prst="rect">
            <a:avLst/>
          </a:prstGeom>
          <a:solidFill>
            <a:srgbClr val="F88F96"/>
          </a:solidFill>
          <a:ln>
            <a:solidFill>
              <a:srgbClr val="F88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" panose="020B0500000000000000" pitchFamily="34" charset="-122"/>
              <a:ea typeface="思源黑体 CN" panose="020B0500000000000000" pitchFamily="34" charset="-122"/>
              <a:cs typeface="+mn-cs"/>
              <a:sym typeface="思源黑体 CN" panose="020B0500000000000000" pitchFamily="34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4157" y="259735"/>
            <a:ext cx="3280996" cy="3277090"/>
            <a:chOff x="644157" y="259735"/>
            <a:chExt cx="3280996" cy="3277090"/>
          </a:xfrm>
        </p:grpSpPr>
        <p:pic>
          <p:nvPicPr>
            <p:cNvPr id="15" name="图片 9">
              <a:extLst>
                <a:ext uri="{FF2B5EF4-FFF2-40B4-BE49-F238E27FC236}">
                  <a16:creationId xmlns:a16="http://schemas.microsoft.com/office/drawing/2014/main" id="{7FA20E34-C46A-436C-BEAE-E93AC63CC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157" y="259735"/>
              <a:ext cx="3280996" cy="32770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754" y="1213591"/>
              <a:ext cx="1609483" cy="160338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C137AC-4C13-C955-76F6-0EB8738D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498" y="5155269"/>
            <a:ext cx="2365453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4E5C-043D-0998-61B3-3E456EC22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665" y="2919448"/>
            <a:ext cx="9271392" cy="18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125692" y="0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400675" y="1333500"/>
            <a:ext cx="5210175" cy="2857500"/>
          </a:xfrm>
          <a:prstGeom prst="wedgeRoundRectCallout">
            <a:avLst>
              <a:gd name="adj1" fmla="val 48900"/>
              <a:gd name="adj2" fmla="val 58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 chưa giữ lời hứa với em, vì chị đã hứa với em may váy cho búp bê giúp em nhưng lại không làm mà đi chơi với các bạn.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58" descr="图片包含 物体, 事情&#10;&#10;已生成高可信度的说明">
            <a:extLst>
              <a:ext uri="{FF2B5EF4-FFF2-40B4-BE49-F238E27FC236}">
                <a16:creationId xmlns:a16="http://schemas.microsoft.com/office/drawing/2014/main" id="{A0297B1F-E88E-42F2-A799-B3325E9A6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 flipH="1">
            <a:off x="10588303" y="-216911"/>
            <a:ext cx="2568897" cy="2689601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F4CA04-9F6D-4B52-A6EB-D89872180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1666874"/>
            <a:ext cx="4457699" cy="30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517;p75">
            <a:extLst>
              <a:ext uri="{FF2B5EF4-FFF2-40B4-BE49-F238E27FC236}">
                <a16:creationId xmlns:a16="http://schemas.microsoft.com/office/drawing/2014/main" id="{2C5664EB-3FCE-46DC-838D-59F66C0CCC2F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11" name="Google Shape;3518;p75">
              <a:extLst>
                <a:ext uri="{FF2B5EF4-FFF2-40B4-BE49-F238E27FC236}">
                  <a16:creationId xmlns:a16="http://schemas.microsoft.com/office/drawing/2014/main" id="{F3973455-022A-4EF4-B970-D36AD8C35297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19;p75">
              <a:extLst>
                <a:ext uri="{FF2B5EF4-FFF2-40B4-BE49-F238E27FC236}">
                  <a16:creationId xmlns:a16="http://schemas.microsoft.com/office/drawing/2014/main" id="{70B673E5-BAFD-4ED5-B9F6-73E06E7013EA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522;p75">
            <a:extLst>
              <a:ext uri="{FF2B5EF4-FFF2-40B4-BE49-F238E27FC236}">
                <a16:creationId xmlns:a16="http://schemas.microsoft.com/office/drawing/2014/main" id="{A355FC8B-CB51-48B7-BE4B-CDB27D2B253A}"/>
              </a:ext>
            </a:extLst>
          </p:cNvPr>
          <p:cNvSpPr/>
          <p:nvPr/>
        </p:nvSpPr>
        <p:spPr>
          <a:xfrm>
            <a:off x="1276400" y="1454700"/>
            <a:ext cx="9639200" cy="33196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7DD8E-7EB4-4BC1-8E21-DCEA1830E1CF}"/>
              </a:ext>
            </a:extLst>
          </p:cNvPr>
          <p:cNvSpPr txBox="1"/>
          <p:nvPr/>
        </p:nvSpPr>
        <p:spPr>
          <a:xfrm>
            <a:off x="1630273" y="1915983"/>
            <a:ext cx="8956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 biết giữ lời hứa sẽ được người khác quý trọng, tin cậy và noi theo</a:t>
            </a:r>
            <a:r>
              <a:rPr lang="en-US" sz="48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293BAC-D180-4ED3-862A-72D70EB5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21" y="-249914"/>
            <a:ext cx="7746656" cy="2235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EFE6B-E86D-4A93-AE15-92C3014F7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8520D-DAE6-4E3F-838F-48C79A987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780E3-E784-4FE3-A7CF-B15DB1A1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05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318941F-8645-4423-A289-49A16BF530F2}"/>
              </a:ext>
            </a:extLst>
          </p:cNvPr>
          <p:cNvSpPr/>
          <p:nvPr/>
        </p:nvSpPr>
        <p:spPr>
          <a:xfrm>
            <a:off x="171450" y="213360"/>
            <a:ext cx="11849100" cy="6416040"/>
          </a:xfrm>
          <a:prstGeom prst="roundRect">
            <a:avLst>
              <a:gd name="adj" fmla="val 9341"/>
            </a:avLst>
          </a:prstGeom>
          <a:noFill/>
          <a:ln w="57150">
            <a:solidFill>
              <a:srgbClr val="F9C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55141F-8D22-429A-90A3-4D4DDDB91991}"/>
              </a:ext>
            </a:extLst>
          </p:cNvPr>
          <p:cNvGrpSpPr/>
          <p:nvPr/>
        </p:nvGrpSpPr>
        <p:grpSpPr>
          <a:xfrm>
            <a:off x="3324225" y="-104775"/>
            <a:ext cx="5448300" cy="1066800"/>
            <a:chOff x="1143000" y="499533"/>
            <a:chExt cx="11834525" cy="198120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701A9DC-2FAF-4C37-A61A-F53B6AEBDA15}"/>
                </a:ext>
              </a:extLst>
            </p:cNvPr>
            <p:cNvSpPr/>
            <p:nvPr/>
          </p:nvSpPr>
          <p:spPr>
            <a:xfrm>
              <a:off x="1143000" y="499533"/>
              <a:ext cx="11834525" cy="1981201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EE89187-F526-4D8A-8073-5E05EEA6C450}"/>
                </a:ext>
              </a:extLst>
            </p:cNvPr>
            <p:cNvSpPr/>
            <p:nvPr/>
          </p:nvSpPr>
          <p:spPr>
            <a:xfrm>
              <a:off x="1462467" y="665055"/>
              <a:ext cx="11248822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</p:grpSp>
      <p:sp>
        <p:nvSpPr>
          <p:cNvPr id="62" name="Google Shape;697;p24">
            <a:extLst>
              <a:ext uri="{FF2B5EF4-FFF2-40B4-BE49-F238E27FC236}">
                <a16:creationId xmlns:a16="http://schemas.microsoft.com/office/drawing/2014/main" id="{3548EFE3-1818-4DF9-B332-91041BB76478}"/>
              </a:ext>
            </a:extLst>
          </p:cNvPr>
          <p:cNvSpPr txBox="1">
            <a:spLocks/>
          </p:cNvSpPr>
          <p:nvPr/>
        </p:nvSpPr>
        <p:spPr>
          <a:xfrm flipH="1">
            <a:off x="1028700" y="27468"/>
            <a:ext cx="10067924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685800"/>
            <a:r>
              <a:rPr lang="vi-VN" sz="4800" b="1" dirty="0">
                <a:solidFill>
                  <a:srgbClr val="F08C3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b="1" dirty="0">
                <a:solidFill>
                  <a:srgbClr val="F08C3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F08C3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Xử lí tình huống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08C32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0C2F4-16B8-48EA-AB98-9C21DD91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6" y="1857376"/>
            <a:ext cx="4558610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6D491-2D2B-490D-8681-AC0C31F1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15" y="1628775"/>
            <a:ext cx="3466297" cy="2924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6EA5-186B-4880-884A-DB4B42A3E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64" y="1533524"/>
            <a:ext cx="3801247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8394"/>
      </p:ext>
    </p:extLst>
  </p:cSld>
  <p:clrMapOvr>
    <a:masterClrMapping/>
  </p:clrMapOvr>
  <p:transition spd="med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11" grpId="0" animBg="1"/>
          <p:bldP spid="2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484C42-49A7-2CA4-DBA8-BA904C7E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8FC2821-8AB1-EEDD-685B-0FBAA836078F}"/>
              </a:ext>
            </a:extLst>
          </p:cNvPr>
          <p:cNvSpPr/>
          <p:nvPr/>
        </p:nvSpPr>
        <p:spPr>
          <a:xfrm>
            <a:off x="171450" y="213360"/>
            <a:ext cx="11849100" cy="6416040"/>
          </a:xfrm>
          <a:prstGeom prst="roundRect">
            <a:avLst>
              <a:gd name="adj" fmla="val 9341"/>
            </a:avLst>
          </a:prstGeom>
          <a:noFill/>
          <a:ln w="57150">
            <a:solidFill>
              <a:srgbClr val="F9C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/>
              <a:ea typeface="思源黑体 CN Regular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D08ACE-2B04-8C87-8D42-855E8B1A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4" y="2145305"/>
            <a:ext cx="4039743" cy="181751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F140AB-426A-5597-A19F-98CF8B388A9A}"/>
              </a:ext>
            </a:extLst>
          </p:cNvPr>
          <p:cNvSpPr/>
          <p:nvPr/>
        </p:nvSpPr>
        <p:spPr>
          <a:xfrm>
            <a:off x="5261610" y="1234440"/>
            <a:ext cx="5699760" cy="1280161"/>
          </a:xfrm>
          <a:prstGeom prst="wedgeRoundRectCallout">
            <a:avLst>
              <a:gd name="adj1" fmla="val -60941"/>
              <a:gd name="adj2" fmla="val 46392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tình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huống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826DF9A-F04F-76AD-7FA6-0A47B672268C}"/>
              </a:ext>
            </a:extLst>
          </p:cNvPr>
          <p:cNvSpPr/>
          <p:nvPr/>
        </p:nvSpPr>
        <p:spPr>
          <a:xfrm>
            <a:off x="5252085" y="3017520"/>
            <a:ext cx="5699760" cy="1451610"/>
          </a:xfrm>
          <a:prstGeom prst="wedgeRoundRectCallout">
            <a:avLst>
              <a:gd name="adj1" fmla="val -61122"/>
              <a:gd name="adj2" fmla="val 1294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/>
                <a:cs typeface="Calibri" panose="020F0502020204030204" pitchFamily="34" charset="0"/>
              </a:rPr>
              <a:t>Thảo luận đưa ra cách ứng xử mỗi tình huống.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Regular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3689"/>
      </p:ext>
    </p:extLst>
  </p:cSld>
  <p:clrMapOvr>
    <a:masterClrMapping/>
  </p:clrMapOvr>
  <p:transition spd="med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11" grpId="0" animBg="1"/>
          <p:bldP spid="2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5812" y="118512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7EE1FD-9D48-43D2-B7D7-D69C7F8E8BE5}"/>
              </a:ext>
            </a:extLst>
          </p:cNvPr>
          <p:cNvGrpSpPr/>
          <p:nvPr/>
        </p:nvGrpSpPr>
        <p:grpSpPr>
          <a:xfrm>
            <a:off x="4667250" y="2162175"/>
            <a:ext cx="3151972" cy="2133599"/>
            <a:chOff x="200026" y="1171575"/>
            <a:chExt cx="8019246" cy="58673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90640D-96F8-4E4A-89F1-6E83F44F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0026" y="1400176"/>
              <a:ext cx="4558610" cy="2686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796606-85D7-4EEC-BCD3-A9F7D7E8B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52975" y="1171575"/>
              <a:ext cx="3466297" cy="29241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4087A5-BF7D-4C13-8F17-E79041114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66999" y="3981449"/>
              <a:ext cx="3801247" cy="305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220942" y="142874"/>
            <a:ext cx="3684808" cy="1266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524501" y="1552575"/>
            <a:ext cx="5086350" cy="2571749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em là Hồng em sẽ từ chối đi dự sinh nhật Lan với bạn và ở nhà hoàn thành nhiệm vụ sưu tầm tranh ảnh cho buổi học ngày mai.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DAEA39-74C4-4917-8B33-946560882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771651"/>
            <a:ext cx="4768757" cy="2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220942" y="142874"/>
            <a:ext cx="3684808" cy="1266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524501" y="1552575"/>
            <a:ext cx="5086350" cy="2571749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xin lỗi các bạn vì không đi đá bóng được như đã hứa và ở nhà trông em cho em đi có việc.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F66A1E-16F7-4896-A633-EE421D3EF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724025"/>
            <a:ext cx="4143375" cy="34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220942" y="142874"/>
            <a:ext cx="3684808" cy="1266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467350" y="1552575"/>
            <a:ext cx="5143501" cy="2571749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không ăn kẹo và để ngày mai ăn vì em đã hứa với chính mình sẽ không ăn kẹo vào buổi tối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CCDBA4-2CF6-40BA-9784-B68A10D3D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4" y="1537334"/>
            <a:ext cx="4227556" cy="3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DAC261-0835-C2A7-B71E-8A678932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EDB7E46-8BFF-ADF1-EBEC-7DF7DA7F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1D7BD0-A72A-089D-F1FB-20954F5C1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40" y="2921000"/>
            <a:ext cx="3937000" cy="3937000"/>
          </a:xfrm>
          <a:prstGeom prst="rect">
            <a:avLst/>
          </a:prstGeom>
        </p:spPr>
      </p:pic>
      <p:pic>
        <p:nvPicPr>
          <p:cNvPr id="4" name="Picture 3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id="{3BA1D21E-EA21-0B8E-CE7F-90A847923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034" y="1874520"/>
            <a:ext cx="15052704" cy="36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043" y="2239308"/>
            <a:ext cx="9261230" cy="984885"/>
            <a:chOff x="2137664" y="2712053"/>
            <a:chExt cx="9261230" cy="98488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EE3892-9FF4-4E39-A43D-C54CAD47684C}"/>
                </a:ext>
              </a:extLst>
            </p:cNvPr>
            <p:cNvSpPr/>
            <p:nvPr/>
          </p:nvSpPr>
          <p:spPr>
            <a:xfrm>
              <a:off x="2903140" y="2712053"/>
              <a:ext cx="8495754" cy="984885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 Nam hẹn Tuấn buổi chiều đi đá bóng nhưng Nam lại lỡ hẹn vì mải xem phim.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0F098FB-7164-4ACA-A47D-9E4D06BBA119}"/>
                </a:ext>
              </a:extLst>
            </p:cNvPr>
            <p:cNvSpPr/>
            <p:nvPr/>
          </p:nvSpPr>
          <p:spPr>
            <a:xfrm>
              <a:off x="2137664" y="2891605"/>
              <a:ext cx="543866" cy="543865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6019" y="3320614"/>
            <a:ext cx="9210254" cy="1213666"/>
            <a:chOff x="2137664" y="3661827"/>
            <a:chExt cx="8955673" cy="12136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833D932-7F8D-4B74-9E2A-EDE478930A1E}"/>
                </a:ext>
              </a:extLst>
            </p:cNvPr>
            <p:cNvSpPr/>
            <p:nvPr/>
          </p:nvSpPr>
          <p:spPr>
            <a:xfrm>
              <a:off x="2832414" y="3661827"/>
              <a:ext cx="8260923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  </a:t>
              </a:r>
              <a:r>
                <a:rPr kumimoji="0" lang="nl-NL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Nam hẹn Tuấn học bài nhóm nhưng Nam lại lỡ hẹn vì đi đá bóng với bạn khác.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EC56738-79AB-48D8-B47D-6D020F8F97CD}"/>
                </a:ext>
              </a:extLst>
            </p:cNvPr>
            <p:cNvSpPr/>
            <p:nvPr/>
          </p:nvSpPr>
          <p:spPr>
            <a:xfrm>
              <a:off x="2137664" y="3876863"/>
              <a:ext cx="543866" cy="543866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5042" y="4697386"/>
            <a:ext cx="9261231" cy="1213666"/>
            <a:chOff x="2137664" y="4813967"/>
            <a:chExt cx="9261231" cy="1213666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3FE93B1-4CC6-4B60-91F8-7A556B3608C8}"/>
                </a:ext>
              </a:extLst>
            </p:cNvPr>
            <p:cNvSpPr/>
            <p:nvPr/>
          </p:nvSpPr>
          <p:spPr>
            <a:xfrm>
              <a:off x="2137664" y="4862122"/>
              <a:ext cx="543866" cy="543867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C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ADAF1A5-6ADF-4F62-8955-59F136B6D703}"/>
                </a:ext>
              </a:extLst>
            </p:cNvPr>
            <p:cNvSpPr/>
            <p:nvPr/>
          </p:nvSpPr>
          <p:spPr>
            <a:xfrm>
              <a:off x="2903140" y="4813967"/>
              <a:ext cx="8495755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 </a:t>
              </a:r>
              <a:r>
                <a:rPr kumimoji="0" lang="nl-NL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Nam hẹn Tuấn 3 giờ chiều học bài nhóm. Nam đã đến đúng hẹn lúc 3 giờ chiều.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19" name="圆角矩形 11">
            <a:extLst>
              <a:ext uri="{FF2B5EF4-FFF2-40B4-BE49-F238E27FC236}">
                <a16:creationId xmlns:a16="http://schemas.microsoft.com/office/drawing/2014/main" id="{7C031B5B-8B93-4C09-BB82-6A973E7AD2D1}"/>
              </a:ext>
            </a:extLst>
          </p:cNvPr>
          <p:cNvSpPr/>
          <p:nvPr/>
        </p:nvSpPr>
        <p:spPr>
          <a:xfrm>
            <a:off x="1816807" y="1173243"/>
            <a:ext cx="8757138" cy="874716"/>
          </a:xfrm>
          <a:prstGeom prst="roundRect">
            <a:avLst>
              <a:gd name="adj" fmla="val 50000"/>
            </a:avLst>
          </a:prstGeom>
          <a:solidFill>
            <a:srgbClr val="FDB4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Hành động nào là giữ lời hứa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14" name="图片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45" y="5297765"/>
            <a:ext cx="1596291" cy="1596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975" y="344273"/>
            <a:ext cx="292023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F855141F-8D22-429A-90A3-4D4DDDB91991}"/>
              </a:ext>
            </a:extLst>
          </p:cNvPr>
          <p:cNvGrpSpPr/>
          <p:nvPr/>
        </p:nvGrpSpPr>
        <p:grpSpPr>
          <a:xfrm>
            <a:off x="828675" y="-104775"/>
            <a:ext cx="10496550" cy="1402292"/>
            <a:chOff x="1143000" y="499533"/>
            <a:chExt cx="11834525" cy="198120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701A9DC-2FAF-4C37-A61A-F53B6AEBDA15}"/>
                </a:ext>
              </a:extLst>
            </p:cNvPr>
            <p:cNvSpPr/>
            <p:nvPr/>
          </p:nvSpPr>
          <p:spPr>
            <a:xfrm>
              <a:off x="1143000" y="499533"/>
              <a:ext cx="11834525" cy="1981201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EE89187-F526-4D8A-8073-5E05EEA6C450}"/>
                </a:ext>
              </a:extLst>
            </p:cNvPr>
            <p:cNvSpPr/>
            <p:nvPr/>
          </p:nvSpPr>
          <p:spPr>
            <a:xfrm>
              <a:off x="1462467" y="665055"/>
              <a:ext cx="11248822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</p:grpSp>
      <p:sp>
        <p:nvSpPr>
          <p:cNvPr id="62" name="Google Shape;697;p24">
            <a:extLst>
              <a:ext uri="{FF2B5EF4-FFF2-40B4-BE49-F238E27FC236}">
                <a16:creationId xmlns:a16="http://schemas.microsoft.com/office/drawing/2014/main" id="{3548EFE3-1818-4DF9-B332-91041BB76478}"/>
              </a:ext>
            </a:extLst>
          </p:cNvPr>
          <p:cNvSpPr txBox="1">
            <a:spLocks/>
          </p:cNvSpPr>
          <p:nvPr/>
        </p:nvSpPr>
        <p:spPr>
          <a:xfrm flipH="1">
            <a:off x="1028700" y="27468"/>
            <a:ext cx="10067924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68580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 đồng tình hoặc không đồng tình với ý kiến nào dưới đây? Vì sao?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E82A3-3DE4-43AD-8260-F9959214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6" y="1638299"/>
            <a:ext cx="5629513" cy="2609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C9BC5-A948-4F20-BC79-49CAF7D0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4" y="1552575"/>
            <a:ext cx="5209761" cy="2819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ABF725-5A99-4F7E-B981-B144B7B93794}"/>
              </a:ext>
            </a:extLst>
          </p:cNvPr>
          <p:cNvSpPr/>
          <p:nvPr/>
        </p:nvSpPr>
        <p:spPr>
          <a:xfrm>
            <a:off x="904875" y="4333875"/>
            <a:ext cx="1600200" cy="638175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B3FA56-19EC-434D-A96F-1C8D1532C02A}"/>
              </a:ext>
            </a:extLst>
          </p:cNvPr>
          <p:cNvSpPr/>
          <p:nvPr/>
        </p:nvSpPr>
        <p:spPr>
          <a:xfrm>
            <a:off x="3476625" y="4352925"/>
            <a:ext cx="2524125" cy="638175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AB82D0-6AEF-4547-81F6-5A06877ECAFC}"/>
              </a:ext>
            </a:extLst>
          </p:cNvPr>
          <p:cNvSpPr/>
          <p:nvPr/>
        </p:nvSpPr>
        <p:spPr>
          <a:xfrm>
            <a:off x="6305551" y="4381500"/>
            <a:ext cx="1866900" cy="638175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7E8B1A-2D19-4EB3-AF95-3AC545EDDB5B}"/>
              </a:ext>
            </a:extLst>
          </p:cNvPr>
          <p:cNvSpPr/>
          <p:nvPr/>
        </p:nvSpPr>
        <p:spPr>
          <a:xfrm>
            <a:off x="8734425" y="4391025"/>
            <a:ext cx="2524125" cy="638175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21737"/>
      </p:ext>
    </p:extLst>
  </p:cSld>
  <p:clrMapOvr>
    <a:masterClrMapping/>
  </p:clrMapOvr>
  <p:transition spd="med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8" grpId="0" animBg="1"/>
          <p:bldP spid="16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62" grpId="0"/>
          <p:bldP spid="8" grpId="0" animBg="1"/>
          <p:bldP spid="16" grpId="0" animBg="1"/>
          <p:bldP spid="19" grpId="0" animBg="1"/>
          <p:bldP spid="2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4677" y="2512804"/>
            <a:ext cx="8676874" cy="984885"/>
            <a:chOff x="2137664" y="2813251"/>
            <a:chExt cx="8676874" cy="98488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EE3892-9FF4-4E39-A43D-C54CAD47684C}"/>
                </a:ext>
              </a:extLst>
            </p:cNvPr>
            <p:cNvSpPr/>
            <p:nvPr/>
          </p:nvSpPr>
          <p:spPr>
            <a:xfrm>
              <a:off x="3049679" y="2813251"/>
              <a:ext cx="7764859" cy="984885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Nam hẹn Tuấn buổi chiều đi đá bóng nhưng Nam lại lỡ hẹn vì mải xem phim.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0F098FB-7164-4ACA-A47D-9E4D06BBA119}"/>
                </a:ext>
              </a:extLst>
            </p:cNvPr>
            <p:cNvSpPr/>
            <p:nvPr/>
          </p:nvSpPr>
          <p:spPr>
            <a:xfrm>
              <a:off x="2137664" y="2891605"/>
              <a:ext cx="543866" cy="543865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4677" y="3587685"/>
            <a:ext cx="8694459" cy="1213666"/>
            <a:chOff x="2137664" y="3847239"/>
            <a:chExt cx="8454135" cy="12136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833D932-7F8D-4B74-9E2A-EDE478930A1E}"/>
                </a:ext>
              </a:extLst>
            </p:cNvPr>
            <p:cNvSpPr/>
            <p:nvPr/>
          </p:nvSpPr>
          <p:spPr>
            <a:xfrm>
              <a:off x="3067264" y="3847239"/>
              <a:ext cx="7524535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Cốm bảo sẽ phơi quần áo giúp mẹ khi mẹ đi làm vắng. Cốm đã phơi quần áo cho mẹ.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EC56738-79AB-48D8-B47D-6D020F8F97CD}"/>
                </a:ext>
              </a:extLst>
            </p:cNvPr>
            <p:cNvSpPr/>
            <p:nvPr/>
          </p:nvSpPr>
          <p:spPr>
            <a:xfrm>
              <a:off x="2137664" y="3876863"/>
              <a:ext cx="543866" cy="543866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84606" y="4930206"/>
            <a:ext cx="8674530" cy="1213666"/>
            <a:chOff x="2137664" y="4799156"/>
            <a:chExt cx="8674530" cy="1213666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3FE93B1-4CC6-4B60-91F8-7A556B3608C8}"/>
                </a:ext>
              </a:extLst>
            </p:cNvPr>
            <p:cNvSpPr/>
            <p:nvPr/>
          </p:nvSpPr>
          <p:spPr>
            <a:xfrm>
              <a:off x="2137664" y="4862122"/>
              <a:ext cx="543866" cy="543867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C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ADAF1A5-6ADF-4F62-8955-59F136B6D703}"/>
                </a:ext>
              </a:extLst>
            </p:cNvPr>
            <p:cNvSpPr/>
            <p:nvPr/>
          </p:nvSpPr>
          <p:spPr>
            <a:xfrm>
              <a:off x="3047335" y="4799156"/>
              <a:ext cx="7764859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36576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Hoa hẹn em học xong sẽ đưa em đi sang bà ngoại. Học xong hai chị em đi sang bà chơi.</a:t>
              </a:r>
              <a:endPara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19" name="圆角矩形 11">
            <a:extLst>
              <a:ext uri="{FF2B5EF4-FFF2-40B4-BE49-F238E27FC236}">
                <a16:creationId xmlns:a16="http://schemas.microsoft.com/office/drawing/2014/main" id="{7C031B5B-8B93-4C09-BB82-6A973E7AD2D1}"/>
              </a:ext>
            </a:extLst>
          </p:cNvPr>
          <p:cNvSpPr/>
          <p:nvPr/>
        </p:nvSpPr>
        <p:spPr>
          <a:xfrm>
            <a:off x="1717431" y="1080353"/>
            <a:ext cx="8757138" cy="1312831"/>
          </a:xfrm>
          <a:prstGeom prst="roundRect">
            <a:avLst>
              <a:gd name="adj" fmla="val 50000"/>
            </a:avLst>
          </a:prstGeom>
          <a:solidFill>
            <a:srgbClr val="FDB4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Hành động nào là chưa giữ lời hứa</a:t>
            </a:r>
            <a:endParaRPr kumimoji="0" lang="en-US" altLang="zh-CN" sz="3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6" name="图片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45" y="5297765"/>
            <a:ext cx="1596291" cy="1596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73" y="269271"/>
            <a:ext cx="292023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19" name="圆角矩形 11">
            <a:extLst>
              <a:ext uri="{FF2B5EF4-FFF2-40B4-BE49-F238E27FC236}">
                <a16:creationId xmlns:a16="http://schemas.microsoft.com/office/drawing/2014/main" id="{7C031B5B-8B93-4C09-BB82-6A973E7AD2D1}"/>
              </a:ext>
            </a:extLst>
          </p:cNvPr>
          <p:cNvSpPr/>
          <p:nvPr/>
        </p:nvSpPr>
        <p:spPr>
          <a:xfrm>
            <a:off x="1015999" y="1112897"/>
            <a:ext cx="10224655" cy="960201"/>
          </a:xfrm>
          <a:prstGeom prst="roundRect">
            <a:avLst>
              <a:gd name="adj" fmla="val 50000"/>
            </a:avLst>
          </a:prstGeom>
          <a:solidFill>
            <a:srgbClr val="FDB4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Vì sao phải giữ lời hứa?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14" name="图片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45" y="5297765"/>
            <a:ext cx="1596291" cy="1596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929" y="288583"/>
            <a:ext cx="2920237" cy="7437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12715" y="2264897"/>
            <a:ext cx="9261230" cy="543865"/>
            <a:chOff x="2137664" y="2891605"/>
            <a:chExt cx="9261230" cy="543865"/>
          </a:xfrm>
        </p:grpSpPr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34EE3892-9FF4-4E39-A43D-C54CAD47684C}"/>
                </a:ext>
              </a:extLst>
            </p:cNvPr>
            <p:cNvSpPr/>
            <p:nvPr/>
          </p:nvSpPr>
          <p:spPr>
            <a:xfrm>
              <a:off x="2903140" y="2943027"/>
              <a:ext cx="8495754" cy="492443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Giữ lời hứa giúp em học giỏi hơn.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0F098FB-7164-4ACA-A47D-9E4D06BBA119}"/>
                </a:ext>
              </a:extLst>
            </p:cNvPr>
            <p:cNvSpPr/>
            <p:nvPr/>
          </p:nvSpPr>
          <p:spPr>
            <a:xfrm>
              <a:off x="2137664" y="2891605"/>
              <a:ext cx="543866" cy="543865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77546" y="3185994"/>
            <a:ext cx="9261230" cy="1213666"/>
            <a:chOff x="2137664" y="3828708"/>
            <a:chExt cx="9005240" cy="1213666"/>
          </a:xfrm>
        </p:grpSpPr>
        <p:sp>
          <p:nvSpPr>
            <p:cNvPr id="17" name="矩形 22">
              <a:extLst>
                <a:ext uri="{FF2B5EF4-FFF2-40B4-BE49-F238E27FC236}">
                  <a16:creationId xmlns:a16="http://schemas.microsoft.com/office/drawing/2014/main" id="{D833D932-7F8D-4B74-9E2A-EDE478930A1E}"/>
                </a:ext>
              </a:extLst>
            </p:cNvPr>
            <p:cNvSpPr/>
            <p:nvPr/>
          </p:nvSpPr>
          <p:spPr>
            <a:xfrm>
              <a:off x="2881980" y="3828708"/>
              <a:ext cx="8260924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X</a:t>
              </a:r>
              <a:r>
                <a:rPr kumimoji="0" lang="vi-VN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ây dựng ấn tượng tốt, sự tin tưởng và tín nhiệm của mọi người đối với bản thân.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C56738-79AB-48D8-B47D-6D020F8F97CD}"/>
                </a:ext>
              </a:extLst>
            </p:cNvPr>
            <p:cNvSpPr/>
            <p:nvPr/>
          </p:nvSpPr>
          <p:spPr>
            <a:xfrm>
              <a:off x="2137664" y="3876863"/>
              <a:ext cx="543866" cy="543866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B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56993" y="4745377"/>
            <a:ext cx="9216953" cy="1213666"/>
            <a:chOff x="2180904" y="4485865"/>
            <a:chExt cx="9216953" cy="1213666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3FE93B1-4CC6-4B60-91F8-7A556B3608C8}"/>
                </a:ext>
              </a:extLst>
            </p:cNvPr>
            <p:cNvSpPr/>
            <p:nvPr/>
          </p:nvSpPr>
          <p:spPr>
            <a:xfrm>
              <a:off x="2180904" y="4525391"/>
              <a:ext cx="543866" cy="543867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rgbClr val="3EC6B8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思源黑体 CN Regular" panose="020B0500000000000000" charset="-122"/>
                  <a:sym typeface="思源黑体 CN" panose="020B0500000000000000" pitchFamily="34" charset="-122"/>
                </a:rPr>
                <a:t>C</a:t>
              </a:r>
            </a:p>
          </p:txBody>
        </p:sp>
        <p:sp>
          <p:nvSpPr>
            <p:cNvPr id="25" name="矩形 23">
              <a:extLst>
                <a:ext uri="{FF2B5EF4-FFF2-40B4-BE49-F238E27FC236}">
                  <a16:creationId xmlns:a16="http://schemas.microsoft.com/office/drawing/2014/main" id="{7ADAF1A5-6ADF-4F62-8955-59F136B6D703}"/>
                </a:ext>
              </a:extLst>
            </p:cNvPr>
            <p:cNvSpPr/>
            <p:nvPr/>
          </p:nvSpPr>
          <p:spPr>
            <a:xfrm>
              <a:off x="2902102" y="4485865"/>
              <a:ext cx="8495755" cy="1213666"/>
            </a:xfrm>
            <a:prstGeom prst="rect">
              <a:avLst/>
            </a:prstGeom>
            <a:solidFill>
              <a:srgbClr val="3EC6B8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cs typeface="思源黑体 CN Regular" panose="020B0500000000000000" charset="-122"/>
                  <a:sym typeface="思源黑体 CN" panose="020B0500000000000000" pitchFamily="34" charset="-122"/>
                </a:rPr>
                <a:t>   Giữa lời hứa giúp em được mẹ khen và thưởng kẹo.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9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7799AF-73F9-4CA1-A0CD-2B63DBDA1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3504981" y="3627155"/>
            <a:ext cx="1163416" cy="2148840"/>
          </a:xfrm>
          <a:prstGeom prst="rect">
            <a:avLst/>
          </a:prstGeom>
        </p:spPr>
      </p:pic>
      <p:grpSp>
        <p:nvGrpSpPr>
          <p:cNvPr id="3528" name="Google Shape;3528;p76"/>
          <p:cNvGrpSpPr/>
          <p:nvPr/>
        </p:nvGrpSpPr>
        <p:grpSpPr>
          <a:xfrm>
            <a:off x="6106389" y="1199251"/>
            <a:ext cx="5130380" cy="6458840"/>
            <a:chOff x="4749425" y="1171575"/>
            <a:chExt cx="3450000" cy="4343343"/>
          </a:xfrm>
        </p:grpSpPr>
        <p:sp>
          <p:nvSpPr>
            <p:cNvPr id="3529" name="Google Shape;3529;p76"/>
            <p:cNvSpPr/>
            <p:nvPr/>
          </p:nvSpPr>
          <p:spPr>
            <a:xfrm>
              <a:off x="6420015" y="3765643"/>
              <a:ext cx="299405" cy="174927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76"/>
            <p:cNvSpPr/>
            <p:nvPr/>
          </p:nvSpPr>
          <p:spPr>
            <a:xfrm>
              <a:off x="4749425" y="1171575"/>
              <a:ext cx="3450000" cy="3077700"/>
            </a:xfrm>
            <a:prstGeom prst="roundRect">
              <a:avLst>
                <a:gd name="adj" fmla="val 643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76"/>
            <p:cNvSpPr/>
            <p:nvPr/>
          </p:nvSpPr>
          <p:spPr>
            <a:xfrm>
              <a:off x="4938669" y="1340283"/>
              <a:ext cx="3071700" cy="27402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90864" y="1450132"/>
            <a:ext cx="4154905" cy="1196817"/>
          </a:xfrm>
          <a:prstGeom prst="rect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587AC"/>
              </a:solidFill>
              <a:latin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F02544-1BF5-4948-9526-7B0B9FAA0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4648234" y="4220580"/>
            <a:ext cx="1447767" cy="2136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52BDD2-BA5F-45C9-A5EB-3D3FB4BB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4041725" y="3982383"/>
            <a:ext cx="1325880" cy="2148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71E9BB-D377-4F82-AA73-B1E48F3F2F93}"/>
              </a:ext>
            </a:extLst>
          </p:cNvPr>
          <p:cNvSpPr txBox="1"/>
          <p:nvPr/>
        </p:nvSpPr>
        <p:spPr>
          <a:xfrm>
            <a:off x="6728791" y="1610139"/>
            <a:ext cx="3896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ề nhà</a:t>
            </a:r>
            <a:r>
              <a:rPr lang="en-US" sz="4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tầm các tấm gương biết giữ lời hứa của bạn bè trong trường, lớp, làng xóm,...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B57310-41C1-AB47-061E-4A074391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9" y="1242979"/>
            <a:ext cx="7340220" cy="3535986"/>
          </a:xfrm>
          <a:prstGeom prst="rect">
            <a:avLst/>
          </a:prstGeom>
        </p:spPr>
      </p:pic>
      <p:pic>
        <p:nvPicPr>
          <p:cNvPr id="2" name="Hình ảnh 8" descr="Ảnh có chứa trang phục, Mặt người, phim hoạt hình, người&#10;&#10;Mô tả được tạo tự động">
            <a:extLst>
              <a:ext uri="{FF2B5EF4-FFF2-40B4-BE49-F238E27FC236}">
                <a16:creationId xmlns:a16="http://schemas.microsoft.com/office/drawing/2014/main" id="{6120A44C-72D3-5846-E2D9-49EA7120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20" y="2811780"/>
            <a:ext cx="4909589" cy="39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517;p75">
            <a:extLst>
              <a:ext uri="{FF2B5EF4-FFF2-40B4-BE49-F238E27FC236}">
                <a16:creationId xmlns:a16="http://schemas.microsoft.com/office/drawing/2014/main" id="{2C5664EB-3FCE-46DC-838D-59F66C0CCC2F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11" name="Google Shape;3518;p75">
              <a:extLst>
                <a:ext uri="{FF2B5EF4-FFF2-40B4-BE49-F238E27FC236}">
                  <a16:creationId xmlns:a16="http://schemas.microsoft.com/office/drawing/2014/main" id="{F3973455-022A-4EF4-B970-D36AD8C35297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19;p75">
              <a:extLst>
                <a:ext uri="{FF2B5EF4-FFF2-40B4-BE49-F238E27FC236}">
                  <a16:creationId xmlns:a16="http://schemas.microsoft.com/office/drawing/2014/main" id="{70B673E5-BAFD-4ED5-B9F6-73E06E7013EA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522;p75">
            <a:extLst>
              <a:ext uri="{FF2B5EF4-FFF2-40B4-BE49-F238E27FC236}">
                <a16:creationId xmlns:a16="http://schemas.microsoft.com/office/drawing/2014/main" id="{A355FC8B-CB51-48B7-BE4B-CDB27D2B253A}"/>
              </a:ext>
            </a:extLst>
          </p:cNvPr>
          <p:cNvSpPr/>
          <p:nvPr/>
        </p:nvSpPr>
        <p:spPr>
          <a:xfrm>
            <a:off x="1276400" y="1454700"/>
            <a:ext cx="9639200" cy="33196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7DD8E-7EB4-4BC1-8E21-DCEA1830E1CF}"/>
              </a:ext>
            </a:extLst>
          </p:cNvPr>
          <p:cNvSpPr txBox="1"/>
          <p:nvPr/>
        </p:nvSpPr>
        <p:spPr>
          <a:xfrm>
            <a:off x="1611223" y="2135058"/>
            <a:ext cx="8956853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267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húng ta cần giữ lời hứa với tất cả mọi người xung quanh chứ không phải chỉ cần giữ lời hứa với người lớn.</a:t>
            </a:r>
            <a:endParaRPr lang="en-US" sz="4267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293BAC-D180-4ED3-862A-72D70EB5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21" y="-249914"/>
            <a:ext cx="7746656" cy="2235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EFE6B-E86D-4A93-AE15-92C3014F7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8520D-DAE6-4E3F-838F-48C79A987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780E3-E784-4FE3-A7CF-B15DB1A1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07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318941F-8645-4423-A289-49A16BF530F2}"/>
              </a:ext>
            </a:extLst>
          </p:cNvPr>
          <p:cNvSpPr/>
          <p:nvPr/>
        </p:nvSpPr>
        <p:spPr>
          <a:xfrm>
            <a:off x="171450" y="213360"/>
            <a:ext cx="11849100" cy="6416040"/>
          </a:xfrm>
          <a:prstGeom prst="roundRect">
            <a:avLst>
              <a:gd name="adj" fmla="val 9341"/>
            </a:avLst>
          </a:prstGeom>
          <a:noFill/>
          <a:ln w="57150">
            <a:solidFill>
              <a:srgbClr val="F9C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55141F-8D22-429A-90A3-4D4DDDB91991}"/>
              </a:ext>
            </a:extLst>
          </p:cNvPr>
          <p:cNvGrpSpPr/>
          <p:nvPr/>
        </p:nvGrpSpPr>
        <p:grpSpPr>
          <a:xfrm>
            <a:off x="828675" y="-104775"/>
            <a:ext cx="10496550" cy="1402292"/>
            <a:chOff x="1143000" y="499533"/>
            <a:chExt cx="11834525" cy="198120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701A9DC-2FAF-4C37-A61A-F53B6AEBDA15}"/>
                </a:ext>
              </a:extLst>
            </p:cNvPr>
            <p:cNvSpPr/>
            <p:nvPr/>
          </p:nvSpPr>
          <p:spPr>
            <a:xfrm>
              <a:off x="1143000" y="499533"/>
              <a:ext cx="11834525" cy="1981201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EE89187-F526-4D8A-8073-5E05EEA6C450}"/>
                </a:ext>
              </a:extLst>
            </p:cNvPr>
            <p:cNvSpPr/>
            <p:nvPr/>
          </p:nvSpPr>
          <p:spPr>
            <a:xfrm>
              <a:off x="1462467" y="665055"/>
              <a:ext cx="11248822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cs typeface="+mn-cs"/>
              </a:endParaRPr>
            </a:p>
          </p:txBody>
        </p:sp>
      </p:grpSp>
      <p:sp>
        <p:nvSpPr>
          <p:cNvPr id="62" name="Google Shape;697;p24">
            <a:extLst>
              <a:ext uri="{FF2B5EF4-FFF2-40B4-BE49-F238E27FC236}">
                <a16:creationId xmlns:a16="http://schemas.microsoft.com/office/drawing/2014/main" id="{3548EFE3-1818-4DF9-B332-91041BB76478}"/>
              </a:ext>
            </a:extLst>
          </p:cNvPr>
          <p:cNvSpPr txBox="1">
            <a:spLocks/>
          </p:cNvSpPr>
          <p:nvPr/>
        </p:nvSpPr>
        <p:spPr>
          <a:xfrm flipH="1">
            <a:off x="1028700" y="27468"/>
            <a:ext cx="10067924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68580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Nhận xét về việc giữ lời hứa của các bạn trong mỗi bức tranh dưới đây.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D350D-1BAE-4E16-A98F-AE317D26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565910"/>
            <a:ext cx="3805237" cy="2277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F78EF-D099-4A74-A60C-E3B82A7F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394459"/>
            <a:ext cx="2720845" cy="266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94878-9C09-48B1-AEEE-4316FD22D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80" y="3920490"/>
            <a:ext cx="2752725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21F1D-660D-4AED-AE1D-C35BD0EB9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055" y="4091940"/>
            <a:ext cx="2771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0423"/>
      </p:ext>
    </p:extLst>
  </p:cSld>
  <p:clrMapOvr>
    <a:masterClrMapping/>
  </p:clrMapOvr>
  <p:transition spd="med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20" grpId="0" animBg="1"/>
          <p:bldP spid="2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4BCA39-B009-A839-934F-6CFA88A6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2B318D9-1D02-F17A-FF1B-823C561F7582}"/>
              </a:ext>
            </a:extLst>
          </p:cNvPr>
          <p:cNvSpPr/>
          <p:nvPr/>
        </p:nvSpPr>
        <p:spPr>
          <a:xfrm>
            <a:off x="171450" y="213360"/>
            <a:ext cx="11849100" cy="6416040"/>
          </a:xfrm>
          <a:prstGeom prst="roundRect">
            <a:avLst>
              <a:gd name="adj" fmla="val 9341"/>
            </a:avLst>
          </a:prstGeom>
          <a:noFill/>
          <a:ln w="57150">
            <a:solidFill>
              <a:srgbClr val="F9C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0" name="Google Shape;3485;p74">
            <a:extLst>
              <a:ext uri="{FF2B5EF4-FFF2-40B4-BE49-F238E27FC236}">
                <a16:creationId xmlns:a16="http://schemas.microsoft.com/office/drawing/2014/main" id="{82C4C3E8-D69B-299A-8D7C-D391A8448BB9}"/>
              </a:ext>
            </a:extLst>
          </p:cNvPr>
          <p:cNvSpPr/>
          <p:nvPr/>
        </p:nvSpPr>
        <p:spPr>
          <a:xfrm>
            <a:off x="1120141" y="1583054"/>
            <a:ext cx="6930390" cy="854111"/>
          </a:xfrm>
          <a:prstGeom prst="roundRect">
            <a:avLst>
              <a:gd name="adj" fmla="val 9231"/>
            </a:avLst>
          </a:prstGeom>
          <a:solidFill>
            <a:srgbClr val="00B050"/>
          </a:solidFill>
          <a:ln w="38100">
            <a:solidFill>
              <a:srgbClr val="7030A0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hứa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2" name="Google Shape;3485;p74">
            <a:extLst>
              <a:ext uri="{FF2B5EF4-FFF2-40B4-BE49-F238E27FC236}">
                <a16:creationId xmlns:a16="http://schemas.microsoft.com/office/drawing/2014/main" id="{FB5FC02B-B2BD-3926-004F-1653CBE9AEED}"/>
              </a:ext>
            </a:extLst>
          </p:cNvPr>
          <p:cNvSpPr/>
          <p:nvPr/>
        </p:nvSpPr>
        <p:spPr>
          <a:xfrm>
            <a:off x="742951" y="3097529"/>
            <a:ext cx="7277100" cy="1874521"/>
          </a:xfrm>
          <a:prstGeom prst="roundRect">
            <a:avLst>
              <a:gd name="adj" fmla="val 9231"/>
            </a:avLst>
          </a:prstGeom>
          <a:solidFill>
            <a:srgbClr val="00B050"/>
          </a:solidFill>
          <a:ln w="38100">
            <a:solidFill>
              <a:srgbClr val="7030A0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nào chưa giữ lời hứa?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sao?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3B85FF9C-8E17-C0D1-A25D-25B0A2AE3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144" y="2331721"/>
            <a:ext cx="45262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75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07095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58992" y="0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734050" y="1552576"/>
            <a:ext cx="4876800" cy="2475230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Minh là người biết giữ lời hứa, vì bạn đã hứa nấu cơm giúp mẹ nên từ chối không đi đ</a:t>
            </a:r>
            <a:r>
              <a:rPr lang="vi-VN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 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 với bạn.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FC23C8-5F56-4871-87C6-FD167CC5B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1" y="1943100"/>
            <a:ext cx="4868084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9E9E080-7A0C-86E0-F87F-78339D496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144158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211417" y="104775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038725" y="1552576"/>
            <a:ext cx="5572125" cy="2475230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chưa giữ lời hứa, vì bạn đã hứa giữ thước cẩn thận nhưng vẫn làm gãy.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C14566-DFFD-4733-A9F9-0E6FC346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520934"/>
            <a:ext cx="3695700" cy="36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6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7BFA6-592B-4F89-BBA1-7071908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182842" y="104775"/>
            <a:ext cx="3555365" cy="122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2C2C0-FCA6-4DD5-978D-9A880C01F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A7AC77D-53F3-4CE6-AB28-F482776272D5}"/>
              </a:ext>
            </a:extLst>
          </p:cNvPr>
          <p:cNvSpPr/>
          <p:nvPr/>
        </p:nvSpPr>
        <p:spPr>
          <a:xfrm>
            <a:off x="5734050" y="1552576"/>
            <a:ext cx="4876800" cy="2475230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không giữ lời hứa, vì đã hẹn sang nhà bạn học nhóm nhưng lại không sang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3464A1B1-128F-4EDF-8A43-DEBF03D2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1839FB-0F87-4E5A-88E6-E0BF0D464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1457324"/>
            <a:ext cx="4029075" cy="34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【AliCloud-GP】">
      <a:dk1>
        <a:sysClr val="windowText" lastClr="000000"/>
      </a:dk1>
      <a:lt1>
        <a:sysClr val="window" lastClr="FFFFFF"/>
      </a:lt1>
      <a:dk2>
        <a:srgbClr val="F5C35A"/>
      </a:dk2>
      <a:lt2>
        <a:srgbClr val="AA7B51"/>
      </a:lt2>
      <a:accent1>
        <a:srgbClr val="F08C32"/>
      </a:accent1>
      <a:accent2>
        <a:srgbClr val="D44954"/>
      </a:accent2>
      <a:accent3>
        <a:srgbClr val="064F7B"/>
      </a:accent3>
      <a:accent4>
        <a:srgbClr val="3BA7D3"/>
      </a:accent4>
      <a:accent5>
        <a:srgbClr val="66C3CC"/>
      </a:accent5>
      <a:accent6>
        <a:srgbClr val="2A9FB1"/>
      </a:accent6>
      <a:hlink>
        <a:srgbClr val="9BBB40"/>
      </a:hlink>
      <a:folHlink>
        <a:srgbClr val="546E7A"/>
      </a:folHlink>
    </a:clrScheme>
    <a:fontScheme name="自定义 4">
      <a:majorFont>
        <a:latin typeface="思源黑体 CN Bold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558</Words>
  <Application>Microsoft Office PowerPoint</Application>
  <PresentationFormat>Widescreen</PresentationFormat>
  <Paragraphs>49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Cambria</vt:lpstr>
      <vt:lpstr>Catamaran</vt:lpstr>
      <vt:lpstr>等线</vt:lpstr>
      <vt:lpstr>Georgia</vt:lpstr>
      <vt:lpstr>Mouse Memoirs</vt:lpstr>
      <vt:lpstr>Odibee Sans</vt:lpstr>
      <vt:lpstr>Times New Roman</vt:lpstr>
      <vt:lpstr>思源黑体 CN</vt:lpstr>
      <vt:lpstr>思源黑体 CN Bold</vt:lpstr>
      <vt:lpstr>思源黑体 CN Medium</vt:lpstr>
      <vt:lpstr>思源黑体 CN Regular</vt:lpstr>
      <vt:lpstr>Office 主题​​</vt:lpstr>
      <vt:lpstr>1_Simple Light</vt:lpstr>
      <vt:lpstr>School Bus Drivers Day by Slidesgo</vt:lpstr>
      <vt:lpstr>Office 主题</vt:lpstr>
      <vt:lpstr>1_Office 主题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2022-09-14T00:16:58Z</dcterms:created>
  <dcterms:modified xsi:type="dcterms:W3CDTF">2025-12-25T04:21:41Z</dcterms:modified>
</cp:coreProperties>
</file>