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10"/>
  </p:notesMasterIdLst>
  <p:sldIdLst>
    <p:sldId id="259" r:id="rId4"/>
    <p:sldId id="2646" r:id="rId5"/>
    <p:sldId id="2650" r:id="rId6"/>
    <p:sldId id="2659" r:id="rId7"/>
    <p:sldId id="266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33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37BB-7DA3-FA12-7AE2-B6A2CB9C3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8F397-9D0E-033B-5404-BED2F3785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8E8D4-45C1-295C-8003-393C715D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B4672-B595-4AD7-6852-B7BCAFCC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91E5-817F-94A6-18A5-476593AA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46FF-DFA4-5D17-EFDF-2CFFAE73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A376-1A91-2D10-215D-C9F43C5C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629A1-2D26-9565-7BC9-BE3934BB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027-220F-2168-94A2-7780EE97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81386-5544-BFD2-DCD2-5A1B6D9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77E-E0F3-1FE2-ED23-699F1AC2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6D3A-8F33-C7FA-A27C-A052B2B7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C90A-FAA5-8BF5-7661-0CAAAE39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F5B1-202E-F688-2916-5352C405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F0B4-11C8-C129-A5DF-B7F38B59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AD58-16F3-43A1-F389-83E139B1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C577-E558-91D0-FA77-1B20426C6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0B2C8-D459-BEFC-2E84-C62BF3DF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B793-3EB8-2597-7BD1-CBAB457A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23BA1-A76B-C571-29C5-7DD32D51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D2ABE-FDB6-3C12-52B7-22F93D9E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5EE9-08D7-E8D1-4E9F-B2DE1AD7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0DDF-FD33-9F05-5CA4-591B3452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B7201-5472-3078-11D8-0862C7229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EE3DD-45C5-1A30-CC97-9B1F131F1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B5186-4465-16F8-569A-666ED75FA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77140-F466-DAC1-EFF6-6B5489E5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E0EB9-3A7E-E497-8B75-602B1829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832CD-9D44-6647-8703-3FFD4EE6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E11E-1A6A-CAEA-C403-9D7E0EF6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58A68-8A1A-DE93-9C3C-8CDAA1F0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07769-D666-A173-C896-12ED3A36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732F9-40EC-E2D0-3950-19805B80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1A8A1-1AE7-3C3E-51A6-F9E38CEC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D817F-9B66-EE00-A014-F3EC131C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E4AEE-7F06-C891-97D7-C4E690D3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BC9C-5541-44E3-6FA1-D94EACE4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3519E-09CE-F51F-7F26-E0E3D535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AC7CC-3B6D-1207-6C9B-6B1E7E0FF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86856-A225-7063-65CB-E3A75571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7BA40-AA59-4649-D2F5-316E52C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0188E-CF70-1231-EEEB-B829926C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3A2A-BBDB-FE83-C4AA-2A8F5DEA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F158C-71AE-F096-979A-4F628386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70B4E-8BFC-BD81-ACCB-35D9A3C6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7A2B0-84DB-A2F0-91C5-315141E4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7383-7EB7-21C9-BD90-C5635512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8A579-ECB1-4FE3-82FD-10D1798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3F8E-4B40-D9A2-DD17-80FD6162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26A53-5D6A-225A-4906-846F10A42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9DFE-E3AB-935B-14DA-283D5A41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E6F6-D680-59C4-29D0-C45B5ACB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D499-6392-04F5-1764-E9E1AE08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753A8-ADF8-066E-5063-7D815948D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E7A07-3806-1E05-0C99-26E298BA6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DD75B-101F-F036-6D0C-F4417872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796F-D4C3-B164-2232-A5DFED5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28B2D-49EE-1300-EAB4-778C8E29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6CBF-33D8-C2BB-1FA9-1C9CB48DB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126DF-593A-C0CE-64B9-11B0A3F4A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01782-6B56-F564-2BBE-A3C3831E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2F890-A5DC-07A5-F502-39107317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5BD24-0456-A613-2041-94671456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73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8705-5445-7DB6-9E23-6E0AC0B4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B1B6-B494-C731-823A-162276DE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07DE3-529C-9DCD-3E82-D8BC5F7C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0B78-7E13-E511-952B-D98B9246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5F03-89CA-9B75-C7BA-F5B3AD5E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0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8FE1-718F-BFBB-1399-5D8C2B67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1F600-AB3F-234B-5E06-65F4FB3B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FFB0-57CD-9B32-27B4-6073FA51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AC0E8-BC9F-C19C-918E-BFD4C38B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5ECFA-CEBA-ADED-1B7E-4D2C9446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2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E3A5-D2F6-C8A6-FA9D-C7709198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4B58-FE0A-D251-6B2C-0EE57C244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1AA34-CEE2-DB75-10AE-195C06C07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A1020-36C1-17C6-2528-1E0C3B81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1EA60-852E-E55E-C4F8-03379FC2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B6BB9-529C-0CFB-A73C-FC5A42AC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5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A28E-D80D-699E-CD06-674C3E55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4A32-7958-4EAB-8C18-3BCBF7DF5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E9BAC-DDAE-85D5-F5C3-867FCE70E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8AD08-2566-9808-DB85-B23FCE9D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2FA9D-A911-4858-C215-95ECBEF47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64F65-CA41-D6B7-8A96-16737FF3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CE887-2696-B819-E7D9-B8BACF02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3C019-05D3-3D46-7D62-5F343762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14EB-CA26-526B-3803-FEB3F750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6A666-B874-D49B-26CB-73A1EC52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51CE8-B1FE-B02C-F930-318A7C04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0BDA1-7760-71CF-20A4-DE5F01D7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34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30704-7A52-1CF5-08CC-76C7A15F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8127F-A1CE-2391-00D0-6C870EDC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05232-ECE4-AC9F-6E84-101A0D59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1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EC1A-969F-73A0-BBD0-1B69667A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C40E-5F28-BAA4-5A8C-CC4ADCAE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F05A6-699F-11D2-2F11-10270D26F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2034C-1BC8-96BE-D1AC-63CBAC43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8C970-B2BF-921D-6E87-3101B6AF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0BF01-2A40-409F-12FD-1A8E29B1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9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4B3A-8C73-A131-2F1A-0773CB62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DA8A7-EFA6-06A4-CD37-016DB6A1E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D2C6B-4D90-52DD-EC51-7C9F26768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FEA3C-F647-B89D-AA34-835EC0CE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7B0C7-635F-C550-145A-2C80F96C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7C87B-6B06-D51D-9645-CEE672E4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2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E254-3586-9B25-7250-2DFE5F6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892F9-06E5-840A-7F20-1CF5CD5F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B6E5-3BB6-E863-15AE-F04C1C1B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BD966-6CBA-569F-7962-857CD475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18D3-F16A-C153-C1DF-A9C96FC3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8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E722C-B61F-E253-6A11-597503C01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9AA16-15C5-544C-EB05-5E199D180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AC05-E8FD-D966-ED9D-70100BF7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1AFE-DD31-F93C-3F61-FFF7FB43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51BBA-7E63-4250-879D-B4411DDB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2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D98D7FC2-CD8E-1BAC-F77A-CAABA6196F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149840">
                <a:moveTo>
                  <a:pt x="0" y="0"/>
                </a:moveTo>
                <a:lnTo>
                  <a:pt x="18288000" y="0"/>
                </a:lnTo>
                <a:lnTo>
                  <a:pt x="18288000" y="10149840"/>
                </a:lnTo>
                <a:lnTo>
                  <a:pt x="0" y="101498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04D8F7-BEB1-4CFE-5985-B5F36B79B5BE}"/>
              </a:ext>
            </a:extLst>
          </p:cNvPr>
          <p:cNvSpPr/>
          <p:nvPr userDrawn="1"/>
        </p:nvSpPr>
        <p:spPr>
          <a:xfrm>
            <a:off x="248055" y="248224"/>
            <a:ext cx="11695890" cy="6361552"/>
          </a:xfrm>
          <a:prstGeom prst="roundRect">
            <a:avLst>
              <a:gd name="adj" fmla="val 11162"/>
            </a:avLst>
          </a:prstGeom>
          <a:solidFill>
            <a:schemeClr val="bg1"/>
          </a:solidFill>
          <a:ln w="57150">
            <a:solidFill>
              <a:srgbClr val="01B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0878E-F0D1-B658-A723-34B3A9F3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128B3-DDE2-D648-A35D-1DC65122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A1BDE-359A-6E27-28D6-4FFF04789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50055-5324-4E59-86E1-C61228E36801}" type="datetimeFigureOut">
              <a:rPr lang="vi-VN" smtClean="0"/>
              <a:t>25/12/2025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6BD8-45EB-4F1F-F949-7395074AB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294F-297F-F9B4-6511-327265CED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D6A55-21E0-4161-8D00-AE616CC5A04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57632C0-306F-F5FB-2481-E28C179DE3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173" y="102116"/>
            <a:ext cx="1579539" cy="1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A43485-DAFE-C55B-87C6-2FDE18E9ECAA}"/>
              </a:ext>
            </a:extLst>
          </p:cNvPr>
          <p:cNvSpPr/>
          <p:nvPr/>
        </p:nvSpPr>
        <p:spPr>
          <a:xfrm>
            <a:off x="2026170" y="318541"/>
            <a:ext cx="8139659" cy="62209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artoon of kids riding on a pencil&#10;&#10;Description automatically generated">
            <a:extLst>
              <a:ext uri="{FF2B5EF4-FFF2-40B4-BE49-F238E27FC236}">
                <a16:creationId xmlns:a16="http://schemas.microsoft.com/office/drawing/2014/main" id="{36FA98FF-B9BD-097C-6D02-F5FA851F7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89617" l="3355" r="96805">
                        <a14:foregroundMark x1="5751" y1="40735" x2="5751" y2="40735"/>
                        <a14:foregroundMark x1="9265" y1="35304" x2="9265" y2="35304"/>
                        <a14:foregroundMark x1="91693" y1="37540" x2="92971" y2="46326"/>
                        <a14:foregroundMark x1="95847" y1="37061" x2="95847" y2="37061"/>
                        <a14:foregroundMark x1="3355" y1="78914" x2="3355" y2="78914"/>
                        <a14:foregroundMark x1="52556" y1="63419" x2="58626" y2="73482"/>
                        <a14:foregroundMark x1="47444" y1="64377" x2="62620" y2="82109"/>
                        <a14:foregroundMark x1="33387" y1="75399" x2="42013" y2="84824"/>
                        <a14:foregroundMark x1="36581" y1="84984" x2="36581" y2="84984"/>
                        <a14:foregroundMark x1="37061" y1="85783" x2="37061" y2="85783"/>
                        <a14:foregroundMark x1="64856" y1="73163" x2="80351" y2="72204"/>
                        <a14:foregroundMark x1="96645" y1="72684" x2="96645" y2="72684"/>
                        <a14:foregroundMark x1="96805" y1="39457" x2="96805" y2="3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13760"/>
          <a:stretch/>
        </p:blipFill>
        <p:spPr>
          <a:xfrm rot="21258709">
            <a:off x="52098" y="1754930"/>
            <a:ext cx="2528288" cy="1823163"/>
          </a:xfrm>
          <a:prstGeom prst="rect">
            <a:avLst/>
          </a:prstGeom>
        </p:spPr>
      </p:pic>
      <p:pic>
        <p:nvPicPr>
          <p:cNvPr id="38" name="Picture 37" descr="Cartoon kids flying on a book&#10;&#10;Description automatically generated">
            <a:extLst>
              <a:ext uri="{FF2B5EF4-FFF2-40B4-BE49-F238E27FC236}">
                <a16:creationId xmlns:a16="http://schemas.microsoft.com/office/drawing/2014/main" id="{A1A2134F-8E3D-9A0B-C7D9-0654FE8C5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355" r="98882">
                        <a14:foregroundMark x1="5272" y1="48302" x2="5272" y2="48302"/>
                        <a14:foregroundMark x1="21246" y1="46226" x2="28914" y2="46226"/>
                        <a14:foregroundMark x1="80032" y1="26604" x2="84824" y2="46226"/>
                        <a14:foregroundMark x1="74920" y1="32075" x2="78115" y2="43396"/>
                        <a14:foregroundMark x1="78115" y1="43396" x2="78115" y2="43396"/>
                        <a14:foregroundMark x1="78914" y1="49245" x2="78914" y2="49245"/>
                        <a14:foregroundMark x1="78435" y1="49245" x2="81150" y2="46226"/>
                        <a14:foregroundMark x1="73642" y1="48679" x2="79872" y2="43396"/>
                        <a14:foregroundMark x1="3514" y1="64340" x2="32428" y2="69434"/>
                        <a14:foregroundMark x1="32428" y1="69434" x2="82588" y2="63208"/>
                        <a14:foregroundMark x1="82588" y1="63208" x2="82588" y2="63208"/>
                        <a14:foregroundMark x1="12620" y1="69057" x2="28115" y2="71887"/>
                        <a14:foregroundMark x1="40256" y1="78302" x2="62939" y2="79811"/>
                        <a14:foregroundMark x1="67572" y1="54151" x2="98882" y2="64528"/>
                        <a14:foregroundMark x1="81789" y1="65472" x2="96326" y2="73019"/>
                        <a14:foregroundMark x1="54313" y1="41132" x2="60863" y2="56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39" y="868089"/>
            <a:ext cx="3037681" cy="2571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7CDF69-D4F5-67F4-7A3D-6AD15FB53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159" y="1310036"/>
            <a:ext cx="2908044" cy="1219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D33C2-5951-BE1B-29DA-89A094735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252" y="2829590"/>
            <a:ext cx="8029333" cy="33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5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40975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3804274" y="4372859"/>
            <a:ext cx="5512445" cy="1137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J2TEAM-TTS-1733706912894 (1)">
            <a:hlinkClick r:id="" action="ppaction://media"/>
            <a:extLst>
              <a:ext uri="{FF2B5EF4-FFF2-40B4-BE49-F238E27FC236}">
                <a16:creationId xmlns:a16="http://schemas.microsoft.com/office/drawing/2014/main" id="{6F491E1D-88BA-99F5-B9E0-8F1CFC717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24106" y="1099545"/>
            <a:ext cx="406400" cy="406400"/>
          </a:xfrm>
          <a:prstGeom prst="rect">
            <a:avLst/>
          </a:prstGeom>
        </p:spPr>
      </p:pic>
      <p:pic>
        <p:nvPicPr>
          <p:cNvPr id="11" name="Picture 10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43C76208-D9B3-2F05-C25A-5796409D59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23" y="2996588"/>
            <a:ext cx="258883" cy="99152"/>
          </a:xfrm>
          <a:prstGeom prst="rect">
            <a:avLst/>
          </a:prstGeom>
        </p:spPr>
      </p:pic>
      <p:pic>
        <p:nvPicPr>
          <p:cNvPr id="12" name="Picture 11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3B59496A-79B2-95D1-1C97-A14A05717D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30" y="3734718"/>
            <a:ext cx="258883" cy="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8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1256474" y="390558"/>
            <a:ext cx="10210800" cy="1285842"/>
            <a:chOff x="2971800" y="403525"/>
            <a:chExt cx="10210800" cy="1036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473006" y="520957"/>
              <a:ext cx="8859520" cy="576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cm,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cm.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gấp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5775" y="1736500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137039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056608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378642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382579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118179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17981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16162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2877534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38912" y="23164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79294" y="2893347"/>
            <a:ext cx="525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901831" y="3876779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 : 2 = 4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7364871" y="4373046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219487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308572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</p:spTree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3917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FF81B05C-A3A8-4995-95F6-AF8B9B381E7F}"/>
              </a:ext>
            </a:extLst>
          </p:cNvPr>
          <p:cNvGrpSpPr/>
          <p:nvPr/>
        </p:nvGrpSpPr>
        <p:grpSpPr>
          <a:xfrm>
            <a:off x="2428240" y="4987572"/>
            <a:ext cx="8003841" cy="1490980"/>
            <a:chOff x="3722255" y="1490091"/>
            <a:chExt cx="5046771" cy="2074467"/>
          </a:xfrm>
        </p:grpSpPr>
        <p:grpSp>
          <p:nvGrpSpPr>
            <p:cNvPr id="69" name="Graphic 7">
              <a:extLst>
                <a:ext uri="{FF2B5EF4-FFF2-40B4-BE49-F238E27FC236}">
                  <a16:creationId xmlns:a16="http://schemas.microsoft.com/office/drawing/2014/main" id="{E3BF7325-A699-4E74-9373-79B4B576413C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DA7DB46-40BA-4458-8714-FA8970BF285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aphic 7">
                <a:extLst>
                  <a:ext uri="{FF2B5EF4-FFF2-40B4-BE49-F238E27FC236}">
                    <a16:creationId xmlns:a16="http://schemas.microsoft.com/office/drawing/2014/main" id="{B1E97403-0EFF-43DC-BB48-FACB0194B8C6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3" name="Graphic 7">
                  <a:extLst>
                    <a:ext uri="{FF2B5EF4-FFF2-40B4-BE49-F238E27FC236}">
                      <a16:creationId xmlns:a16="http://schemas.microsoft.com/office/drawing/2014/main" id="{5981D8A1-62FC-4B31-BFD9-A0E34FEA46A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7734F82-ED25-433F-ABC6-5CA5B04EB028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DF7CA882-FDDF-4901-B1EB-E98E854A2538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aphic 7">
                  <a:extLst>
                    <a:ext uri="{FF2B5EF4-FFF2-40B4-BE49-F238E27FC236}">
                      <a16:creationId xmlns:a16="http://schemas.microsoft.com/office/drawing/2014/main" id="{3EFEA7A6-B6C8-4650-A86F-926D70EAB0F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02379FB-C302-498A-93D9-33EFE0208412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712521C9-C7E5-41F0-AF7B-91FECC5345E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214E2EAA-EF4C-4BE7-B1F9-1E158744A45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AF25FA4-356F-4B3F-A18D-30541D1D2A2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ED61718B-22BD-4F4C-B194-404061384D9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5003D07-2F25-4671-9783-38F80A4D69C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0EE012C-30AB-4EAC-A1B6-12262680E122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619AEE-3081-40D2-B28D-C558394E6398}"/>
                </a:ext>
              </a:extLst>
            </p:cNvPr>
            <p:cNvSpPr txBox="1"/>
            <p:nvPr/>
          </p:nvSpPr>
          <p:spPr>
            <a:xfrm>
              <a:off x="4036932" y="1988828"/>
              <a:ext cx="4535348" cy="94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6" y="1698483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369" y="1485613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350142" y="4473227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6746240" y="3050028"/>
            <a:ext cx="476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7087919" y="4085363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927441" y="4517999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6892596" y="4650114"/>
            <a:ext cx="500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4021120" y="5542524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A3B6C52F-7F26-1A83-855A-4B091C15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3E9196-A1A9-AE27-AEF8-3C2EA9096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31" y="2926080"/>
            <a:ext cx="5669737" cy="27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244</Words>
  <Application>Microsoft Office PowerPoint</Application>
  <PresentationFormat>Widescreen</PresentationFormat>
  <Paragraphs>49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等线</vt:lpstr>
      <vt:lpstr>等线 Light</vt:lpstr>
      <vt:lpstr>Times New Roman</vt:lpstr>
      <vt:lpstr>杨任东竹石体-Medium</vt:lpstr>
      <vt:lpstr>1_Office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2022-08-05T08:52:36Z</dcterms:created>
  <dcterms:modified xsi:type="dcterms:W3CDTF">2025-12-25T04:16:06Z</dcterms:modified>
</cp:coreProperties>
</file>