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6"/>
  </p:notesMasterIdLst>
  <p:sldIdLst>
    <p:sldId id="261" r:id="rId3"/>
    <p:sldId id="392" r:id="rId4"/>
    <p:sldId id="262" r:id="rId5"/>
    <p:sldId id="269" r:id="rId6"/>
    <p:sldId id="328" r:id="rId7"/>
    <p:sldId id="329" r:id="rId8"/>
    <p:sldId id="289" r:id="rId9"/>
    <p:sldId id="390" r:id="rId10"/>
    <p:sldId id="330" r:id="rId11"/>
    <p:sldId id="272" r:id="rId12"/>
    <p:sldId id="387" r:id="rId13"/>
    <p:sldId id="388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C5A86-B078-4F62-A710-0138F2E022EF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6B5A-DB48-43C0-9059-D062B771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0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53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9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6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1A49950-1666-908A-7071-548436E420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70" y="112627"/>
            <a:ext cx="1634718" cy="16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A7DE836-19B2-C9B4-4AB4-01A0AFF5FE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70" y="112627"/>
            <a:ext cx="1634718" cy="16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2725BC-DDD9-CE73-86D3-3AACE2195489}"/>
              </a:ext>
            </a:extLst>
          </p:cNvPr>
          <p:cNvGrpSpPr/>
          <p:nvPr/>
        </p:nvGrpSpPr>
        <p:grpSpPr>
          <a:xfrm>
            <a:off x="2914650" y="1005840"/>
            <a:ext cx="8663940" cy="4229100"/>
            <a:chOff x="7086600" y="1409699"/>
            <a:chExt cx="10218292" cy="4800600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F5C5A2FF-9CF9-30F1-D943-8D8A0C27F356}"/>
                </a:ext>
              </a:extLst>
            </p:cNvPr>
            <p:cNvGrpSpPr/>
            <p:nvPr/>
          </p:nvGrpSpPr>
          <p:grpSpPr>
            <a:xfrm>
              <a:off x="7086600" y="1409699"/>
              <a:ext cx="10218292" cy="4800600"/>
              <a:chOff x="221483" y="151275"/>
              <a:chExt cx="3872136" cy="2232486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E14748C5-DEC5-DF38-6375-D458B205EEFA}"/>
                  </a:ext>
                </a:extLst>
              </p:cNvPr>
              <p:cNvSpPr/>
              <p:nvPr/>
            </p:nvSpPr>
            <p:spPr>
              <a:xfrm>
                <a:off x="221483" y="151275"/>
                <a:ext cx="3872136" cy="2232486"/>
              </a:xfrm>
              <a:custGeom>
                <a:avLst/>
                <a:gdLst/>
                <a:ahLst/>
                <a:cxnLst/>
                <a:rect l="l" t="t" r="r" b="b"/>
                <a:pathLst>
                  <a:path w="4093516" h="3479682">
                    <a:moveTo>
                      <a:pt x="4082086" y="27940"/>
                    </a:moveTo>
                    <a:cubicBezTo>
                      <a:pt x="4073196" y="24130"/>
                      <a:pt x="4064306" y="21590"/>
                      <a:pt x="4055416" y="21590"/>
                    </a:cubicBezTo>
                    <a:cubicBezTo>
                      <a:pt x="4028746" y="20320"/>
                      <a:pt x="3968290" y="20320"/>
                      <a:pt x="3901265" y="17780"/>
                    </a:cubicBezTo>
                    <a:cubicBezTo>
                      <a:pt x="3748063" y="12700"/>
                      <a:pt x="3598054" y="6350"/>
                      <a:pt x="3444853" y="3810"/>
                    </a:cubicBezTo>
                    <a:cubicBezTo>
                      <a:pt x="3320376" y="1270"/>
                      <a:pt x="3199092" y="3810"/>
                      <a:pt x="3074616" y="2540"/>
                    </a:cubicBezTo>
                    <a:cubicBezTo>
                      <a:pt x="3020358" y="2540"/>
                      <a:pt x="2966099" y="0"/>
                      <a:pt x="2911840" y="2540"/>
                    </a:cubicBezTo>
                    <a:cubicBezTo>
                      <a:pt x="2780981" y="10160"/>
                      <a:pt x="2650121" y="11430"/>
                      <a:pt x="2516070" y="8890"/>
                    </a:cubicBezTo>
                    <a:cubicBezTo>
                      <a:pt x="2449045" y="7620"/>
                      <a:pt x="2382019" y="7620"/>
                      <a:pt x="2314994" y="7620"/>
                    </a:cubicBezTo>
                    <a:cubicBezTo>
                      <a:pt x="2193709" y="7620"/>
                      <a:pt x="2072425" y="7620"/>
                      <a:pt x="1951141" y="6350"/>
                    </a:cubicBezTo>
                    <a:cubicBezTo>
                      <a:pt x="1823473" y="5080"/>
                      <a:pt x="565947" y="2540"/>
                      <a:pt x="441471" y="1270"/>
                    </a:cubicBezTo>
                    <a:cubicBezTo>
                      <a:pt x="339337" y="0"/>
                      <a:pt x="240394" y="1270"/>
                      <a:pt x="138260" y="1270"/>
                    </a:cubicBezTo>
                    <a:cubicBezTo>
                      <a:pt x="68043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76692"/>
                      <a:pt x="16510" y="330301"/>
                      <a:pt x="17780" y="481215"/>
                    </a:cubicBezTo>
                    <a:cubicBezTo>
                      <a:pt x="19050" y="634825"/>
                      <a:pt x="17780" y="788434"/>
                      <a:pt x="16510" y="944738"/>
                    </a:cubicBezTo>
                    <a:cubicBezTo>
                      <a:pt x="15240" y="1103737"/>
                      <a:pt x="2540" y="2771881"/>
                      <a:pt x="2540" y="2930880"/>
                    </a:cubicBezTo>
                    <a:cubicBezTo>
                      <a:pt x="2540" y="3087184"/>
                      <a:pt x="1270" y="3243488"/>
                      <a:pt x="0" y="3399792"/>
                    </a:cubicBezTo>
                    <a:cubicBezTo>
                      <a:pt x="0" y="3425071"/>
                      <a:pt x="3810" y="3435232"/>
                      <a:pt x="15240" y="3440312"/>
                    </a:cubicBezTo>
                    <a:cubicBezTo>
                      <a:pt x="22860" y="3444121"/>
                      <a:pt x="31750" y="3446662"/>
                      <a:pt x="40640" y="3447932"/>
                    </a:cubicBezTo>
                    <a:cubicBezTo>
                      <a:pt x="135068" y="3453012"/>
                      <a:pt x="256353" y="3456821"/>
                      <a:pt x="377637" y="3461902"/>
                    </a:cubicBezTo>
                    <a:cubicBezTo>
                      <a:pt x="444662" y="3464442"/>
                      <a:pt x="511688" y="3469521"/>
                      <a:pt x="578714" y="3470792"/>
                    </a:cubicBezTo>
                    <a:cubicBezTo>
                      <a:pt x="690423" y="3473332"/>
                      <a:pt x="1935182" y="3474602"/>
                      <a:pt x="2046892" y="3475871"/>
                    </a:cubicBezTo>
                    <a:cubicBezTo>
                      <a:pt x="2062850" y="3475871"/>
                      <a:pt x="2078809" y="3475871"/>
                      <a:pt x="2094767" y="3475871"/>
                    </a:cubicBezTo>
                    <a:cubicBezTo>
                      <a:pt x="2171368" y="3475871"/>
                      <a:pt x="2251160" y="3474602"/>
                      <a:pt x="2327760" y="3474602"/>
                    </a:cubicBezTo>
                    <a:cubicBezTo>
                      <a:pt x="2417128" y="3474602"/>
                      <a:pt x="2503303" y="3475871"/>
                      <a:pt x="2592671" y="3475871"/>
                    </a:cubicBezTo>
                    <a:cubicBezTo>
                      <a:pt x="2723530" y="3475871"/>
                      <a:pt x="2857581" y="3475871"/>
                      <a:pt x="2988441" y="3475871"/>
                    </a:cubicBezTo>
                    <a:cubicBezTo>
                      <a:pt x="3109725" y="3475871"/>
                      <a:pt x="3231009" y="3477142"/>
                      <a:pt x="3352293" y="3478412"/>
                    </a:cubicBezTo>
                    <a:cubicBezTo>
                      <a:pt x="3406552" y="3478412"/>
                      <a:pt x="3464003" y="3479682"/>
                      <a:pt x="3518261" y="3479682"/>
                    </a:cubicBezTo>
                    <a:cubicBezTo>
                      <a:pt x="3693804" y="3478412"/>
                      <a:pt x="3866156" y="3472062"/>
                      <a:pt x="4032556" y="3472062"/>
                    </a:cubicBezTo>
                    <a:cubicBezTo>
                      <a:pt x="4036366" y="3472062"/>
                      <a:pt x="4041446" y="3469521"/>
                      <a:pt x="4045256" y="3466982"/>
                    </a:cubicBezTo>
                    <a:cubicBezTo>
                      <a:pt x="4050336" y="3463171"/>
                      <a:pt x="4052876" y="3456821"/>
                      <a:pt x="4055416" y="3454282"/>
                    </a:cubicBezTo>
                    <a:cubicBezTo>
                      <a:pt x="4056686" y="3380928"/>
                      <a:pt x="4057956" y="3267742"/>
                      <a:pt x="4059226" y="3154556"/>
                    </a:cubicBezTo>
                    <a:cubicBezTo>
                      <a:pt x="4060496" y="2979388"/>
                      <a:pt x="4070656" y="1297770"/>
                      <a:pt x="4071926" y="1122602"/>
                    </a:cubicBezTo>
                    <a:cubicBezTo>
                      <a:pt x="4071926" y="1017500"/>
                      <a:pt x="4073196" y="912399"/>
                      <a:pt x="4074466" y="807298"/>
                    </a:cubicBezTo>
                    <a:cubicBezTo>
                      <a:pt x="4075736" y="694112"/>
                      <a:pt x="4077006" y="580927"/>
                      <a:pt x="4079546" y="467741"/>
                    </a:cubicBezTo>
                    <a:cubicBezTo>
                      <a:pt x="4080816" y="400368"/>
                      <a:pt x="4080816" y="330301"/>
                      <a:pt x="4085896" y="262928"/>
                    </a:cubicBezTo>
                    <a:cubicBezTo>
                      <a:pt x="4090976" y="182081"/>
                      <a:pt x="4093516" y="103929"/>
                      <a:pt x="4092246" y="44450"/>
                    </a:cubicBezTo>
                    <a:cubicBezTo>
                      <a:pt x="4092246" y="38100"/>
                      <a:pt x="4088436" y="30480"/>
                      <a:pt x="4082086" y="27940"/>
                    </a:cubicBezTo>
                    <a:close/>
                  </a:path>
                </a:pathLst>
              </a:custGeom>
              <a:solidFill>
                <a:srgbClr val="FFF6E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37CB8D-8DD6-EF3A-04A2-FB84A72A071E}"/>
                </a:ext>
              </a:extLst>
            </p:cNvPr>
            <p:cNvSpPr/>
            <p:nvPr/>
          </p:nvSpPr>
          <p:spPr>
            <a:xfrm>
              <a:off x="7772400" y="2478610"/>
              <a:ext cx="9144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GB" sz="5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11">
            <a:extLst>
              <a:ext uri="{FF2B5EF4-FFF2-40B4-BE49-F238E27FC236}">
                <a16:creationId xmlns:a16="http://schemas.microsoft.com/office/drawing/2014/main" id="{4956CF7A-BDF9-DE76-FC4A-34BDE7A80603}"/>
              </a:ext>
            </a:extLst>
          </p:cNvPr>
          <p:cNvSpPr txBox="1"/>
          <p:nvPr/>
        </p:nvSpPr>
        <p:spPr>
          <a:xfrm>
            <a:off x="1655732" y="0"/>
            <a:ext cx="10208047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93973-6DB8-D3CF-75D6-5CAF2497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-133694"/>
            <a:ext cx="1523956" cy="150886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592E1DED-3856-2C2E-18B5-D0C923D6C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30" y="3304435"/>
            <a:ext cx="3853543" cy="3853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8E4185-4E20-FE63-0E0E-07A64768B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45" y="2747998"/>
            <a:ext cx="9271392" cy="1881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75DD02-FB6A-68EB-DEFD-10D638751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240" y="1689311"/>
            <a:ext cx="3584759" cy="98763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93357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Những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điều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em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nên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làm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để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giữ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đúng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lời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hứa</a:t>
            </a:r>
            <a:r>
              <a:rPr lang="en-US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Đã hứa là phải cố gắng thực hiện cho bằng được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2714" y="3246778"/>
            <a:ext cx="3825659" cy="382565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09158" y="4714324"/>
              <a:ext cx="2785602" cy="7629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Đúng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524935" y="4336872"/>
              <a:ext cx="2847342" cy="1381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hỉ hứa những điều trong khả năng của mình có thể thực hiện được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10" y="579755"/>
            <a:ext cx="98577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Những điều em nên tránh khi hứa với người khác: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9839" y="1941853"/>
            <a:ext cx="3825659" cy="3825659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83478" y="4737184"/>
              <a:ext cx="2355072" cy="7817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Sai hẹn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15200" y="1797403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3776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ứa suông mà không làm.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78" y="2201381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6" name="图片 5" descr="未标题-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73075"/>
            <a:ext cx="663575" cy="73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62709" y="579755"/>
            <a:ext cx="1031875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defRPr/>
            </a:pPr>
            <a:r>
              <a:rPr lang="vi-VN" altLang="zh-C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Những cách ứng xử khi không thực hiện được lời hứa: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95号-手刻宋" panose="00000500000000000000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6211" y="608553"/>
            <a:ext cx="4492964" cy="3825659"/>
            <a:chOff x="4146211" y="608553"/>
            <a:chExt cx="3825659" cy="382565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211" y="608553"/>
              <a:ext cx="3825659" cy="3825659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800600" y="1723681"/>
              <a:ext cx="2733675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ặp trực tiếp xin lỗi và giải thích rõ lí do thất hứa…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71450" y="2971800"/>
            <a:ext cx="4359823" cy="4100637"/>
            <a:chOff x="362714" y="3246778"/>
            <a:chExt cx="3825659" cy="38256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4" y="3246778"/>
              <a:ext cx="3825659" cy="382565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928918" y="4541686"/>
              <a:ext cx="2775197" cy="15011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Gọi điện xin lỗi và giải thích lí do thất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8075" y="3102328"/>
            <a:ext cx="4991100" cy="3825659"/>
            <a:chOff x="7889759" y="3102328"/>
            <a:chExt cx="3825659" cy="38256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759" y="3102328"/>
              <a:ext cx="3825659" cy="3825659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8410575" y="4336872"/>
              <a:ext cx="3048000" cy="16090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</a:t>
              </a: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hờ bố mẹ, người thân giải thích lí do với người được mình hứa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53" y="3506306"/>
            <a:ext cx="3923268" cy="30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2" name="Google Shape;501;p38">
            <a:extLst>
              <a:ext uri="{FF2B5EF4-FFF2-40B4-BE49-F238E27FC236}">
                <a16:creationId xmlns:a16="http://schemas.microsoft.com/office/drawing/2014/main" id="{838D056A-124D-43F3-B08D-53382B6D339C}"/>
              </a:ext>
            </a:extLst>
          </p:cNvPr>
          <p:cNvSpPr/>
          <p:nvPr/>
        </p:nvSpPr>
        <p:spPr>
          <a:xfrm>
            <a:off x="209551" y="1212579"/>
            <a:ext cx="10272976" cy="3397521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8B90240-D842-428F-9467-3AAED746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75" y="270739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1C5C7-3772-49EA-A5BE-52374C85EA76}"/>
              </a:ext>
            </a:extLst>
          </p:cNvPr>
          <p:cNvSpPr txBox="1"/>
          <p:nvPr/>
        </p:nvSpPr>
        <p:spPr>
          <a:xfrm>
            <a:off x="1219200" y="1553230"/>
            <a:ext cx="81765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về những điều em đã hứa với người khác.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đã thực hiện lời hứa của mình như thế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5080"/>
            <a:ext cx="11327350" cy="6750889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hiểu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sự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cần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thiết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phải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giữ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lời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hứa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1259205" y="300990"/>
            <a:ext cx="101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các trường hợp dưới đây và trả lời câu hỏi: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4BB08A-E0C1-45AD-9404-211B822155EC}"/>
              </a:ext>
            </a:extLst>
          </p:cNvPr>
          <p:cNvGrpSpPr/>
          <p:nvPr/>
        </p:nvGrpSpPr>
        <p:grpSpPr>
          <a:xfrm>
            <a:off x="381000" y="1128712"/>
            <a:ext cx="6524626" cy="2462213"/>
            <a:chOff x="2085974" y="1300162"/>
            <a:chExt cx="7824665" cy="3024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84A5F1-7EDD-4E4D-A725-D053F9DFB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D56F4A-6366-40D6-968A-F36D4D03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1D740D7-B5D1-45A5-BAB9-CCFA78CA9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3795712"/>
            <a:ext cx="6305550" cy="2562225"/>
          </a:xfrm>
          <a:prstGeom prst="rect">
            <a:avLst/>
          </a:prstGeom>
        </p:spPr>
      </p:pic>
      <p:grpSp>
        <p:nvGrpSpPr>
          <p:cNvPr id="22" name="组合 2">
            <a:extLst>
              <a:ext uri="{FF2B5EF4-FFF2-40B4-BE49-F238E27FC236}">
                <a16:creationId xmlns:a16="http://schemas.microsoft.com/office/drawing/2014/main" id="{876EB677-6460-4DBB-9161-4E0F4E26837B}"/>
              </a:ext>
            </a:extLst>
          </p:cNvPr>
          <p:cNvGrpSpPr/>
          <p:nvPr/>
        </p:nvGrpSpPr>
        <p:grpSpPr>
          <a:xfrm>
            <a:off x="6709410" y="1254213"/>
            <a:ext cx="5549265" cy="2222682"/>
            <a:chOff x="870927" y="3787863"/>
            <a:chExt cx="2802512" cy="2222682"/>
          </a:xfrm>
        </p:grpSpPr>
        <p:pic>
          <p:nvPicPr>
            <p:cNvPr id="23" name="图片 21">
              <a:extLst>
                <a:ext uri="{FF2B5EF4-FFF2-40B4-BE49-F238E27FC236}">
                  <a16:creationId xmlns:a16="http://schemas.microsoft.com/office/drawing/2014/main" id="{52294C84-CE5A-459C-9625-2324D634C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27" y="3787863"/>
              <a:ext cx="2802512" cy="2222682"/>
            </a:xfrm>
            <a:prstGeom prst="rect">
              <a:avLst/>
            </a:prstGeom>
          </p:spPr>
        </p:pic>
        <p:sp>
          <p:nvSpPr>
            <p:cNvPr id="26" name="矩形 9">
              <a:extLst>
                <a:ext uri="{FF2B5EF4-FFF2-40B4-BE49-F238E27FC236}">
                  <a16:creationId xmlns:a16="http://schemas.microsoft.com/office/drawing/2014/main" id="{F852ABA0-7299-4C43-8817-93D57B23BFBD}"/>
                </a:ext>
              </a:extLst>
            </p:cNvPr>
            <p:cNvSpPr/>
            <p:nvPr/>
          </p:nvSpPr>
          <p:spPr>
            <a:xfrm>
              <a:off x="969880" y="4413780"/>
              <a:ext cx="25256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có nhận xét gì về việc thực hiện lời hứa của Ly và Huy?</a:t>
              </a:r>
            </a:p>
            <a:p>
              <a:pPr marL="342900" marR="0" lvl="0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 em, vì sao phải giữ lời hứa?</a:t>
              </a:r>
              <a:endPara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charset="-122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134100" y="1613836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 không thực hiện được lời hứa nhưng bạn đã giải thích rõ lí do và xin lỗi người mình đã hứa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087B1A-5FD1-4BA6-B943-4B84D2FD68A0}"/>
              </a:ext>
            </a:extLst>
          </p:cNvPr>
          <p:cNvGrpSpPr/>
          <p:nvPr/>
        </p:nvGrpSpPr>
        <p:grpSpPr>
          <a:xfrm>
            <a:off x="342900" y="1824038"/>
            <a:ext cx="5619750" cy="3071812"/>
            <a:chOff x="2085974" y="1300162"/>
            <a:chExt cx="7824665" cy="302418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C496B14-091E-43D3-9DBE-410A381C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5974" y="1300162"/>
              <a:ext cx="7824665" cy="30241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B6B4E-055F-4DE8-89D0-8925505E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5512" y="1352549"/>
              <a:ext cx="4814888" cy="52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81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A877F8-F7AA-4E63-A2D6-886D3910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0742956-108E-4290-825A-A922B60A8E57}"/>
              </a:ext>
            </a:extLst>
          </p:cNvPr>
          <p:cNvSpPr/>
          <p:nvPr/>
        </p:nvSpPr>
        <p:spPr>
          <a:xfrm>
            <a:off x="6134100" y="1613836"/>
            <a:ext cx="470662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 luôn hứa với mọi người nhưng không thực hiện lời hứa đó.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F013E9-56B5-40A3-8B37-FB2DA2EA9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0E5D8-1840-4F86-8900-6CCCF9BE3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890713"/>
            <a:ext cx="5619750" cy="22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-235341" y="5438576"/>
            <a:ext cx="12427341" cy="1550333"/>
            <a:chOff x="0" y="0"/>
            <a:chExt cx="4909567" cy="612477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4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9"/>
          <p:cNvSpPr/>
          <p:nvPr/>
        </p:nvSpPr>
        <p:spPr>
          <a:xfrm>
            <a:off x="320490" y="2413000"/>
            <a:ext cx="2829111" cy="4445000"/>
          </a:xfrm>
          <a:custGeom>
            <a:avLst/>
            <a:gdLst/>
            <a:ahLst/>
            <a:cxnLst/>
            <a:rect l="l" t="t" r="r" b="b"/>
            <a:pathLst>
              <a:path w="5133213" h="8229600">
                <a:moveTo>
                  <a:pt x="0" y="0"/>
                </a:moveTo>
                <a:lnTo>
                  <a:pt x="5133212" y="0"/>
                </a:lnTo>
                <a:lnTo>
                  <a:pt x="51332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75661" y="1535431"/>
            <a:ext cx="8178799" cy="5002529"/>
            <a:chOff x="6903039" y="710714"/>
            <a:chExt cx="9851167" cy="7503794"/>
          </a:xfrm>
        </p:grpSpPr>
        <p:grpSp>
          <p:nvGrpSpPr>
            <p:cNvPr id="13" name="Group 6"/>
            <p:cNvGrpSpPr/>
            <p:nvPr/>
          </p:nvGrpSpPr>
          <p:grpSpPr>
            <a:xfrm>
              <a:off x="6903039" y="710714"/>
              <a:ext cx="9851167" cy="7503794"/>
              <a:chOff x="151924" y="-173783"/>
              <a:chExt cx="3733017" cy="3489587"/>
            </a:xfrm>
          </p:grpSpPr>
          <p:sp>
            <p:nvSpPr>
              <p:cNvPr id="15" name="Freeform 7"/>
              <p:cNvSpPr/>
              <p:nvPr/>
            </p:nvSpPr>
            <p:spPr>
              <a:xfrm>
                <a:off x="151924" y="-173783"/>
                <a:ext cx="3733017" cy="3489587"/>
              </a:xfrm>
              <a:custGeom>
                <a:avLst/>
                <a:gdLst/>
                <a:ahLst/>
                <a:cxnLst/>
                <a:rect l="l" t="t" r="r" b="b"/>
                <a:pathLst>
                  <a:path w="4093516" h="3479682">
                    <a:moveTo>
                      <a:pt x="4082086" y="27940"/>
                    </a:moveTo>
                    <a:cubicBezTo>
                      <a:pt x="4073196" y="24130"/>
                      <a:pt x="4064306" y="21590"/>
                      <a:pt x="4055416" y="21590"/>
                    </a:cubicBezTo>
                    <a:cubicBezTo>
                      <a:pt x="4028746" y="20320"/>
                      <a:pt x="3968290" y="20320"/>
                      <a:pt x="3901265" y="17780"/>
                    </a:cubicBezTo>
                    <a:cubicBezTo>
                      <a:pt x="3748063" y="12700"/>
                      <a:pt x="3598054" y="6350"/>
                      <a:pt x="3444853" y="3810"/>
                    </a:cubicBezTo>
                    <a:cubicBezTo>
                      <a:pt x="3320376" y="1270"/>
                      <a:pt x="3199092" y="3810"/>
                      <a:pt x="3074616" y="2540"/>
                    </a:cubicBezTo>
                    <a:cubicBezTo>
                      <a:pt x="3020358" y="2540"/>
                      <a:pt x="2966099" y="0"/>
                      <a:pt x="2911840" y="2540"/>
                    </a:cubicBezTo>
                    <a:cubicBezTo>
                      <a:pt x="2780981" y="10160"/>
                      <a:pt x="2650121" y="11430"/>
                      <a:pt x="2516070" y="8890"/>
                    </a:cubicBezTo>
                    <a:cubicBezTo>
                      <a:pt x="2449045" y="7620"/>
                      <a:pt x="2382019" y="7620"/>
                      <a:pt x="2314994" y="7620"/>
                    </a:cubicBezTo>
                    <a:cubicBezTo>
                      <a:pt x="2193709" y="7620"/>
                      <a:pt x="2072425" y="7620"/>
                      <a:pt x="1951141" y="6350"/>
                    </a:cubicBezTo>
                    <a:cubicBezTo>
                      <a:pt x="1823473" y="5080"/>
                      <a:pt x="565947" y="2540"/>
                      <a:pt x="441471" y="1270"/>
                    </a:cubicBezTo>
                    <a:cubicBezTo>
                      <a:pt x="339337" y="0"/>
                      <a:pt x="240394" y="1270"/>
                      <a:pt x="138260" y="1270"/>
                    </a:cubicBezTo>
                    <a:cubicBezTo>
                      <a:pt x="68043" y="1270"/>
                      <a:pt x="33020" y="3810"/>
                      <a:pt x="5080" y="5080"/>
                    </a:cubicBezTo>
                    <a:cubicBezTo>
                      <a:pt x="3810" y="5080"/>
                      <a:pt x="2540" y="7620"/>
                      <a:pt x="0" y="8890"/>
                    </a:cubicBezTo>
                    <a:cubicBezTo>
                      <a:pt x="1270" y="21590"/>
                      <a:pt x="3810" y="34290"/>
                      <a:pt x="5080" y="46990"/>
                    </a:cubicBezTo>
                    <a:cubicBezTo>
                      <a:pt x="15240" y="176692"/>
                      <a:pt x="16510" y="330301"/>
                      <a:pt x="17780" y="481215"/>
                    </a:cubicBezTo>
                    <a:cubicBezTo>
                      <a:pt x="19050" y="634825"/>
                      <a:pt x="17780" y="788434"/>
                      <a:pt x="16510" y="944738"/>
                    </a:cubicBezTo>
                    <a:cubicBezTo>
                      <a:pt x="15240" y="1103737"/>
                      <a:pt x="2540" y="2771881"/>
                      <a:pt x="2540" y="2930880"/>
                    </a:cubicBezTo>
                    <a:cubicBezTo>
                      <a:pt x="2540" y="3087184"/>
                      <a:pt x="1270" y="3243488"/>
                      <a:pt x="0" y="3399792"/>
                    </a:cubicBezTo>
                    <a:cubicBezTo>
                      <a:pt x="0" y="3425071"/>
                      <a:pt x="3810" y="3435232"/>
                      <a:pt x="15240" y="3440312"/>
                    </a:cubicBezTo>
                    <a:cubicBezTo>
                      <a:pt x="22860" y="3444121"/>
                      <a:pt x="31750" y="3446662"/>
                      <a:pt x="40640" y="3447932"/>
                    </a:cubicBezTo>
                    <a:cubicBezTo>
                      <a:pt x="135068" y="3453012"/>
                      <a:pt x="256353" y="3456821"/>
                      <a:pt x="377637" y="3461902"/>
                    </a:cubicBezTo>
                    <a:cubicBezTo>
                      <a:pt x="444662" y="3464442"/>
                      <a:pt x="511688" y="3469521"/>
                      <a:pt x="578714" y="3470792"/>
                    </a:cubicBezTo>
                    <a:cubicBezTo>
                      <a:pt x="690423" y="3473332"/>
                      <a:pt x="1935182" y="3474602"/>
                      <a:pt x="2046892" y="3475871"/>
                    </a:cubicBezTo>
                    <a:cubicBezTo>
                      <a:pt x="2062850" y="3475871"/>
                      <a:pt x="2078809" y="3475871"/>
                      <a:pt x="2094767" y="3475871"/>
                    </a:cubicBezTo>
                    <a:cubicBezTo>
                      <a:pt x="2171368" y="3475871"/>
                      <a:pt x="2251160" y="3474602"/>
                      <a:pt x="2327760" y="3474602"/>
                    </a:cubicBezTo>
                    <a:cubicBezTo>
                      <a:pt x="2417128" y="3474602"/>
                      <a:pt x="2503303" y="3475871"/>
                      <a:pt x="2592671" y="3475871"/>
                    </a:cubicBezTo>
                    <a:cubicBezTo>
                      <a:pt x="2723530" y="3475871"/>
                      <a:pt x="2857581" y="3475871"/>
                      <a:pt x="2988441" y="3475871"/>
                    </a:cubicBezTo>
                    <a:cubicBezTo>
                      <a:pt x="3109725" y="3475871"/>
                      <a:pt x="3231009" y="3477142"/>
                      <a:pt x="3352293" y="3478412"/>
                    </a:cubicBezTo>
                    <a:cubicBezTo>
                      <a:pt x="3406552" y="3478412"/>
                      <a:pt x="3464003" y="3479682"/>
                      <a:pt x="3518261" y="3479682"/>
                    </a:cubicBezTo>
                    <a:cubicBezTo>
                      <a:pt x="3693804" y="3478412"/>
                      <a:pt x="3866156" y="3472062"/>
                      <a:pt x="4032556" y="3472062"/>
                    </a:cubicBezTo>
                    <a:cubicBezTo>
                      <a:pt x="4036366" y="3472062"/>
                      <a:pt x="4041446" y="3469521"/>
                      <a:pt x="4045256" y="3466982"/>
                    </a:cubicBezTo>
                    <a:cubicBezTo>
                      <a:pt x="4050336" y="3463171"/>
                      <a:pt x="4052876" y="3456821"/>
                      <a:pt x="4055416" y="3454282"/>
                    </a:cubicBezTo>
                    <a:cubicBezTo>
                      <a:pt x="4056686" y="3380928"/>
                      <a:pt x="4057956" y="3267742"/>
                      <a:pt x="4059226" y="3154556"/>
                    </a:cubicBezTo>
                    <a:cubicBezTo>
                      <a:pt x="4060496" y="2979388"/>
                      <a:pt x="4070656" y="1297770"/>
                      <a:pt x="4071926" y="1122602"/>
                    </a:cubicBezTo>
                    <a:cubicBezTo>
                      <a:pt x="4071926" y="1017500"/>
                      <a:pt x="4073196" y="912399"/>
                      <a:pt x="4074466" y="807298"/>
                    </a:cubicBezTo>
                    <a:cubicBezTo>
                      <a:pt x="4075736" y="694112"/>
                      <a:pt x="4077006" y="580927"/>
                      <a:pt x="4079546" y="467741"/>
                    </a:cubicBezTo>
                    <a:cubicBezTo>
                      <a:pt x="4080816" y="400368"/>
                      <a:pt x="4080816" y="330301"/>
                      <a:pt x="4085896" y="262928"/>
                    </a:cubicBezTo>
                    <a:cubicBezTo>
                      <a:pt x="4090976" y="182081"/>
                      <a:pt x="4093516" y="103929"/>
                      <a:pt x="4092246" y="44450"/>
                    </a:cubicBezTo>
                    <a:cubicBezTo>
                      <a:pt x="4092246" y="38100"/>
                      <a:pt x="4088436" y="30480"/>
                      <a:pt x="4082086" y="27940"/>
                    </a:cubicBezTo>
                    <a:close/>
                  </a:path>
                </a:pathLst>
              </a:custGeom>
              <a:solidFill>
                <a:srgbClr val="FFF6EB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451937" y="1165324"/>
              <a:ext cx="8753370" cy="6786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 defTabSz="609630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thực hiện điều mình đã nói, đã hứa hẹn với người khác..</a:t>
              </a:r>
            </a:p>
            <a:p>
              <a:pPr marL="571500" indent="-571500" algn="just" defTabSz="609630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 giữ lời hứa là thể hiện sự tự trọng và tôn trọng người khác.</a:t>
              </a:r>
            </a:p>
            <a:p>
              <a:pPr marL="571500" indent="-571500" algn="just" defTabSz="609630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 biết giữ lời hứa sẽ được người khác quý trọng, tin cậy và noi theo</a:t>
              </a:r>
              <a:r>
                <a:rPr lang="en-US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EEF455B1-A40D-D861-EF1B-0C7936A7E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40" y="0"/>
            <a:ext cx="410906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1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18" name="Google Shape;501;p38">
            <a:extLst>
              <a:ext uri="{FF2B5EF4-FFF2-40B4-BE49-F238E27FC236}">
                <a16:creationId xmlns:a16="http://schemas.microsoft.com/office/drawing/2014/main" id="{2E8C9547-DD29-4C80-BBBF-4D5F37541985}"/>
              </a:ext>
            </a:extLst>
          </p:cNvPr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B7B8EE80-C1A1-4C4F-B175-A57805C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542DB4-D9B0-4FB4-9BC3-723CADE66A82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Thảo luận về các cách để giữ lời hứa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314325"/>
            <a:ext cx="11594465" cy="621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D40E7D-004B-4F1D-9CAB-600B3D14264A}"/>
              </a:ext>
            </a:extLst>
          </p:cNvPr>
          <p:cNvSpPr txBox="1"/>
          <p:nvPr/>
        </p:nvSpPr>
        <p:spPr>
          <a:xfrm>
            <a:off x="2066925" y="323850"/>
            <a:ext cx="1012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luận: Làm thế nào để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9DEDD-CD82-4519-ADD0-E94E950F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1100137"/>
            <a:ext cx="3408790" cy="3033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AB78F-D379-4264-8F8B-BEFEF46F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912" y="885825"/>
            <a:ext cx="3709988" cy="3022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0CF29-12D2-495A-8624-357CF8554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62" y="4300537"/>
            <a:ext cx="5786438" cy="20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301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Calibri</vt:lpstr>
      <vt:lpstr>Cambria</vt:lpstr>
      <vt:lpstr>Tahoma</vt:lpstr>
      <vt:lpstr>字魂95号-手刻宋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新学期|新规划|新气象</dc:title>
  <dc:creator>Thao Tran</dc:creator>
  <cp:lastModifiedBy>Admin</cp:lastModifiedBy>
  <cp:revision>53</cp:revision>
  <dcterms:created xsi:type="dcterms:W3CDTF">2022-09-13T07:29:09Z</dcterms:created>
  <dcterms:modified xsi:type="dcterms:W3CDTF">2025-12-17T09:52:18Z</dcterms:modified>
</cp:coreProperties>
</file>