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98" r:id="rId4"/>
  </p:sldMasterIdLst>
  <p:notesMasterIdLst>
    <p:notesMasterId r:id="rId10"/>
  </p:notesMasterIdLst>
  <p:sldIdLst>
    <p:sldId id="256" r:id="rId5"/>
    <p:sldId id="258" r:id="rId6"/>
    <p:sldId id="261" r:id="rId7"/>
    <p:sldId id="292" r:id="rId8"/>
    <p:sldId id="2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91304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807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21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480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22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607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73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098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016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75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84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91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61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6816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8530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01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213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76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28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5747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311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7867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6295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777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6157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DDF21E8-4104-355F-17F1-7A4A3DAD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BCC1E501-932B-95B9-E86D-9DEA216B3502}"/>
              </a:ext>
            </a:extLst>
          </p:cNvPr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A747D939-A006-AC84-879D-E247A947F791}"/>
                </a:ext>
              </a:extLst>
            </p:cNvPr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0D64632A-CE22-D72F-F940-D26E66DD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27B394-4744-9CA3-B63C-E73201977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217731"/>
            <a:ext cx="1487572" cy="148757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C8FC682F-3E88-A3EB-39CF-B45566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488200-0A7A-007F-73AE-20067FD8FFE0}"/>
              </a:ext>
            </a:extLst>
          </p:cNvPr>
          <p:cNvSpPr/>
          <p:nvPr userDrawn="1"/>
        </p:nvSpPr>
        <p:spPr>
          <a:xfrm>
            <a:off x="283779" y="168166"/>
            <a:ext cx="1169801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990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9.svg"/><Relationship Id="rId3" Type="http://schemas.openxmlformats.org/officeDocument/2006/relationships/image" Target="../media/image12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879651" y="-375861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159089" y="4831312"/>
            <a:ext cx="2902289" cy="201691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9289711" y="4857730"/>
            <a:ext cx="2902289" cy="20169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56" y="290368"/>
            <a:ext cx="2850526" cy="2029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" y="-57273"/>
            <a:ext cx="1837291" cy="1837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DB568-CEE1-BF1A-3807-7DEAA7EF7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315" y="2029450"/>
            <a:ext cx="10199492" cy="2139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2EED78-1EE5-E26D-0DDB-13840F3824DF}"/>
              </a:ext>
            </a:extLst>
          </p:cNvPr>
          <p:cNvGrpSpPr/>
          <p:nvPr/>
        </p:nvGrpSpPr>
        <p:grpSpPr>
          <a:xfrm>
            <a:off x="3218099" y="423346"/>
            <a:ext cx="2789297" cy="1798859"/>
            <a:chOff x="7507377" y="1638300"/>
            <a:chExt cx="6605035" cy="5213344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B2BC9B0-AFE5-2761-10A0-D4022077B5F7}"/>
                </a:ext>
              </a:extLst>
            </p:cNvPr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2282AC-7F24-62F0-5F5C-59596520DC0A}"/>
                </a:ext>
              </a:extLst>
            </p:cNvPr>
            <p:cNvSpPr txBox="1"/>
            <p:nvPr/>
          </p:nvSpPr>
          <p:spPr>
            <a:xfrm>
              <a:off x="7805187" y="2747308"/>
              <a:ext cx="556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22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B62C386C-A14A-D282-5C8F-95442927C13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3DA-8C75-5FB4-CDE1-064937C5E37B}"/>
              </a:ext>
            </a:extLst>
          </p:cNvPr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A5F3E-BE09-D50C-61F4-882104A67A11}"/>
              </a:ext>
            </a:extLst>
          </p:cNvPr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AD01DA-AA0B-4084-227B-4E6B80D0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E1519-8CC5-F5AF-1144-2203FFC93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05446-D05F-B2AF-3E4D-E42E7ABB7597}"/>
              </a:ext>
            </a:extLst>
          </p:cNvPr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DE2B4-343D-6D74-99A8-8BBFC02E19DD}"/>
              </a:ext>
            </a:extLst>
          </p:cNvPr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4C1F9-909A-A5A1-A46D-95027B440944}"/>
              </a:ext>
            </a:extLst>
          </p:cNvPr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67407-296C-C2EA-E8B0-BDA356DCB157}"/>
              </a:ext>
            </a:extLst>
          </p:cNvPr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A6D7DD-7988-419C-3E74-FA08EF735A72}"/>
              </a:ext>
            </a:extLst>
          </p:cNvPr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9273B-845B-E836-C276-B9AF3E5623DA}"/>
              </a:ext>
            </a:extLst>
          </p:cNvPr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C04C4-496A-4919-259D-AF26F2B8AFAA}"/>
              </a:ext>
            </a:extLst>
          </p:cNvPr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9021AB-26D8-1A8D-0C9E-59E4E56D5735}"/>
              </a:ext>
            </a:extLst>
          </p:cNvPr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D217B-AF00-9A75-20C9-13E64BC7F318}"/>
              </a:ext>
            </a:extLst>
          </p:cNvPr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76AA2C-FAFF-B79A-FC51-08980619EAF1}"/>
              </a:ext>
            </a:extLst>
          </p:cNvPr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C43F5-8D6F-ADDD-0412-BD1DF62904E9}"/>
              </a:ext>
            </a:extLst>
          </p:cNvPr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B8D84E-33FF-B2A5-EE15-5B5FDC1E15BE}"/>
              </a:ext>
            </a:extLst>
          </p:cNvPr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523655-07D3-41E0-BF4B-4BEECF2FBA90}"/>
              </a:ext>
            </a:extLst>
          </p:cNvPr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57E0E7-F5A6-76A7-1701-F7A8FC5C9A68}"/>
              </a:ext>
            </a:extLst>
          </p:cNvPr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A6FC24-96FE-BD4D-3A9E-FA41592B4196}"/>
              </a:ext>
            </a:extLst>
          </p:cNvPr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BDD78C81-C896-8018-9139-17812FF4E81B}"/>
              </a:ext>
            </a:extLst>
          </p:cNvPr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BF0FA83E-D733-E4B5-46C4-5DD04BEA5DF2}"/>
              </a:ext>
            </a:extLst>
          </p:cNvPr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0401BAE-19F3-1994-0E4F-3E6C736ECBF2}"/>
              </a:ext>
            </a:extLst>
          </p:cNvPr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7CA212-96BB-D702-CD32-8C3D556DDCA1}"/>
              </a:ext>
            </a:extLst>
          </p:cNvPr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02CE9-0202-4645-6926-C9C40E9E7398}"/>
              </a:ext>
            </a:extLst>
          </p:cNvPr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B1666707-3B9B-AF7C-C27B-853E70AAA62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4CB6-4D41-67AE-6606-33B10D158207}"/>
              </a:ext>
            </a:extLst>
          </p:cNvPr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B428C-3450-758D-2A9E-4945F0339B99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6BFE-DEC3-74B5-56BE-CECCF2E2E530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4EC72-FBCC-BFEE-4961-14791734E165}"/>
              </a:ext>
            </a:extLst>
          </p:cNvPr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05AD8-3268-93A3-756B-621A55B4CA46}"/>
              </a:ext>
            </a:extLst>
          </p:cNvPr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FE8D1-AAD5-5E26-6EE6-268DD58B0796}"/>
              </a:ext>
            </a:extLst>
          </p:cNvPr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98DD3-A328-82DA-AEFB-1D820EDDDCB3}"/>
              </a:ext>
            </a:extLst>
          </p:cNvPr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280B07-B990-340F-4046-029232A00BC1}"/>
              </a:ext>
            </a:extLst>
          </p:cNvPr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04D50F-D646-4A5B-C87F-99CE47A19B25}"/>
              </a:ext>
            </a:extLst>
          </p:cNvPr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4835E8-97E6-834E-DE80-852D42F0FEBE}"/>
              </a:ext>
            </a:extLst>
          </p:cNvPr>
          <p:cNvSpPr txBox="1"/>
          <p:nvPr/>
        </p:nvSpPr>
        <p:spPr>
          <a:xfrm>
            <a:off x="5533292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E6640-7D54-1EDE-3B48-2EA82BD76BEB}"/>
              </a:ext>
            </a:extLst>
          </p:cNvPr>
          <p:cNvSpPr txBox="1"/>
          <p:nvPr/>
        </p:nvSpPr>
        <p:spPr>
          <a:xfrm>
            <a:off x="5257459" y="4443046"/>
            <a:ext cx="6002921" cy="17543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3E1DBC-249B-EA4F-E934-BC0793EEF666}"/>
              </a:ext>
            </a:extLst>
          </p:cNvPr>
          <p:cNvSpPr txBox="1"/>
          <p:nvPr/>
        </p:nvSpPr>
        <p:spPr>
          <a:xfrm>
            <a:off x="5532587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3C4E2C-0E4E-69AE-A3F8-71512FF6B79B}"/>
              </a:ext>
            </a:extLst>
          </p:cNvPr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818A85-A5CE-C072-4DC6-87D40A6309BC}"/>
              </a:ext>
            </a:extLst>
          </p:cNvPr>
          <p:cNvSpPr txBox="1"/>
          <p:nvPr/>
        </p:nvSpPr>
        <p:spPr>
          <a:xfrm>
            <a:off x="5532587" y="2884638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6D23D4-B3D7-C8CD-B799-9953FDD25384}"/>
              </a:ext>
            </a:extLst>
          </p:cNvPr>
          <p:cNvSpPr/>
          <p:nvPr/>
        </p:nvSpPr>
        <p:spPr>
          <a:xfrm>
            <a:off x="6671110" y="4591123"/>
            <a:ext cx="3059044" cy="14154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8" grpId="0"/>
      <p:bldP spid="24" grpId="0" animBg="1"/>
      <p:bldP spid="24" grpId="1" animBg="1"/>
      <p:bldP spid="25" grpId="0"/>
      <p:bldP spid="25" grpId="1"/>
      <p:bldP spid="38" grpId="0" animBg="1"/>
      <p:bldP spid="39" grpId="0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F9C42AC-BC8C-B29A-7EB8-43327D1E477F}"/>
              </a:ext>
            </a:extLst>
          </p:cNvPr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424966-BBA5-6FAC-00FB-4A218650C78F}"/>
              </a:ext>
            </a:extLst>
          </p:cNvPr>
          <p:cNvSpPr txBox="1"/>
          <p:nvPr/>
        </p:nvSpPr>
        <p:spPr>
          <a:xfrm>
            <a:off x="853588" y="775262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7DB86-2CCF-F571-CA0A-BAC90B87FCBA}"/>
              </a:ext>
            </a:extLst>
          </p:cNvPr>
          <p:cNvSpPr txBox="1"/>
          <p:nvPr/>
        </p:nvSpPr>
        <p:spPr>
          <a:xfrm>
            <a:off x="2942492" y="357360"/>
            <a:ext cx="8649910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a. Chiều 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A401C-66B3-1C0B-6826-4B8D8DED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42C7A7-3163-324B-67C3-0E3FA83419AD}"/>
              </a:ext>
            </a:extLst>
          </p:cNvPr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125BE6-ACB5-AEEA-14FC-AE1A328EE934}"/>
              </a:ext>
            </a:extLst>
          </p:cNvPr>
          <p:cNvSpPr txBox="1"/>
          <p:nvPr/>
        </p:nvSpPr>
        <p:spPr>
          <a:xfrm>
            <a:off x="853588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3EB04-91C1-8FF1-D80B-94B39C926A83}"/>
              </a:ext>
            </a:extLst>
          </p:cNvPr>
          <p:cNvSpPr txBox="1"/>
          <p:nvPr/>
        </p:nvSpPr>
        <p:spPr>
          <a:xfrm>
            <a:off x="845421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EE5E9-CEE8-1911-76B9-AC7049D45BA8}"/>
              </a:ext>
            </a:extLst>
          </p:cNvPr>
          <p:cNvSpPr txBox="1"/>
          <p:nvPr/>
        </p:nvSpPr>
        <p:spPr>
          <a:xfrm>
            <a:off x="2158604" y="4536939"/>
            <a:ext cx="2374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EC170-5FF6-1210-631A-A74052C509BF}"/>
              </a:ext>
            </a:extLst>
          </p:cNvPr>
          <p:cNvSpPr txBox="1"/>
          <p:nvPr/>
        </p:nvSpPr>
        <p:spPr>
          <a:xfrm>
            <a:off x="652460" y="3266484"/>
            <a:ext cx="5577406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lá súng nằm vừa khít hết chiều dài nên chiều dài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x 1= 7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74EFA-05F2-CB1E-ED99-97B0AAA65020}"/>
              </a:ext>
            </a:extLst>
          </p:cNvPr>
          <p:cNvSpPr txBox="1"/>
          <p:nvPr/>
        </p:nvSpPr>
        <p:spPr>
          <a:xfrm>
            <a:off x="652459" y="4797055"/>
            <a:ext cx="5370425" cy="83099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0E38F-BC44-179C-AC44-303E7F115ADD}"/>
              </a:ext>
            </a:extLst>
          </p:cNvPr>
          <p:cNvSpPr txBox="1"/>
          <p:nvPr/>
        </p:nvSpPr>
        <p:spPr>
          <a:xfrm>
            <a:off x="445477" y="4789066"/>
            <a:ext cx="6160788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có 4 lá súng nằm vừa khít nên chiều rộng cái ao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4 x 1= 4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B4E17-1A63-C02B-C3F1-C9071511975E}"/>
              </a:ext>
            </a:extLst>
          </p:cNvPr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2BD0E6-D818-C2D0-895E-B15C7FDF7983}"/>
              </a:ext>
            </a:extLst>
          </p:cNvPr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B67F8A-D7DD-466B-2DCA-A52A2D77041B}"/>
              </a:ext>
            </a:extLst>
          </p:cNvPr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71F5A-532E-80B6-489B-42729B18F4D4}"/>
              </a:ext>
            </a:extLst>
          </p:cNvPr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98E714-F7D4-5373-174C-F471CA328CB5}"/>
              </a:ext>
            </a:extLst>
          </p:cNvPr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56AC00-D61E-EC94-CCB1-EC8B63CCCD13}"/>
              </a:ext>
            </a:extLst>
          </p:cNvPr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348811" y="2165527"/>
            <a:ext cx="9632564" cy="313932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hộp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chữ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nhật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lập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phương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đều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đỉnh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,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mặt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cạnh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33573" y="994534"/>
            <a:ext cx="601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số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2628" y="3123140"/>
            <a:ext cx="1143000" cy="899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64054" y="4183380"/>
            <a:ext cx="1143000" cy="899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38653" y="4122420"/>
            <a:ext cx="1143000" cy="899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73838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2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253</Words>
  <Application>Microsoft Office PowerPoint</Application>
  <PresentationFormat>Widescreen</PresentationFormat>
  <Paragraphs>38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等线</vt:lpstr>
      <vt:lpstr>等线 Light</vt:lpstr>
      <vt:lpstr>思源黑体 CN Normal</vt:lpstr>
      <vt:lpstr>胡晓波真帅体</vt:lpstr>
      <vt:lpstr>Office 主题​​</vt:lpstr>
      <vt:lpstr>1_Office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2022-07-15T05:41:18Z</dcterms:created>
  <dcterms:modified xsi:type="dcterms:W3CDTF">2025-11-04T06:37:15Z</dcterms:modified>
</cp:coreProperties>
</file>