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  <p:sldMasterId id="2147483738" r:id="rId4"/>
  </p:sldMasterIdLst>
  <p:notesMasterIdLst>
    <p:notesMasterId r:id="rId12"/>
  </p:notesMasterIdLst>
  <p:sldIdLst>
    <p:sldId id="256" r:id="rId5"/>
    <p:sldId id="262" r:id="rId6"/>
    <p:sldId id="1426" r:id="rId7"/>
    <p:sldId id="1427" r:id="rId8"/>
    <p:sldId id="1428" r:id="rId9"/>
    <p:sldId id="1429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370" autoAdjust="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FEEB1-3289-4EB1-BCAB-062B70C5B574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4E364-8267-4129-AECB-3A74ED89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7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2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04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023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78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920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5481-96A7-4D13-BCEF-4E61038C74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reepik.com/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5240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2022084" y="2648892"/>
            <a:ext cx="3631200" cy="1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7403491" y="2648892"/>
            <a:ext cx="3631200" cy="1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3"/>
          </p:nvPr>
        </p:nvSpPr>
        <p:spPr>
          <a:xfrm>
            <a:off x="2025441" y="2113067"/>
            <a:ext cx="36312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4"/>
          </p:nvPr>
        </p:nvSpPr>
        <p:spPr>
          <a:xfrm>
            <a:off x="7403507" y="2113067"/>
            <a:ext cx="36312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-176977" y="4463606"/>
            <a:ext cx="2791537" cy="1417929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9" name="Google Shape;39;p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40" name="Google Shape;40;p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41" name="Google Shape;41;p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43;p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4" name="Google Shape;44;p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963193" y="4625732"/>
            <a:ext cx="2680079" cy="1382920"/>
            <a:chOff x="170200" y="992400"/>
            <a:chExt cx="7153234" cy="3691066"/>
          </a:xfrm>
        </p:grpSpPr>
        <p:sp>
          <p:nvSpPr>
            <p:cNvPr id="46" name="Google Shape;46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5"/>
          <p:cNvGrpSpPr/>
          <p:nvPr/>
        </p:nvGrpSpPr>
        <p:grpSpPr>
          <a:xfrm>
            <a:off x="3495626" y="4625732"/>
            <a:ext cx="2680079" cy="1382920"/>
            <a:chOff x="170200" y="992400"/>
            <a:chExt cx="7153234" cy="3691066"/>
          </a:xfrm>
        </p:grpSpPr>
        <p:sp>
          <p:nvSpPr>
            <p:cNvPr id="64" name="Google Shape;64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" name="Google Shape;81;p5"/>
          <p:cNvGrpSpPr/>
          <p:nvPr/>
        </p:nvGrpSpPr>
        <p:grpSpPr>
          <a:xfrm>
            <a:off x="6028089" y="4625732"/>
            <a:ext cx="2680079" cy="1382920"/>
            <a:chOff x="170200" y="992400"/>
            <a:chExt cx="7153234" cy="3691066"/>
          </a:xfrm>
        </p:grpSpPr>
        <p:sp>
          <p:nvSpPr>
            <p:cNvPr id="82" name="Google Shape;82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8560522" y="4625732"/>
            <a:ext cx="2680079" cy="1382920"/>
            <a:chOff x="170200" y="992400"/>
            <a:chExt cx="7153234" cy="3691066"/>
          </a:xfrm>
        </p:grpSpPr>
        <p:sp>
          <p:nvSpPr>
            <p:cNvPr id="100" name="Google Shape;100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7" name="Google Shape;117;p5"/>
          <p:cNvGrpSpPr/>
          <p:nvPr/>
        </p:nvGrpSpPr>
        <p:grpSpPr>
          <a:xfrm flipH="1">
            <a:off x="10057757" y="5333553"/>
            <a:ext cx="1386057" cy="700303"/>
            <a:chOff x="1866724" y="1193292"/>
            <a:chExt cx="6154785" cy="3109690"/>
          </a:xfrm>
        </p:grpSpPr>
        <p:sp>
          <p:nvSpPr>
            <p:cNvPr id="118" name="Google Shape;118;p5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0" name="Google Shape;120;p5"/>
          <p:cNvSpPr/>
          <p:nvPr/>
        </p:nvSpPr>
        <p:spPr>
          <a:xfrm>
            <a:off x="9863734" y="347967"/>
            <a:ext cx="2067897" cy="57067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6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23" name="Google Shape;123;p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24" name="Google Shape;124;p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7" name="Google Shape;127;p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6"/>
          <p:cNvGrpSpPr/>
          <p:nvPr/>
        </p:nvGrpSpPr>
        <p:grpSpPr>
          <a:xfrm>
            <a:off x="10469469" y="4956818"/>
            <a:ext cx="1511615" cy="763740"/>
            <a:chOff x="1866724" y="1193292"/>
            <a:chExt cx="6154785" cy="3109690"/>
          </a:xfrm>
        </p:grpSpPr>
        <p:sp>
          <p:nvSpPr>
            <p:cNvPr id="130" name="Google Shape;130;p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2" name="Google Shape;132;p6"/>
          <p:cNvSpPr/>
          <p:nvPr/>
        </p:nvSpPr>
        <p:spPr>
          <a:xfrm flipH="1">
            <a:off x="9058588" y="148596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1142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6213033" y="719333"/>
            <a:ext cx="5028000" cy="11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6213033" y="1848933"/>
            <a:ext cx="5028000" cy="3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136" name="Google Shape;136;p7"/>
          <p:cNvGrpSpPr/>
          <p:nvPr/>
        </p:nvGrpSpPr>
        <p:grpSpPr>
          <a:xfrm>
            <a:off x="130638" y="4320200"/>
            <a:ext cx="13770639" cy="1474641"/>
            <a:chOff x="803936" y="3001174"/>
            <a:chExt cx="12365875" cy="1324211"/>
          </a:xfrm>
        </p:grpSpPr>
        <p:sp>
          <p:nvSpPr>
            <p:cNvPr id="137" name="Google Shape;137;p7"/>
            <p:cNvSpPr/>
            <p:nvPr/>
          </p:nvSpPr>
          <p:spPr>
            <a:xfrm>
              <a:off x="10566743" y="3001174"/>
              <a:ext cx="2603068" cy="1317595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3936" y="3174411"/>
              <a:ext cx="2265971" cy="115097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9689141" y="3367462"/>
              <a:ext cx="1881516" cy="951294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0" name="Google Shape;140;p7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41" name="Google Shape;141;p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42" name="Google Shape;142;p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5" name="Google Shape;145;p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69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3201967" y="719333"/>
            <a:ext cx="5989600" cy="28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9723858" y="4803301"/>
            <a:ext cx="1735159" cy="881353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9" name="Google Shape;149;p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50" name="Google Shape;150;p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51" name="Google Shape;151;p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4" name="Google Shape;154;p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5" name="Google Shape;155;p8"/>
          <p:cNvSpPr/>
          <p:nvPr/>
        </p:nvSpPr>
        <p:spPr>
          <a:xfrm flipH="1">
            <a:off x="10186883" y="3238199"/>
            <a:ext cx="2594019" cy="71587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6" name="Google Shape;156;p8"/>
          <p:cNvGrpSpPr/>
          <p:nvPr/>
        </p:nvGrpSpPr>
        <p:grpSpPr>
          <a:xfrm>
            <a:off x="9373144" y="4871122"/>
            <a:ext cx="1807865" cy="913420"/>
            <a:chOff x="1866724" y="1193292"/>
            <a:chExt cx="6154785" cy="3109690"/>
          </a:xfrm>
        </p:grpSpPr>
        <p:sp>
          <p:nvSpPr>
            <p:cNvPr id="157" name="Google Shape;157;p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9" name="Google Shape;159;p8"/>
          <p:cNvSpPr/>
          <p:nvPr/>
        </p:nvSpPr>
        <p:spPr>
          <a:xfrm flipH="1">
            <a:off x="8258398" y="500115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860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950967" y="2127800"/>
            <a:ext cx="4796800" cy="13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subTitle" idx="1"/>
          </p:nvPr>
        </p:nvSpPr>
        <p:spPr>
          <a:xfrm>
            <a:off x="1624467" y="3484600"/>
            <a:ext cx="4123200" cy="12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212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950967" y="4744533"/>
            <a:ext cx="4015200" cy="13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31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 hasCustomPrompt="1"/>
          </p:nvPr>
        </p:nvSpPr>
        <p:spPr>
          <a:xfrm>
            <a:off x="3748633" y="1212300"/>
            <a:ext cx="7492400" cy="21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3748633" y="3375367"/>
            <a:ext cx="7492400" cy="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11"/>
          <p:cNvSpPr/>
          <p:nvPr/>
        </p:nvSpPr>
        <p:spPr>
          <a:xfrm>
            <a:off x="8865277" y="4859132"/>
            <a:ext cx="1790100" cy="909261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10154655" y="4657733"/>
            <a:ext cx="2037339" cy="1034843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0" name="Google Shape;170;p1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71" name="Google Shape;171;p1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72" name="Google Shape;172;p1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75" name="Google Shape;175;p1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6" name="Google Shape;176;p11"/>
          <p:cNvGrpSpPr/>
          <p:nvPr/>
        </p:nvGrpSpPr>
        <p:grpSpPr>
          <a:xfrm flipH="1">
            <a:off x="9517380" y="4859136"/>
            <a:ext cx="1799659" cy="909273"/>
            <a:chOff x="1866724" y="1193292"/>
            <a:chExt cx="6154785" cy="3109690"/>
          </a:xfrm>
        </p:grpSpPr>
        <p:sp>
          <p:nvSpPr>
            <p:cNvPr id="177" name="Google Shape;177;p11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9" name="Google Shape;179;p11"/>
          <p:cNvSpPr/>
          <p:nvPr/>
        </p:nvSpPr>
        <p:spPr>
          <a:xfrm flipH="1">
            <a:off x="10154601" y="169092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1"/>
          <p:cNvSpPr/>
          <p:nvPr/>
        </p:nvSpPr>
        <p:spPr>
          <a:xfrm flipH="1">
            <a:off x="413234" y="7966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72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728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title" idx="2"/>
          </p:nvPr>
        </p:nvSpPr>
        <p:spPr>
          <a:xfrm>
            <a:off x="992967" y="2644000"/>
            <a:ext cx="27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"/>
          </p:nvPr>
        </p:nvSpPr>
        <p:spPr>
          <a:xfrm>
            <a:off x="992967" y="3179200"/>
            <a:ext cx="27184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3"/>
          </p:nvPr>
        </p:nvSpPr>
        <p:spPr>
          <a:xfrm>
            <a:off x="8480236" y="2644000"/>
            <a:ext cx="27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08" name="Google Shape;208;p14"/>
          <p:cNvSpPr txBox="1">
            <a:spLocks noGrp="1"/>
          </p:cNvSpPr>
          <p:nvPr>
            <p:ph type="subTitle" idx="4"/>
          </p:nvPr>
        </p:nvSpPr>
        <p:spPr>
          <a:xfrm>
            <a:off x="8480236" y="3179201"/>
            <a:ext cx="27184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14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10" name="Google Shape;210;p14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11" name="Google Shape;211;p14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4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4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14" name="Google Shape;214;p14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5" name="Google Shape;215;p14"/>
          <p:cNvSpPr/>
          <p:nvPr/>
        </p:nvSpPr>
        <p:spPr>
          <a:xfrm>
            <a:off x="6513934" y="93931"/>
            <a:ext cx="2879257" cy="7945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88938" y="1940931"/>
            <a:ext cx="1724057" cy="4757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11043154" y="2037347"/>
            <a:ext cx="1724057" cy="4757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380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title" idx="2"/>
          </p:nvPr>
        </p:nvSpPr>
        <p:spPr>
          <a:xfrm>
            <a:off x="2918000" y="1700267"/>
            <a:ext cx="534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1"/>
          </p:nvPr>
        </p:nvSpPr>
        <p:spPr>
          <a:xfrm>
            <a:off x="2918000" y="2235468"/>
            <a:ext cx="53400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title" idx="3"/>
          </p:nvPr>
        </p:nvSpPr>
        <p:spPr>
          <a:xfrm>
            <a:off x="3934000" y="3434467"/>
            <a:ext cx="534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4"/>
          </p:nvPr>
        </p:nvSpPr>
        <p:spPr>
          <a:xfrm>
            <a:off x="3934000" y="3969667"/>
            <a:ext cx="53400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9119949" y="1001668"/>
            <a:ext cx="3256121" cy="898593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5"/>
          <p:cNvSpPr/>
          <p:nvPr/>
        </p:nvSpPr>
        <p:spPr>
          <a:xfrm flipH="1">
            <a:off x="386598" y="3209781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6" name="Google Shape;226;p1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27" name="Google Shape;227;p1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28" name="Google Shape;228;p1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31" name="Google Shape;231;p1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2" name="Google Shape;232;p15"/>
          <p:cNvGrpSpPr/>
          <p:nvPr/>
        </p:nvGrpSpPr>
        <p:grpSpPr>
          <a:xfrm>
            <a:off x="642610" y="4954622"/>
            <a:ext cx="1807865" cy="913420"/>
            <a:chOff x="1866724" y="1193292"/>
            <a:chExt cx="6154785" cy="3109690"/>
          </a:xfrm>
        </p:grpSpPr>
        <p:sp>
          <p:nvSpPr>
            <p:cNvPr id="233" name="Google Shape;233;p15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48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416564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Title and three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title" idx="2"/>
          </p:nvPr>
        </p:nvSpPr>
        <p:spPr>
          <a:xfrm>
            <a:off x="1311633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subTitle" idx="1"/>
          </p:nvPr>
        </p:nvSpPr>
        <p:spPr>
          <a:xfrm>
            <a:off x="1311633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6"/>
          <p:cNvSpPr txBox="1">
            <a:spLocks noGrp="1"/>
          </p:cNvSpPr>
          <p:nvPr>
            <p:ph type="title" idx="3"/>
          </p:nvPr>
        </p:nvSpPr>
        <p:spPr>
          <a:xfrm>
            <a:off x="4635367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40" name="Google Shape;240;p16"/>
          <p:cNvSpPr txBox="1">
            <a:spLocks noGrp="1"/>
          </p:cNvSpPr>
          <p:nvPr>
            <p:ph type="subTitle" idx="4"/>
          </p:nvPr>
        </p:nvSpPr>
        <p:spPr>
          <a:xfrm>
            <a:off x="4635367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title" idx="5"/>
          </p:nvPr>
        </p:nvSpPr>
        <p:spPr>
          <a:xfrm>
            <a:off x="7959100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42" name="Google Shape;242;p16"/>
          <p:cNvSpPr txBox="1">
            <a:spLocks noGrp="1"/>
          </p:cNvSpPr>
          <p:nvPr>
            <p:ph type="subTitle" idx="6"/>
          </p:nvPr>
        </p:nvSpPr>
        <p:spPr>
          <a:xfrm>
            <a:off x="7959100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6"/>
          <p:cNvSpPr/>
          <p:nvPr/>
        </p:nvSpPr>
        <p:spPr>
          <a:xfrm flipH="1">
            <a:off x="10786623" y="2195286"/>
            <a:ext cx="1977243" cy="54566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4" name="Google Shape;244;p16"/>
          <p:cNvGrpSpPr/>
          <p:nvPr/>
        </p:nvGrpSpPr>
        <p:grpSpPr>
          <a:xfrm>
            <a:off x="-766298" y="4718046"/>
            <a:ext cx="3577477" cy="1411097"/>
            <a:chOff x="4432311" y="2548350"/>
            <a:chExt cx="4488305" cy="1770363"/>
          </a:xfrm>
        </p:grpSpPr>
        <p:sp>
          <p:nvSpPr>
            <p:cNvPr id="245" name="Google Shape;245;p16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7" name="Google Shape;247;p1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48" name="Google Shape;248;p1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49" name="Google Shape;249;p1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52" name="Google Shape;252;p1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3" name="Google Shape;253;p16"/>
          <p:cNvGrpSpPr/>
          <p:nvPr/>
        </p:nvGrpSpPr>
        <p:grpSpPr>
          <a:xfrm flipH="1">
            <a:off x="4966175" y="5041717"/>
            <a:ext cx="1511615" cy="763740"/>
            <a:chOff x="1866724" y="1193292"/>
            <a:chExt cx="6154785" cy="3109690"/>
          </a:xfrm>
        </p:grpSpPr>
        <p:sp>
          <p:nvSpPr>
            <p:cNvPr id="254" name="Google Shape;254;p1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6" name="Google Shape;256;p16"/>
          <p:cNvGrpSpPr/>
          <p:nvPr/>
        </p:nvGrpSpPr>
        <p:grpSpPr>
          <a:xfrm>
            <a:off x="3662075" y="5220617"/>
            <a:ext cx="1511615" cy="763740"/>
            <a:chOff x="1866724" y="1193292"/>
            <a:chExt cx="6154785" cy="3109690"/>
          </a:xfrm>
        </p:grpSpPr>
        <p:sp>
          <p:nvSpPr>
            <p:cNvPr id="257" name="Google Shape;257;p1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035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8"/>
          <p:cNvSpPr txBox="1">
            <a:spLocks noGrp="1"/>
          </p:cNvSpPr>
          <p:nvPr>
            <p:ph type="title" idx="2"/>
          </p:nvPr>
        </p:nvSpPr>
        <p:spPr>
          <a:xfrm>
            <a:off x="1228733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3" name="Google Shape;283;p18"/>
          <p:cNvSpPr txBox="1">
            <a:spLocks noGrp="1"/>
          </p:cNvSpPr>
          <p:nvPr>
            <p:ph type="subTitle" idx="1"/>
          </p:nvPr>
        </p:nvSpPr>
        <p:spPr>
          <a:xfrm>
            <a:off x="1228733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8"/>
          <p:cNvSpPr txBox="1">
            <a:spLocks noGrp="1"/>
          </p:cNvSpPr>
          <p:nvPr>
            <p:ph type="title" idx="3"/>
          </p:nvPr>
        </p:nvSpPr>
        <p:spPr>
          <a:xfrm>
            <a:off x="4610064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5" name="Google Shape;285;p18"/>
          <p:cNvSpPr txBox="1">
            <a:spLocks noGrp="1"/>
          </p:cNvSpPr>
          <p:nvPr>
            <p:ph type="subTitle" idx="4"/>
          </p:nvPr>
        </p:nvSpPr>
        <p:spPr>
          <a:xfrm>
            <a:off x="4610065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8"/>
          <p:cNvSpPr txBox="1">
            <a:spLocks noGrp="1"/>
          </p:cNvSpPr>
          <p:nvPr>
            <p:ph type="title" idx="5"/>
          </p:nvPr>
        </p:nvSpPr>
        <p:spPr>
          <a:xfrm>
            <a:off x="1228733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7" name="Google Shape;287;p18"/>
          <p:cNvSpPr txBox="1">
            <a:spLocks noGrp="1"/>
          </p:cNvSpPr>
          <p:nvPr>
            <p:ph type="subTitle" idx="6"/>
          </p:nvPr>
        </p:nvSpPr>
        <p:spPr>
          <a:xfrm>
            <a:off x="1228733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8"/>
          <p:cNvSpPr txBox="1">
            <a:spLocks noGrp="1"/>
          </p:cNvSpPr>
          <p:nvPr>
            <p:ph type="title" idx="7"/>
          </p:nvPr>
        </p:nvSpPr>
        <p:spPr>
          <a:xfrm>
            <a:off x="4610064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8"/>
          </p:nvPr>
        </p:nvSpPr>
        <p:spPr>
          <a:xfrm>
            <a:off x="4610065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 idx="9"/>
          </p:nvPr>
        </p:nvSpPr>
        <p:spPr>
          <a:xfrm>
            <a:off x="7991395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subTitle" idx="13"/>
          </p:nvPr>
        </p:nvSpPr>
        <p:spPr>
          <a:xfrm>
            <a:off x="7991399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8"/>
          <p:cNvSpPr txBox="1">
            <a:spLocks noGrp="1"/>
          </p:cNvSpPr>
          <p:nvPr>
            <p:ph type="title" idx="14"/>
          </p:nvPr>
        </p:nvSpPr>
        <p:spPr>
          <a:xfrm>
            <a:off x="7991395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subTitle" idx="15"/>
          </p:nvPr>
        </p:nvSpPr>
        <p:spPr>
          <a:xfrm>
            <a:off x="7991399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94" name="Google Shape;294;p1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95" name="Google Shape;295;p1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96" name="Google Shape;296;p1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99" name="Google Shape;299;p1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0" name="Google Shape;300;p18"/>
          <p:cNvGrpSpPr/>
          <p:nvPr/>
        </p:nvGrpSpPr>
        <p:grpSpPr>
          <a:xfrm>
            <a:off x="10678324" y="5210319"/>
            <a:ext cx="1386057" cy="700303"/>
            <a:chOff x="1866724" y="1193292"/>
            <a:chExt cx="6154785" cy="3109690"/>
          </a:xfrm>
        </p:grpSpPr>
        <p:sp>
          <p:nvSpPr>
            <p:cNvPr id="301" name="Google Shape;301;p1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3" name="Google Shape;303;p18"/>
          <p:cNvGrpSpPr/>
          <p:nvPr/>
        </p:nvGrpSpPr>
        <p:grpSpPr>
          <a:xfrm>
            <a:off x="10050131" y="5446685"/>
            <a:ext cx="1139867" cy="575915"/>
            <a:chOff x="1866724" y="1193292"/>
            <a:chExt cx="6154785" cy="3109690"/>
          </a:xfrm>
        </p:grpSpPr>
        <p:sp>
          <p:nvSpPr>
            <p:cNvPr id="304" name="Google Shape;304;p1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6" name="Google Shape;306;p18"/>
          <p:cNvSpPr/>
          <p:nvPr/>
        </p:nvSpPr>
        <p:spPr>
          <a:xfrm flipH="1">
            <a:off x="10908100" y="1263699"/>
            <a:ext cx="1850651" cy="51072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8"/>
          <p:cNvSpPr/>
          <p:nvPr/>
        </p:nvSpPr>
        <p:spPr>
          <a:xfrm flipH="1">
            <a:off x="-637436" y="23249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312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>
            <a:spLocks noGrp="1"/>
          </p:cNvSpPr>
          <p:nvPr>
            <p:ph type="subTitle" idx="1"/>
          </p:nvPr>
        </p:nvSpPr>
        <p:spPr>
          <a:xfrm>
            <a:off x="1278833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9"/>
          <p:cNvSpPr txBox="1">
            <a:spLocks noGrp="1"/>
          </p:cNvSpPr>
          <p:nvPr>
            <p:ph type="title" hasCustomPrompt="1"/>
          </p:nvPr>
        </p:nvSpPr>
        <p:spPr>
          <a:xfrm>
            <a:off x="1278833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1" name="Google Shape;311;p19"/>
          <p:cNvSpPr txBox="1">
            <a:spLocks noGrp="1"/>
          </p:cNvSpPr>
          <p:nvPr>
            <p:ph type="subTitle" idx="2"/>
          </p:nvPr>
        </p:nvSpPr>
        <p:spPr>
          <a:xfrm>
            <a:off x="4554313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9"/>
          <p:cNvSpPr txBox="1">
            <a:spLocks noGrp="1"/>
          </p:cNvSpPr>
          <p:nvPr>
            <p:ph type="title" idx="3" hasCustomPrompt="1"/>
          </p:nvPr>
        </p:nvSpPr>
        <p:spPr>
          <a:xfrm>
            <a:off x="4554313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3" name="Google Shape;313;p19"/>
          <p:cNvSpPr txBox="1">
            <a:spLocks noGrp="1"/>
          </p:cNvSpPr>
          <p:nvPr>
            <p:ph type="subTitle" idx="4"/>
          </p:nvPr>
        </p:nvSpPr>
        <p:spPr>
          <a:xfrm>
            <a:off x="7829795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9"/>
          <p:cNvSpPr txBox="1">
            <a:spLocks noGrp="1"/>
          </p:cNvSpPr>
          <p:nvPr>
            <p:ph type="title" idx="5" hasCustomPrompt="1"/>
          </p:nvPr>
        </p:nvSpPr>
        <p:spPr>
          <a:xfrm>
            <a:off x="7829795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15" name="Google Shape;315;p19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16" name="Google Shape;316;p19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17" name="Google Shape;317;p19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9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9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20" name="Google Shape;320;p19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1" name="Google Shape;321;p19"/>
          <p:cNvSpPr/>
          <p:nvPr/>
        </p:nvSpPr>
        <p:spPr>
          <a:xfrm flipH="1">
            <a:off x="10047988" y="356102"/>
            <a:ext cx="1478643" cy="408061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9"/>
          <p:cNvSpPr/>
          <p:nvPr/>
        </p:nvSpPr>
        <p:spPr>
          <a:xfrm flipH="1">
            <a:off x="683734" y="1684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833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 1">
  <p:cSld name="Numbers and text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>
            <a:spLocks noGrp="1"/>
          </p:cNvSpPr>
          <p:nvPr>
            <p:ph type="subTitle" idx="1"/>
          </p:nvPr>
        </p:nvSpPr>
        <p:spPr>
          <a:xfrm>
            <a:off x="2538817" y="3378100"/>
            <a:ext cx="3083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0"/>
          <p:cNvSpPr txBox="1">
            <a:spLocks noGrp="1"/>
          </p:cNvSpPr>
          <p:nvPr>
            <p:ph type="title" hasCustomPrompt="1"/>
          </p:nvPr>
        </p:nvSpPr>
        <p:spPr>
          <a:xfrm>
            <a:off x="2538817" y="2355733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6" name="Google Shape;326;p20"/>
          <p:cNvSpPr txBox="1">
            <a:spLocks noGrp="1"/>
          </p:cNvSpPr>
          <p:nvPr>
            <p:ph type="subTitle" idx="2"/>
          </p:nvPr>
        </p:nvSpPr>
        <p:spPr>
          <a:xfrm>
            <a:off x="6569989" y="2355733"/>
            <a:ext cx="3083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0"/>
          <p:cNvSpPr txBox="1">
            <a:spLocks noGrp="1"/>
          </p:cNvSpPr>
          <p:nvPr>
            <p:ph type="title" idx="3" hasCustomPrompt="1"/>
          </p:nvPr>
        </p:nvSpPr>
        <p:spPr>
          <a:xfrm>
            <a:off x="6569997" y="1333367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28" name="Google Shape;328;p20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29" name="Google Shape;329;p20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30" name="Google Shape;330;p20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20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20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20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4" name="Google Shape;334;p20"/>
          <p:cNvSpPr/>
          <p:nvPr/>
        </p:nvSpPr>
        <p:spPr>
          <a:xfrm flipH="1">
            <a:off x="413240" y="370902"/>
            <a:ext cx="3539093" cy="97668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 flipH="1">
            <a:off x="10103968" y="1907225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671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1"/>
          <p:cNvSpPr txBox="1">
            <a:spLocks noGrp="1"/>
          </p:cNvSpPr>
          <p:nvPr>
            <p:ph type="subTitle" idx="1"/>
          </p:nvPr>
        </p:nvSpPr>
        <p:spPr>
          <a:xfrm>
            <a:off x="1551433" y="2651600"/>
            <a:ext cx="3514000" cy="1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1"/>
          <p:cNvSpPr/>
          <p:nvPr/>
        </p:nvSpPr>
        <p:spPr>
          <a:xfrm flipH="1">
            <a:off x="6412534" y="91725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1"/>
          <p:cNvSpPr/>
          <p:nvPr/>
        </p:nvSpPr>
        <p:spPr>
          <a:xfrm flipH="1">
            <a:off x="8250668" y="9320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1" name="Google Shape;341;p2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42" name="Google Shape;342;p2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43" name="Google Shape;343;p2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6" name="Google Shape;346;p2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928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3"/>
          <p:cNvSpPr txBox="1">
            <a:spLocks noGrp="1"/>
          </p:cNvSpPr>
          <p:nvPr>
            <p:ph type="subTitle" idx="1"/>
          </p:nvPr>
        </p:nvSpPr>
        <p:spPr>
          <a:xfrm>
            <a:off x="2687333" y="2685900"/>
            <a:ext cx="3414000" cy="1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64" name="Google Shape;364;p23"/>
          <p:cNvGrpSpPr/>
          <p:nvPr/>
        </p:nvGrpSpPr>
        <p:grpSpPr>
          <a:xfrm>
            <a:off x="-496015" y="4642132"/>
            <a:ext cx="3814805" cy="1358817"/>
            <a:chOff x="6916014" y="3571573"/>
            <a:chExt cx="2861104" cy="1019113"/>
          </a:xfrm>
        </p:grpSpPr>
        <p:sp>
          <p:nvSpPr>
            <p:cNvPr id="365" name="Google Shape;365;p23"/>
            <p:cNvSpPr/>
            <p:nvPr/>
          </p:nvSpPr>
          <p:spPr>
            <a:xfrm flipH="1">
              <a:off x="7770747" y="3571573"/>
              <a:ext cx="2006371" cy="101911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 flipH="1">
              <a:off x="6916014" y="3794765"/>
              <a:ext cx="1127554" cy="572728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7" name="Google Shape;367;p2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68" name="Google Shape;368;p2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69" name="Google Shape;369;p2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72" name="Google Shape;372;p2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3" name="Google Shape;373;p23"/>
          <p:cNvSpPr/>
          <p:nvPr/>
        </p:nvSpPr>
        <p:spPr>
          <a:xfrm flipH="1">
            <a:off x="312468" y="1879834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23"/>
          <p:cNvSpPr/>
          <p:nvPr/>
        </p:nvSpPr>
        <p:spPr>
          <a:xfrm flipH="1">
            <a:off x="9675968" y="471359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944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4"/>
          <p:cNvGrpSpPr/>
          <p:nvPr/>
        </p:nvGrpSpPr>
        <p:grpSpPr>
          <a:xfrm>
            <a:off x="2293535" y="4356296"/>
            <a:ext cx="3577477" cy="1411097"/>
            <a:chOff x="4432311" y="2548350"/>
            <a:chExt cx="4488305" cy="1770363"/>
          </a:xfrm>
        </p:grpSpPr>
        <p:sp>
          <p:nvSpPr>
            <p:cNvPr id="377" name="Google Shape;377;p24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9" name="Google Shape;379;p24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80" name="Google Shape;380;p24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81" name="Google Shape;381;p24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24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5" name="Google Shape;385;p24"/>
          <p:cNvSpPr txBox="1">
            <a:spLocks noGrp="1"/>
          </p:cNvSpPr>
          <p:nvPr>
            <p:ph type="title"/>
          </p:nvPr>
        </p:nvSpPr>
        <p:spPr>
          <a:xfrm>
            <a:off x="3473767" y="719333"/>
            <a:ext cx="5244400" cy="21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subTitle" idx="1"/>
          </p:nvPr>
        </p:nvSpPr>
        <p:spPr>
          <a:xfrm>
            <a:off x="3713100" y="2819967"/>
            <a:ext cx="4766000" cy="1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87" name="Google Shape;387;p24"/>
          <p:cNvGrpSpPr/>
          <p:nvPr/>
        </p:nvGrpSpPr>
        <p:grpSpPr>
          <a:xfrm>
            <a:off x="351289" y="4506100"/>
            <a:ext cx="2755304" cy="1446819"/>
            <a:chOff x="2224701" y="1681903"/>
            <a:chExt cx="4137092" cy="2172400"/>
          </a:xfrm>
        </p:grpSpPr>
        <p:sp>
          <p:nvSpPr>
            <p:cNvPr id="388" name="Google Shape;388;p24"/>
            <p:cNvSpPr/>
            <p:nvPr/>
          </p:nvSpPr>
          <p:spPr>
            <a:xfrm>
              <a:off x="2224701" y="1759450"/>
              <a:ext cx="4137092" cy="2092477"/>
            </a:xfrm>
            <a:custGeom>
              <a:avLst/>
              <a:gdLst/>
              <a:ahLst/>
              <a:cxnLst/>
              <a:rect l="l" t="t" r="r" b="b"/>
              <a:pathLst>
                <a:path w="52208" h="26406" extrusionOk="0">
                  <a:moveTo>
                    <a:pt x="23486" y="1"/>
                  </a:moveTo>
                  <a:cubicBezTo>
                    <a:pt x="23417" y="1"/>
                    <a:pt x="23347" y="4"/>
                    <a:pt x="23278" y="12"/>
                  </a:cubicBezTo>
                  <a:cubicBezTo>
                    <a:pt x="22453" y="73"/>
                    <a:pt x="21567" y="103"/>
                    <a:pt x="20742" y="287"/>
                  </a:cubicBezTo>
                  <a:cubicBezTo>
                    <a:pt x="20468" y="337"/>
                    <a:pt x="20176" y="348"/>
                    <a:pt x="19878" y="348"/>
                  </a:cubicBezTo>
                  <a:cubicBezTo>
                    <a:pt x="19680" y="348"/>
                    <a:pt x="19479" y="343"/>
                    <a:pt x="19279" y="343"/>
                  </a:cubicBezTo>
                  <a:cubicBezTo>
                    <a:pt x="18879" y="343"/>
                    <a:pt x="18482" y="361"/>
                    <a:pt x="18115" y="470"/>
                  </a:cubicBezTo>
                  <a:cubicBezTo>
                    <a:pt x="17321" y="714"/>
                    <a:pt x="16680" y="1570"/>
                    <a:pt x="15916" y="1906"/>
                  </a:cubicBezTo>
                  <a:cubicBezTo>
                    <a:pt x="15122" y="2242"/>
                    <a:pt x="14236" y="2394"/>
                    <a:pt x="13502" y="2792"/>
                  </a:cubicBezTo>
                  <a:cubicBezTo>
                    <a:pt x="12739" y="3189"/>
                    <a:pt x="11731" y="3280"/>
                    <a:pt x="11028" y="3739"/>
                  </a:cubicBezTo>
                  <a:cubicBezTo>
                    <a:pt x="10325" y="4197"/>
                    <a:pt x="10295" y="5602"/>
                    <a:pt x="9653" y="6152"/>
                  </a:cubicBezTo>
                  <a:cubicBezTo>
                    <a:pt x="8981" y="6702"/>
                    <a:pt x="8187" y="7038"/>
                    <a:pt x="7576" y="7649"/>
                  </a:cubicBezTo>
                  <a:cubicBezTo>
                    <a:pt x="6996" y="8229"/>
                    <a:pt x="5988" y="8504"/>
                    <a:pt x="5468" y="9176"/>
                  </a:cubicBezTo>
                  <a:cubicBezTo>
                    <a:pt x="4918" y="9818"/>
                    <a:pt x="4918" y="10917"/>
                    <a:pt x="4460" y="11620"/>
                  </a:cubicBezTo>
                  <a:cubicBezTo>
                    <a:pt x="4002" y="12323"/>
                    <a:pt x="3024" y="12750"/>
                    <a:pt x="2627" y="13483"/>
                  </a:cubicBezTo>
                  <a:cubicBezTo>
                    <a:pt x="2230" y="14247"/>
                    <a:pt x="1741" y="14980"/>
                    <a:pt x="1436" y="15775"/>
                  </a:cubicBezTo>
                  <a:cubicBezTo>
                    <a:pt x="1100" y="16569"/>
                    <a:pt x="794" y="17394"/>
                    <a:pt x="519" y="18218"/>
                  </a:cubicBezTo>
                  <a:cubicBezTo>
                    <a:pt x="275" y="19043"/>
                    <a:pt x="336" y="19960"/>
                    <a:pt x="183" y="20785"/>
                  </a:cubicBezTo>
                  <a:cubicBezTo>
                    <a:pt x="0" y="21640"/>
                    <a:pt x="764" y="22556"/>
                    <a:pt x="672" y="23412"/>
                  </a:cubicBezTo>
                  <a:cubicBezTo>
                    <a:pt x="580" y="24267"/>
                    <a:pt x="31" y="24573"/>
                    <a:pt x="31" y="25458"/>
                  </a:cubicBezTo>
                  <a:cubicBezTo>
                    <a:pt x="1191" y="25856"/>
                    <a:pt x="1130" y="26405"/>
                    <a:pt x="2352" y="26405"/>
                  </a:cubicBezTo>
                  <a:cubicBezTo>
                    <a:pt x="3605" y="26405"/>
                    <a:pt x="3605" y="25611"/>
                    <a:pt x="4827" y="25611"/>
                  </a:cubicBezTo>
                  <a:cubicBezTo>
                    <a:pt x="6049" y="25611"/>
                    <a:pt x="6049" y="25367"/>
                    <a:pt x="7301" y="25367"/>
                  </a:cubicBezTo>
                  <a:cubicBezTo>
                    <a:pt x="8554" y="25367"/>
                    <a:pt x="8523" y="25489"/>
                    <a:pt x="9776" y="25489"/>
                  </a:cubicBezTo>
                  <a:cubicBezTo>
                    <a:pt x="10998" y="25489"/>
                    <a:pt x="10998" y="26253"/>
                    <a:pt x="12250" y="26253"/>
                  </a:cubicBezTo>
                  <a:cubicBezTo>
                    <a:pt x="13472" y="26253"/>
                    <a:pt x="13472" y="25794"/>
                    <a:pt x="14724" y="25794"/>
                  </a:cubicBezTo>
                  <a:cubicBezTo>
                    <a:pt x="15946" y="25794"/>
                    <a:pt x="15946" y="26253"/>
                    <a:pt x="17168" y="26253"/>
                  </a:cubicBezTo>
                  <a:cubicBezTo>
                    <a:pt x="18421" y="26253"/>
                    <a:pt x="18421" y="26405"/>
                    <a:pt x="19643" y="26405"/>
                  </a:cubicBezTo>
                  <a:cubicBezTo>
                    <a:pt x="20895" y="26405"/>
                    <a:pt x="20895" y="25642"/>
                    <a:pt x="22117" y="25642"/>
                  </a:cubicBezTo>
                  <a:cubicBezTo>
                    <a:pt x="23339" y="25642"/>
                    <a:pt x="23370" y="26375"/>
                    <a:pt x="24592" y="26375"/>
                  </a:cubicBezTo>
                  <a:cubicBezTo>
                    <a:pt x="25813" y="26375"/>
                    <a:pt x="25813" y="26253"/>
                    <a:pt x="27066" y="26253"/>
                  </a:cubicBezTo>
                  <a:cubicBezTo>
                    <a:pt x="28288" y="26253"/>
                    <a:pt x="28288" y="26222"/>
                    <a:pt x="29540" y="26222"/>
                  </a:cubicBezTo>
                  <a:cubicBezTo>
                    <a:pt x="30762" y="26222"/>
                    <a:pt x="30762" y="25886"/>
                    <a:pt x="32015" y="25886"/>
                  </a:cubicBezTo>
                  <a:cubicBezTo>
                    <a:pt x="33237" y="25886"/>
                    <a:pt x="33237" y="26375"/>
                    <a:pt x="34489" y="26375"/>
                  </a:cubicBezTo>
                  <a:cubicBezTo>
                    <a:pt x="35711" y="26375"/>
                    <a:pt x="35711" y="25458"/>
                    <a:pt x="36933" y="25458"/>
                  </a:cubicBezTo>
                  <a:cubicBezTo>
                    <a:pt x="38186" y="25458"/>
                    <a:pt x="38186" y="26008"/>
                    <a:pt x="39408" y="26008"/>
                  </a:cubicBezTo>
                  <a:cubicBezTo>
                    <a:pt x="40660" y="26008"/>
                    <a:pt x="40660" y="26161"/>
                    <a:pt x="41882" y="26161"/>
                  </a:cubicBezTo>
                  <a:cubicBezTo>
                    <a:pt x="43134" y="26161"/>
                    <a:pt x="43134" y="25764"/>
                    <a:pt x="44356" y="25764"/>
                  </a:cubicBezTo>
                  <a:cubicBezTo>
                    <a:pt x="45609" y="25764"/>
                    <a:pt x="45609" y="26039"/>
                    <a:pt x="46831" y="26039"/>
                  </a:cubicBezTo>
                  <a:cubicBezTo>
                    <a:pt x="47785" y="26039"/>
                    <a:pt x="48012" y="25897"/>
                    <a:pt x="48607" y="25897"/>
                  </a:cubicBezTo>
                  <a:cubicBezTo>
                    <a:pt x="48793" y="25897"/>
                    <a:pt x="49014" y="25911"/>
                    <a:pt x="49305" y="25947"/>
                  </a:cubicBezTo>
                  <a:cubicBezTo>
                    <a:pt x="50065" y="26042"/>
                    <a:pt x="50400" y="26196"/>
                    <a:pt x="50831" y="26196"/>
                  </a:cubicBezTo>
                  <a:cubicBezTo>
                    <a:pt x="51093" y="26196"/>
                    <a:pt x="51390" y="26139"/>
                    <a:pt x="51841" y="25978"/>
                  </a:cubicBezTo>
                  <a:cubicBezTo>
                    <a:pt x="51841" y="25122"/>
                    <a:pt x="52207" y="24114"/>
                    <a:pt x="52146" y="23320"/>
                  </a:cubicBezTo>
                  <a:cubicBezTo>
                    <a:pt x="52055" y="22495"/>
                    <a:pt x="51749" y="21609"/>
                    <a:pt x="51566" y="20785"/>
                  </a:cubicBezTo>
                  <a:cubicBezTo>
                    <a:pt x="51413" y="19960"/>
                    <a:pt x="50558" y="19288"/>
                    <a:pt x="50313" y="18493"/>
                  </a:cubicBezTo>
                  <a:cubicBezTo>
                    <a:pt x="50100" y="17699"/>
                    <a:pt x="49825" y="16905"/>
                    <a:pt x="49489" y="16111"/>
                  </a:cubicBezTo>
                  <a:cubicBezTo>
                    <a:pt x="49183" y="15347"/>
                    <a:pt x="49550" y="14217"/>
                    <a:pt x="49153" y="13453"/>
                  </a:cubicBezTo>
                  <a:cubicBezTo>
                    <a:pt x="48755" y="12689"/>
                    <a:pt x="48389" y="11864"/>
                    <a:pt x="47900" y="11162"/>
                  </a:cubicBezTo>
                  <a:cubicBezTo>
                    <a:pt x="47442" y="10429"/>
                    <a:pt x="46586" y="9970"/>
                    <a:pt x="46037" y="9329"/>
                  </a:cubicBezTo>
                  <a:cubicBezTo>
                    <a:pt x="45517" y="8657"/>
                    <a:pt x="44418" y="8535"/>
                    <a:pt x="43807" y="7924"/>
                  </a:cubicBezTo>
                  <a:cubicBezTo>
                    <a:pt x="43226" y="7313"/>
                    <a:pt x="43348" y="5907"/>
                    <a:pt x="42676" y="5388"/>
                  </a:cubicBezTo>
                  <a:cubicBezTo>
                    <a:pt x="42004" y="4838"/>
                    <a:pt x="40752" y="5083"/>
                    <a:pt x="40049" y="4624"/>
                  </a:cubicBezTo>
                  <a:cubicBezTo>
                    <a:pt x="39346" y="4136"/>
                    <a:pt x="39102" y="2883"/>
                    <a:pt x="38338" y="2486"/>
                  </a:cubicBezTo>
                  <a:cubicBezTo>
                    <a:pt x="38086" y="2349"/>
                    <a:pt x="37783" y="2314"/>
                    <a:pt x="37461" y="2314"/>
                  </a:cubicBezTo>
                  <a:cubicBezTo>
                    <a:pt x="37118" y="2314"/>
                    <a:pt x="36754" y="2354"/>
                    <a:pt x="36408" y="2354"/>
                  </a:cubicBezTo>
                  <a:cubicBezTo>
                    <a:pt x="36138" y="2354"/>
                    <a:pt x="35879" y="2330"/>
                    <a:pt x="35650" y="2242"/>
                  </a:cubicBezTo>
                  <a:cubicBezTo>
                    <a:pt x="34825" y="1906"/>
                    <a:pt x="34123" y="1600"/>
                    <a:pt x="33267" y="1356"/>
                  </a:cubicBezTo>
                  <a:cubicBezTo>
                    <a:pt x="32443" y="1111"/>
                    <a:pt x="31648" y="1142"/>
                    <a:pt x="30793" y="989"/>
                  </a:cubicBezTo>
                  <a:cubicBezTo>
                    <a:pt x="29968" y="775"/>
                    <a:pt x="29174" y="623"/>
                    <a:pt x="28349" y="500"/>
                  </a:cubicBezTo>
                  <a:cubicBezTo>
                    <a:pt x="27836" y="445"/>
                    <a:pt x="27345" y="434"/>
                    <a:pt x="26849" y="434"/>
                  </a:cubicBezTo>
                  <a:cubicBezTo>
                    <a:pt x="26519" y="434"/>
                    <a:pt x="26186" y="439"/>
                    <a:pt x="25844" y="439"/>
                  </a:cubicBezTo>
                  <a:cubicBezTo>
                    <a:pt x="25058" y="439"/>
                    <a:pt x="24272" y="1"/>
                    <a:pt x="23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2227078" y="2680166"/>
              <a:ext cx="4134715" cy="1174136"/>
            </a:xfrm>
            <a:custGeom>
              <a:avLst/>
              <a:gdLst/>
              <a:ahLst/>
              <a:cxnLst/>
              <a:rect l="l" t="t" r="r" b="b"/>
              <a:pathLst>
                <a:path w="52178" h="14817" extrusionOk="0">
                  <a:moveTo>
                    <a:pt x="48176" y="1"/>
                  </a:moveTo>
                  <a:cubicBezTo>
                    <a:pt x="47962" y="245"/>
                    <a:pt x="47778" y="490"/>
                    <a:pt x="47595" y="734"/>
                  </a:cubicBezTo>
                  <a:cubicBezTo>
                    <a:pt x="47526" y="803"/>
                    <a:pt x="47440" y="837"/>
                    <a:pt x="47363" y="837"/>
                  </a:cubicBezTo>
                  <a:cubicBezTo>
                    <a:pt x="47337" y="837"/>
                    <a:pt x="47313" y="833"/>
                    <a:pt x="47290" y="826"/>
                  </a:cubicBezTo>
                  <a:cubicBezTo>
                    <a:pt x="47167" y="1467"/>
                    <a:pt x="46984" y="2078"/>
                    <a:pt x="46709" y="2689"/>
                  </a:cubicBezTo>
                  <a:cubicBezTo>
                    <a:pt x="46656" y="2849"/>
                    <a:pt x="46509" y="2939"/>
                    <a:pt x="46351" y="2939"/>
                  </a:cubicBezTo>
                  <a:cubicBezTo>
                    <a:pt x="46328" y="2939"/>
                    <a:pt x="46305" y="2938"/>
                    <a:pt x="46282" y="2934"/>
                  </a:cubicBezTo>
                  <a:cubicBezTo>
                    <a:pt x="46129" y="2873"/>
                    <a:pt x="45976" y="2811"/>
                    <a:pt x="45823" y="2750"/>
                  </a:cubicBezTo>
                  <a:cubicBezTo>
                    <a:pt x="45029" y="3850"/>
                    <a:pt x="43929" y="4644"/>
                    <a:pt x="43074" y="5744"/>
                  </a:cubicBezTo>
                  <a:cubicBezTo>
                    <a:pt x="43015" y="5803"/>
                    <a:pt x="42917" y="5837"/>
                    <a:pt x="42815" y="5837"/>
                  </a:cubicBezTo>
                  <a:cubicBezTo>
                    <a:pt x="42758" y="5837"/>
                    <a:pt x="42700" y="5827"/>
                    <a:pt x="42646" y="5805"/>
                  </a:cubicBezTo>
                  <a:cubicBezTo>
                    <a:pt x="42463" y="5683"/>
                    <a:pt x="42341" y="5622"/>
                    <a:pt x="42219" y="5530"/>
                  </a:cubicBezTo>
                  <a:cubicBezTo>
                    <a:pt x="42188" y="6874"/>
                    <a:pt x="41913" y="8432"/>
                    <a:pt x="41119" y="9379"/>
                  </a:cubicBezTo>
                  <a:cubicBezTo>
                    <a:pt x="40832" y="9749"/>
                    <a:pt x="40548" y="9898"/>
                    <a:pt x="40278" y="9898"/>
                  </a:cubicBezTo>
                  <a:cubicBezTo>
                    <a:pt x="39744" y="9898"/>
                    <a:pt x="39264" y="9316"/>
                    <a:pt x="38919" y="8707"/>
                  </a:cubicBezTo>
                  <a:cubicBezTo>
                    <a:pt x="38644" y="9013"/>
                    <a:pt x="38369" y="9288"/>
                    <a:pt x="38095" y="9593"/>
                  </a:cubicBezTo>
                  <a:cubicBezTo>
                    <a:pt x="38018" y="9670"/>
                    <a:pt x="37927" y="9708"/>
                    <a:pt x="37839" y="9708"/>
                  </a:cubicBezTo>
                  <a:cubicBezTo>
                    <a:pt x="37751" y="9708"/>
                    <a:pt x="37667" y="9670"/>
                    <a:pt x="37606" y="9593"/>
                  </a:cubicBezTo>
                  <a:cubicBezTo>
                    <a:pt x="37270" y="9227"/>
                    <a:pt x="36842" y="8952"/>
                    <a:pt x="36506" y="8585"/>
                  </a:cubicBezTo>
                  <a:cubicBezTo>
                    <a:pt x="36109" y="8982"/>
                    <a:pt x="35528" y="9227"/>
                    <a:pt x="34948" y="9257"/>
                  </a:cubicBezTo>
                  <a:cubicBezTo>
                    <a:pt x="33909" y="9257"/>
                    <a:pt x="32901" y="9593"/>
                    <a:pt x="32046" y="10174"/>
                  </a:cubicBezTo>
                  <a:cubicBezTo>
                    <a:pt x="31779" y="10343"/>
                    <a:pt x="31520" y="10413"/>
                    <a:pt x="31268" y="10413"/>
                  </a:cubicBezTo>
                  <a:cubicBezTo>
                    <a:pt x="30657" y="10413"/>
                    <a:pt x="30091" y="9996"/>
                    <a:pt x="29572" y="9563"/>
                  </a:cubicBezTo>
                  <a:cubicBezTo>
                    <a:pt x="29388" y="9929"/>
                    <a:pt x="29083" y="10204"/>
                    <a:pt x="28686" y="10387"/>
                  </a:cubicBezTo>
                  <a:cubicBezTo>
                    <a:pt x="28610" y="10404"/>
                    <a:pt x="28529" y="10409"/>
                    <a:pt x="28443" y="10409"/>
                  </a:cubicBezTo>
                  <a:cubicBezTo>
                    <a:pt x="28232" y="10409"/>
                    <a:pt x="27997" y="10374"/>
                    <a:pt x="27782" y="10374"/>
                  </a:cubicBezTo>
                  <a:cubicBezTo>
                    <a:pt x="27589" y="10374"/>
                    <a:pt x="27411" y="10402"/>
                    <a:pt x="27280" y="10510"/>
                  </a:cubicBezTo>
                  <a:cubicBezTo>
                    <a:pt x="26953" y="10774"/>
                    <a:pt x="26669" y="10870"/>
                    <a:pt x="26395" y="10870"/>
                  </a:cubicBezTo>
                  <a:cubicBezTo>
                    <a:pt x="25877" y="10870"/>
                    <a:pt x="25394" y="10526"/>
                    <a:pt x="24714" y="10326"/>
                  </a:cubicBezTo>
                  <a:cubicBezTo>
                    <a:pt x="24409" y="10204"/>
                    <a:pt x="24134" y="10051"/>
                    <a:pt x="23889" y="9838"/>
                  </a:cubicBezTo>
                  <a:cubicBezTo>
                    <a:pt x="23651" y="9706"/>
                    <a:pt x="23457" y="9652"/>
                    <a:pt x="23292" y="9652"/>
                  </a:cubicBezTo>
                  <a:cubicBezTo>
                    <a:pt x="22843" y="9652"/>
                    <a:pt x="22605" y="10052"/>
                    <a:pt x="22270" y="10387"/>
                  </a:cubicBezTo>
                  <a:cubicBezTo>
                    <a:pt x="22064" y="10594"/>
                    <a:pt x="21789" y="10697"/>
                    <a:pt x="21510" y="10697"/>
                  </a:cubicBezTo>
                  <a:cubicBezTo>
                    <a:pt x="21417" y="10697"/>
                    <a:pt x="21323" y="10685"/>
                    <a:pt x="21232" y="10662"/>
                  </a:cubicBezTo>
                  <a:cubicBezTo>
                    <a:pt x="20781" y="10527"/>
                    <a:pt x="20567" y="10414"/>
                    <a:pt x="20374" y="10414"/>
                  </a:cubicBezTo>
                  <a:cubicBezTo>
                    <a:pt x="20176" y="10414"/>
                    <a:pt x="20001" y="10535"/>
                    <a:pt x="19613" y="10876"/>
                  </a:cubicBezTo>
                  <a:cubicBezTo>
                    <a:pt x="19460" y="11060"/>
                    <a:pt x="19246" y="11151"/>
                    <a:pt x="19002" y="11151"/>
                  </a:cubicBezTo>
                  <a:cubicBezTo>
                    <a:pt x="18330" y="11121"/>
                    <a:pt x="17688" y="10907"/>
                    <a:pt x="17169" y="10510"/>
                  </a:cubicBezTo>
                  <a:cubicBezTo>
                    <a:pt x="16766" y="10214"/>
                    <a:pt x="16198" y="9423"/>
                    <a:pt x="15817" y="9423"/>
                  </a:cubicBezTo>
                  <a:cubicBezTo>
                    <a:pt x="15765" y="9423"/>
                    <a:pt x="15716" y="9438"/>
                    <a:pt x="15672" y="9471"/>
                  </a:cubicBezTo>
                  <a:cubicBezTo>
                    <a:pt x="15153" y="9810"/>
                    <a:pt x="14609" y="10175"/>
                    <a:pt x="14055" y="10175"/>
                  </a:cubicBezTo>
                  <a:cubicBezTo>
                    <a:pt x="13761" y="10175"/>
                    <a:pt x="13464" y="10072"/>
                    <a:pt x="13167" y="9807"/>
                  </a:cubicBezTo>
                  <a:cubicBezTo>
                    <a:pt x="12806" y="9475"/>
                    <a:pt x="12505" y="9347"/>
                    <a:pt x="12236" y="9347"/>
                  </a:cubicBezTo>
                  <a:cubicBezTo>
                    <a:pt x="11344" y="9347"/>
                    <a:pt x="10818" y="10754"/>
                    <a:pt x="9715" y="10754"/>
                  </a:cubicBezTo>
                  <a:cubicBezTo>
                    <a:pt x="9287" y="10723"/>
                    <a:pt x="8890" y="10510"/>
                    <a:pt x="8615" y="10174"/>
                  </a:cubicBezTo>
                  <a:cubicBezTo>
                    <a:pt x="8606" y="10161"/>
                    <a:pt x="8593" y="10155"/>
                    <a:pt x="8576" y="10155"/>
                  </a:cubicBezTo>
                  <a:cubicBezTo>
                    <a:pt x="8298" y="10155"/>
                    <a:pt x="7016" y="11681"/>
                    <a:pt x="6843" y="11854"/>
                  </a:cubicBezTo>
                  <a:cubicBezTo>
                    <a:pt x="6777" y="11920"/>
                    <a:pt x="6690" y="11951"/>
                    <a:pt x="6604" y="11951"/>
                  </a:cubicBezTo>
                  <a:cubicBezTo>
                    <a:pt x="6453" y="11951"/>
                    <a:pt x="6302" y="11857"/>
                    <a:pt x="6263" y="11701"/>
                  </a:cubicBezTo>
                  <a:cubicBezTo>
                    <a:pt x="6202" y="11426"/>
                    <a:pt x="6110" y="11182"/>
                    <a:pt x="6049" y="10937"/>
                  </a:cubicBezTo>
                  <a:cubicBezTo>
                    <a:pt x="5853" y="10988"/>
                    <a:pt x="5662" y="11011"/>
                    <a:pt x="5476" y="11011"/>
                  </a:cubicBezTo>
                  <a:cubicBezTo>
                    <a:pt x="4650" y="11011"/>
                    <a:pt x="3929" y="10542"/>
                    <a:pt x="3330" y="9868"/>
                  </a:cubicBezTo>
                  <a:cubicBezTo>
                    <a:pt x="3066" y="9545"/>
                    <a:pt x="2239" y="8181"/>
                    <a:pt x="1768" y="8181"/>
                  </a:cubicBezTo>
                  <a:cubicBezTo>
                    <a:pt x="1749" y="8181"/>
                    <a:pt x="1730" y="8183"/>
                    <a:pt x="1711" y="8188"/>
                  </a:cubicBezTo>
                  <a:cubicBezTo>
                    <a:pt x="1253" y="8341"/>
                    <a:pt x="734" y="8493"/>
                    <a:pt x="245" y="8616"/>
                  </a:cubicBezTo>
                  <a:cubicBezTo>
                    <a:pt x="214" y="8829"/>
                    <a:pt x="184" y="9013"/>
                    <a:pt x="153" y="9166"/>
                  </a:cubicBezTo>
                  <a:cubicBezTo>
                    <a:pt x="1" y="9990"/>
                    <a:pt x="734" y="10937"/>
                    <a:pt x="642" y="11793"/>
                  </a:cubicBezTo>
                  <a:cubicBezTo>
                    <a:pt x="581" y="12648"/>
                    <a:pt x="31" y="12984"/>
                    <a:pt x="31" y="13839"/>
                  </a:cubicBezTo>
                  <a:cubicBezTo>
                    <a:pt x="1161" y="14237"/>
                    <a:pt x="1100" y="14817"/>
                    <a:pt x="2353" y="14817"/>
                  </a:cubicBezTo>
                  <a:cubicBezTo>
                    <a:pt x="3575" y="14817"/>
                    <a:pt x="3575" y="14023"/>
                    <a:pt x="4797" y="14023"/>
                  </a:cubicBezTo>
                  <a:cubicBezTo>
                    <a:pt x="6049" y="14023"/>
                    <a:pt x="6049" y="13748"/>
                    <a:pt x="7271" y="13748"/>
                  </a:cubicBezTo>
                  <a:cubicBezTo>
                    <a:pt x="8524" y="13748"/>
                    <a:pt x="8524" y="13870"/>
                    <a:pt x="9746" y="13870"/>
                  </a:cubicBezTo>
                  <a:cubicBezTo>
                    <a:pt x="10998" y="13870"/>
                    <a:pt x="10998" y="14634"/>
                    <a:pt x="12220" y="14634"/>
                  </a:cubicBezTo>
                  <a:cubicBezTo>
                    <a:pt x="13472" y="14634"/>
                    <a:pt x="13472" y="14175"/>
                    <a:pt x="14694" y="14175"/>
                  </a:cubicBezTo>
                  <a:cubicBezTo>
                    <a:pt x="15916" y="14175"/>
                    <a:pt x="15916" y="14664"/>
                    <a:pt x="17169" y="14664"/>
                  </a:cubicBezTo>
                  <a:cubicBezTo>
                    <a:pt x="18391" y="14664"/>
                    <a:pt x="18391" y="14786"/>
                    <a:pt x="19643" y="14786"/>
                  </a:cubicBezTo>
                  <a:cubicBezTo>
                    <a:pt x="20865" y="14786"/>
                    <a:pt x="20865" y="14023"/>
                    <a:pt x="22087" y="14023"/>
                  </a:cubicBezTo>
                  <a:cubicBezTo>
                    <a:pt x="23340" y="14023"/>
                    <a:pt x="23340" y="14756"/>
                    <a:pt x="24562" y="14756"/>
                  </a:cubicBezTo>
                  <a:cubicBezTo>
                    <a:pt x="25814" y="14756"/>
                    <a:pt x="25814" y="14634"/>
                    <a:pt x="27036" y="14634"/>
                  </a:cubicBezTo>
                  <a:cubicBezTo>
                    <a:pt x="28288" y="14634"/>
                    <a:pt x="28288" y="14603"/>
                    <a:pt x="29510" y="14603"/>
                  </a:cubicBezTo>
                  <a:cubicBezTo>
                    <a:pt x="30763" y="14603"/>
                    <a:pt x="30763" y="14298"/>
                    <a:pt x="31985" y="14298"/>
                  </a:cubicBezTo>
                  <a:cubicBezTo>
                    <a:pt x="33207" y="14298"/>
                    <a:pt x="33207" y="14756"/>
                    <a:pt x="34459" y="14756"/>
                  </a:cubicBezTo>
                  <a:cubicBezTo>
                    <a:pt x="35681" y="14756"/>
                    <a:pt x="35681" y="13839"/>
                    <a:pt x="36934" y="13839"/>
                  </a:cubicBezTo>
                  <a:cubicBezTo>
                    <a:pt x="38156" y="13839"/>
                    <a:pt x="38156" y="14389"/>
                    <a:pt x="39408" y="14389"/>
                  </a:cubicBezTo>
                  <a:cubicBezTo>
                    <a:pt x="40630" y="14389"/>
                    <a:pt x="40630" y="14542"/>
                    <a:pt x="41883" y="14542"/>
                  </a:cubicBezTo>
                  <a:cubicBezTo>
                    <a:pt x="43104" y="14542"/>
                    <a:pt x="43104" y="14145"/>
                    <a:pt x="44357" y="14145"/>
                  </a:cubicBezTo>
                  <a:cubicBezTo>
                    <a:pt x="45579" y="14145"/>
                    <a:pt x="45579" y="14420"/>
                    <a:pt x="46831" y="14420"/>
                  </a:cubicBezTo>
                  <a:cubicBezTo>
                    <a:pt x="47762" y="14420"/>
                    <a:pt x="47984" y="14278"/>
                    <a:pt x="48577" y="14278"/>
                  </a:cubicBezTo>
                  <a:cubicBezTo>
                    <a:pt x="48763" y="14278"/>
                    <a:pt x="48984" y="14292"/>
                    <a:pt x="49275" y="14328"/>
                  </a:cubicBezTo>
                  <a:cubicBezTo>
                    <a:pt x="50076" y="14426"/>
                    <a:pt x="50415" y="14598"/>
                    <a:pt x="50858" y="14598"/>
                  </a:cubicBezTo>
                  <a:cubicBezTo>
                    <a:pt x="51109" y="14598"/>
                    <a:pt x="51392" y="14544"/>
                    <a:pt x="51811" y="14389"/>
                  </a:cubicBezTo>
                  <a:cubicBezTo>
                    <a:pt x="51811" y="13503"/>
                    <a:pt x="52177" y="12526"/>
                    <a:pt x="52116" y="11670"/>
                  </a:cubicBezTo>
                  <a:cubicBezTo>
                    <a:pt x="52025" y="10815"/>
                    <a:pt x="51719" y="9960"/>
                    <a:pt x="51566" y="9135"/>
                  </a:cubicBezTo>
                  <a:cubicBezTo>
                    <a:pt x="51383" y="8310"/>
                    <a:pt x="50558" y="7638"/>
                    <a:pt x="50314" y="6844"/>
                  </a:cubicBezTo>
                  <a:cubicBezTo>
                    <a:pt x="50070" y="6050"/>
                    <a:pt x="49795" y="5255"/>
                    <a:pt x="49459" y="4492"/>
                  </a:cubicBezTo>
                  <a:cubicBezTo>
                    <a:pt x="49153" y="3697"/>
                    <a:pt x="49520" y="2567"/>
                    <a:pt x="49123" y="1803"/>
                  </a:cubicBezTo>
                  <a:cubicBezTo>
                    <a:pt x="48817" y="1223"/>
                    <a:pt x="48512" y="581"/>
                    <a:pt x="48176" y="1"/>
                  </a:cubicBezTo>
                  <a:close/>
                </a:path>
              </a:pathLst>
            </a:custGeom>
            <a:solidFill>
              <a:srgbClr val="24962F">
                <a:alpha val="4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2801636" y="2135732"/>
              <a:ext cx="77807" cy="167339"/>
            </a:xfrm>
            <a:custGeom>
              <a:avLst/>
              <a:gdLst/>
              <a:ahLst/>
              <a:cxnLst/>
              <a:rect l="l" t="t" r="r" b="b"/>
              <a:pathLst>
                <a:path w="796" h="1712" extrusionOk="0">
                  <a:moveTo>
                    <a:pt x="398" y="0"/>
                  </a:moveTo>
                  <a:cubicBezTo>
                    <a:pt x="154" y="0"/>
                    <a:pt x="1" y="398"/>
                    <a:pt x="1" y="856"/>
                  </a:cubicBezTo>
                  <a:cubicBezTo>
                    <a:pt x="1" y="1314"/>
                    <a:pt x="154" y="1711"/>
                    <a:pt x="398" y="1711"/>
                  </a:cubicBezTo>
                  <a:cubicBezTo>
                    <a:pt x="612" y="1711"/>
                    <a:pt x="795" y="1314"/>
                    <a:pt x="795" y="856"/>
                  </a:cubicBezTo>
                  <a:cubicBezTo>
                    <a:pt x="795" y="398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2801636" y="2240222"/>
              <a:ext cx="74777" cy="62850"/>
            </a:xfrm>
            <a:custGeom>
              <a:avLst/>
              <a:gdLst/>
              <a:ahLst/>
              <a:cxnLst/>
              <a:rect l="l" t="t" r="r" b="b"/>
              <a:pathLst>
                <a:path w="765" h="643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42" y="62"/>
                    <a:pt x="490" y="92"/>
                    <a:pt x="337" y="92"/>
                  </a:cubicBezTo>
                  <a:cubicBezTo>
                    <a:pt x="215" y="92"/>
                    <a:pt x="123" y="62"/>
                    <a:pt x="1" y="31"/>
                  </a:cubicBezTo>
                  <a:lnTo>
                    <a:pt x="1" y="31"/>
                  </a:lnTo>
                  <a:cubicBezTo>
                    <a:pt x="62" y="398"/>
                    <a:pt x="215" y="642"/>
                    <a:pt x="398" y="642"/>
                  </a:cubicBezTo>
                  <a:cubicBezTo>
                    <a:pt x="581" y="642"/>
                    <a:pt x="734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2688152" y="2186071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338" y="1"/>
                  </a:moveTo>
                  <a:cubicBezTo>
                    <a:pt x="261" y="1"/>
                    <a:pt x="197" y="22"/>
                    <a:pt x="154" y="66"/>
                  </a:cubicBezTo>
                  <a:cubicBezTo>
                    <a:pt x="1" y="219"/>
                    <a:pt x="154" y="616"/>
                    <a:pt x="490" y="952"/>
                  </a:cubicBezTo>
                  <a:cubicBezTo>
                    <a:pt x="736" y="1175"/>
                    <a:pt x="1014" y="1317"/>
                    <a:pt x="1206" y="1317"/>
                  </a:cubicBezTo>
                  <a:cubicBezTo>
                    <a:pt x="1276" y="1317"/>
                    <a:pt x="1335" y="1298"/>
                    <a:pt x="1376" y="1257"/>
                  </a:cubicBezTo>
                  <a:cubicBezTo>
                    <a:pt x="1528" y="1105"/>
                    <a:pt x="1376" y="707"/>
                    <a:pt x="1040" y="371"/>
                  </a:cubicBezTo>
                  <a:cubicBezTo>
                    <a:pt x="800" y="132"/>
                    <a:pt x="529" y="1"/>
                    <a:pt x="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2738980" y="2264169"/>
              <a:ext cx="92665" cy="53662"/>
            </a:xfrm>
            <a:custGeom>
              <a:avLst/>
              <a:gdLst/>
              <a:ahLst/>
              <a:cxnLst/>
              <a:rect l="l" t="t" r="r" b="b"/>
              <a:pathLst>
                <a:path w="948" h="549" extrusionOk="0">
                  <a:moveTo>
                    <a:pt x="825" y="0"/>
                  </a:moveTo>
                  <a:cubicBezTo>
                    <a:pt x="672" y="127"/>
                    <a:pt x="498" y="191"/>
                    <a:pt x="303" y="191"/>
                  </a:cubicBezTo>
                  <a:cubicBezTo>
                    <a:pt x="264" y="191"/>
                    <a:pt x="224" y="188"/>
                    <a:pt x="184" y="183"/>
                  </a:cubicBezTo>
                  <a:lnTo>
                    <a:pt x="0" y="183"/>
                  </a:lnTo>
                  <a:cubicBezTo>
                    <a:pt x="224" y="407"/>
                    <a:pt x="497" y="549"/>
                    <a:pt x="687" y="549"/>
                  </a:cubicBezTo>
                  <a:cubicBezTo>
                    <a:pt x="756" y="549"/>
                    <a:pt x="815" y="530"/>
                    <a:pt x="856" y="489"/>
                  </a:cubicBezTo>
                  <a:cubicBezTo>
                    <a:pt x="947" y="397"/>
                    <a:pt x="917" y="214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2649347" y="2288019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26" y="0"/>
                  </a:moveTo>
                  <a:cubicBezTo>
                    <a:pt x="398" y="0"/>
                    <a:pt x="1" y="184"/>
                    <a:pt x="1" y="398"/>
                  </a:cubicBezTo>
                  <a:cubicBezTo>
                    <a:pt x="1" y="581"/>
                    <a:pt x="367" y="764"/>
                    <a:pt x="826" y="764"/>
                  </a:cubicBezTo>
                  <a:cubicBezTo>
                    <a:pt x="1314" y="764"/>
                    <a:pt x="1681" y="581"/>
                    <a:pt x="1681" y="398"/>
                  </a:cubicBezTo>
                  <a:cubicBezTo>
                    <a:pt x="1681" y="184"/>
                    <a:pt x="1314" y="0"/>
                    <a:pt x="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2649347" y="2302974"/>
              <a:ext cx="164314" cy="62752"/>
            </a:xfrm>
            <a:custGeom>
              <a:avLst/>
              <a:gdLst/>
              <a:ahLst/>
              <a:cxnLst/>
              <a:rect l="l" t="t" r="r" b="b"/>
              <a:pathLst>
                <a:path w="1681" h="642" extrusionOk="0">
                  <a:moveTo>
                    <a:pt x="1498" y="0"/>
                  </a:moveTo>
                  <a:cubicBezTo>
                    <a:pt x="1328" y="283"/>
                    <a:pt x="1026" y="462"/>
                    <a:pt x="691" y="462"/>
                  </a:cubicBezTo>
                  <a:cubicBezTo>
                    <a:pt x="665" y="462"/>
                    <a:pt x="638" y="461"/>
                    <a:pt x="612" y="458"/>
                  </a:cubicBezTo>
                  <a:cubicBezTo>
                    <a:pt x="398" y="458"/>
                    <a:pt x="184" y="397"/>
                    <a:pt x="1" y="275"/>
                  </a:cubicBezTo>
                  <a:lnTo>
                    <a:pt x="1" y="275"/>
                  </a:lnTo>
                  <a:cubicBezTo>
                    <a:pt x="31" y="489"/>
                    <a:pt x="367" y="642"/>
                    <a:pt x="826" y="642"/>
                  </a:cubicBezTo>
                  <a:cubicBezTo>
                    <a:pt x="1314" y="642"/>
                    <a:pt x="1681" y="458"/>
                    <a:pt x="1681" y="275"/>
                  </a:cubicBezTo>
                  <a:cubicBezTo>
                    <a:pt x="1681" y="153"/>
                    <a:pt x="1620" y="61"/>
                    <a:pt x="1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2688152" y="2338846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1193" y="1"/>
                  </a:moveTo>
                  <a:cubicBezTo>
                    <a:pt x="998" y="1"/>
                    <a:pt x="736" y="143"/>
                    <a:pt x="490" y="366"/>
                  </a:cubicBezTo>
                  <a:cubicBezTo>
                    <a:pt x="154" y="702"/>
                    <a:pt x="1" y="1099"/>
                    <a:pt x="154" y="1252"/>
                  </a:cubicBezTo>
                  <a:cubicBezTo>
                    <a:pt x="197" y="1296"/>
                    <a:pt x="264" y="1317"/>
                    <a:pt x="344" y="1317"/>
                  </a:cubicBezTo>
                  <a:cubicBezTo>
                    <a:pt x="542" y="1317"/>
                    <a:pt x="822" y="1186"/>
                    <a:pt x="1040" y="947"/>
                  </a:cubicBezTo>
                  <a:cubicBezTo>
                    <a:pt x="1376" y="611"/>
                    <a:pt x="1528" y="214"/>
                    <a:pt x="1376" y="61"/>
                  </a:cubicBezTo>
                  <a:cubicBezTo>
                    <a:pt x="1326" y="20"/>
                    <a:pt x="1264" y="1"/>
                    <a:pt x="1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2703107" y="2338455"/>
              <a:ext cx="134501" cy="128730"/>
            </a:xfrm>
            <a:custGeom>
              <a:avLst/>
              <a:gdLst/>
              <a:ahLst/>
              <a:cxnLst/>
              <a:rect l="l" t="t" r="r" b="b"/>
              <a:pathLst>
                <a:path w="1376" h="1317" extrusionOk="0">
                  <a:moveTo>
                    <a:pt x="1003" y="1"/>
                  </a:moveTo>
                  <a:cubicBezTo>
                    <a:pt x="961" y="1"/>
                    <a:pt x="922" y="11"/>
                    <a:pt x="887" y="34"/>
                  </a:cubicBezTo>
                  <a:cubicBezTo>
                    <a:pt x="978" y="615"/>
                    <a:pt x="581" y="1165"/>
                    <a:pt x="1" y="1256"/>
                  </a:cubicBezTo>
                  <a:cubicBezTo>
                    <a:pt x="42" y="1297"/>
                    <a:pt x="100" y="1316"/>
                    <a:pt x="170" y="1316"/>
                  </a:cubicBezTo>
                  <a:cubicBezTo>
                    <a:pt x="362" y="1316"/>
                    <a:pt x="641" y="1174"/>
                    <a:pt x="887" y="951"/>
                  </a:cubicBezTo>
                  <a:cubicBezTo>
                    <a:pt x="1192" y="615"/>
                    <a:pt x="1375" y="218"/>
                    <a:pt x="1223" y="65"/>
                  </a:cubicBezTo>
                  <a:cubicBezTo>
                    <a:pt x="1147" y="27"/>
                    <a:pt x="1072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2798703" y="2350673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4" y="1"/>
                    <a:pt x="0" y="398"/>
                    <a:pt x="0" y="856"/>
                  </a:cubicBezTo>
                  <a:cubicBezTo>
                    <a:pt x="0" y="1345"/>
                    <a:pt x="184" y="1712"/>
                    <a:pt x="397" y="1712"/>
                  </a:cubicBezTo>
                  <a:cubicBezTo>
                    <a:pt x="581" y="1712"/>
                    <a:pt x="764" y="1345"/>
                    <a:pt x="764" y="856"/>
                  </a:cubicBezTo>
                  <a:cubicBezTo>
                    <a:pt x="764" y="398"/>
                    <a:pt x="58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2804666" y="2365628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lnTo>
                    <a:pt x="581" y="1"/>
                  </a:lnTo>
                  <a:cubicBezTo>
                    <a:pt x="611" y="428"/>
                    <a:pt x="367" y="856"/>
                    <a:pt x="0" y="1039"/>
                  </a:cubicBezTo>
                  <a:cubicBezTo>
                    <a:pt x="61" y="1345"/>
                    <a:pt x="184" y="1559"/>
                    <a:pt x="367" y="1559"/>
                  </a:cubicBezTo>
                  <a:cubicBezTo>
                    <a:pt x="550" y="1559"/>
                    <a:pt x="764" y="1192"/>
                    <a:pt x="764" y="703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2840441" y="2338944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320" y="0"/>
                  </a:moveTo>
                  <a:cubicBezTo>
                    <a:pt x="251" y="0"/>
                    <a:pt x="194" y="20"/>
                    <a:pt x="154" y="60"/>
                  </a:cubicBezTo>
                  <a:cubicBezTo>
                    <a:pt x="1" y="213"/>
                    <a:pt x="154" y="610"/>
                    <a:pt x="490" y="946"/>
                  </a:cubicBezTo>
                  <a:cubicBezTo>
                    <a:pt x="728" y="1184"/>
                    <a:pt x="996" y="1330"/>
                    <a:pt x="1187" y="1330"/>
                  </a:cubicBezTo>
                  <a:cubicBezTo>
                    <a:pt x="1265" y="1330"/>
                    <a:pt x="1331" y="1305"/>
                    <a:pt x="1376" y="1251"/>
                  </a:cubicBezTo>
                  <a:cubicBezTo>
                    <a:pt x="1528" y="1098"/>
                    <a:pt x="1376" y="701"/>
                    <a:pt x="1040" y="396"/>
                  </a:cubicBezTo>
                  <a:cubicBezTo>
                    <a:pt x="792" y="149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2840441" y="2338944"/>
              <a:ext cx="137531" cy="113384"/>
            </a:xfrm>
            <a:custGeom>
              <a:avLst/>
              <a:gdLst/>
              <a:ahLst/>
              <a:cxnLst/>
              <a:rect l="l" t="t" r="r" b="b"/>
              <a:pathLst>
                <a:path w="1407" h="1160" extrusionOk="0">
                  <a:moveTo>
                    <a:pt x="320" y="0"/>
                  </a:moveTo>
                  <a:cubicBezTo>
                    <a:pt x="251" y="0"/>
                    <a:pt x="194" y="20"/>
                    <a:pt x="154" y="60"/>
                  </a:cubicBezTo>
                  <a:cubicBezTo>
                    <a:pt x="1" y="243"/>
                    <a:pt x="154" y="610"/>
                    <a:pt x="490" y="946"/>
                  </a:cubicBezTo>
                  <a:cubicBezTo>
                    <a:pt x="551" y="946"/>
                    <a:pt x="612" y="932"/>
                    <a:pt x="664" y="932"/>
                  </a:cubicBezTo>
                  <a:cubicBezTo>
                    <a:pt x="690" y="932"/>
                    <a:pt x="714" y="936"/>
                    <a:pt x="734" y="946"/>
                  </a:cubicBezTo>
                  <a:cubicBezTo>
                    <a:pt x="766" y="942"/>
                    <a:pt x="797" y="940"/>
                    <a:pt x="829" y="940"/>
                  </a:cubicBezTo>
                  <a:cubicBezTo>
                    <a:pt x="1041" y="940"/>
                    <a:pt x="1247" y="1027"/>
                    <a:pt x="1406" y="1160"/>
                  </a:cubicBezTo>
                  <a:cubicBezTo>
                    <a:pt x="1406" y="854"/>
                    <a:pt x="1284" y="579"/>
                    <a:pt x="1040" y="396"/>
                  </a:cubicBezTo>
                  <a:cubicBezTo>
                    <a:pt x="792" y="149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2864389" y="2290951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6" y="1"/>
                  </a:moveTo>
                  <a:cubicBezTo>
                    <a:pt x="397" y="1"/>
                    <a:pt x="0" y="184"/>
                    <a:pt x="0" y="398"/>
                  </a:cubicBezTo>
                  <a:cubicBezTo>
                    <a:pt x="0" y="581"/>
                    <a:pt x="397" y="765"/>
                    <a:pt x="856" y="765"/>
                  </a:cubicBezTo>
                  <a:cubicBezTo>
                    <a:pt x="1314" y="765"/>
                    <a:pt x="1711" y="581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2864389" y="2290951"/>
              <a:ext cx="146426" cy="74775"/>
            </a:xfrm>
            <a:custGeom>
              <a:avLst/>
              <a:gdLst/>
              <a:ahLst/>
              <a:cxnLst/>
              <a:rect l="l" t="t" r="r" b="b"/>
              <a:pathLst>
                <a:path w="1498" h="765" extrusionOk="0">
                  <a:moveTo>
                    <a:pt x="489" y="1"/>
                  </a:moveTo>
                  <a:cubicBezTo>
                    <a:pt x="214" y="62"/>
                    <a:pt x="0" y="215"/>
                    <a:pt x="0" y="368"/>
                  </a:cubicBezTo>
                  <a:cubicBezTo>
                    <a:pt x="0" y="581"/>
                    <a:pt x="367" y="765"/>
                    <a:pt x="856" y="765"/>
                  </a:cubicBezTo>
                  <a:cubicBezTo>
                    <a:pt x="1069" y="765"/>
                    <a:pt x="1314" y="704"/>
                    <a:pt x="1497" y="612"/>
                  </a:cubicBezTo>
                  <a:lnTo>
                    <a:pt x="1436" y="612"/>
                  </a:lnTo>
                  <a:cubicBezTo>
                    <a:pt x="1414" y="614"/>
                    <a:pt x="1391" y="615"/>
                    <a:pt x="1369" y="615"/>
                  </a:cubicBezTo>
                  <a:cubicBezTo>
                    <a:pt x="995" y="615"/>
                    <a:pt x="633" y="37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2840441" y="2186071"/>
              <a:ext cx="149456" cy="129317"/>
            </a:xfrm>
            <a:custGeom>
              <a:avLst/>
              <a:gdLst/>
              <a:ahLst/>
              <a:cxnLst/>
              <a:rect l="l" t="t" r="r" b="b"/>
              <a:pathLst>
                <a:path w="1529" h="1323" extrusionOk="0">
                  <a:moveTo>
                    <a:pt x="1186" y="1"/>
                  </a:moveTo>
                  <a:cubicBezTo>
                    <a:pt x="987" y="1"/>
                    <a:pt x="708" y="132"/>
                    <a:pt x="490" y="371"/>
                  </a:cubicBezTo>
                  <a:cubicBezTo>
                    <a:pt x="154" y="707"/>
                    <a:pt x="1" y="1105"/>
                    <a:pt x="154" y="1257"/>
                  </a:cubicBezTo>
                  <a:cubicBezTo>
                    <a:pt x="206" y="1301"/>
                    <a:pt x="274" y="1322"/>
                    <a:pt x="352" y="1322"/>
                  </a:cubicBezTo>
                  <a:cubicBezTo>
                    <a:pt x="545" y="1322"/>
                    <a:pt x="800" y="1191"/>
                    <a:pt x="1040" y="952"/>
                  </a:cubicBezTo>
                  <a:cubicBezTo>
                    <a:pt x="1376" y="616"/>
                    <a:pt x="1528" y="219"/>
                    <a:pt x="1376" y="66"/>
                  </a:cubicBezTo>
                  <a:cubicBezTo>
                    <a:pt x="1332" y="22"/>
                    <a:pt x="1265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2846403" y="2246184"/>
              <a:ext cx="122575" cy="68715"/>
            </a:xfrm>
            <a:custGeom>
              <a:avLst/>
              <a:gdLst/>
              <a:ahLst/>
              <a:cxnLst/>
              <a:rect l="l" t="t" r="r" b="b"/>
              <a:pathLst>
                <a:path w="1254" h="703" extrusionOk="0">
                  <a:moveTo>
                    <a:pt x="1253" y="1"/>
                  </a:moveTo>
                  <a:cubicBezTo>
                    <a:pt x="1101" y="184"/>
                    <a:pt x="856" y="276"/>
                    <a:pt x="643" y="276"/>
                  </a:cubicBezTo>
                  <a:cubicBezTo>
                    <a:pt x="459" y="276"/>
                    <a:pt x="276" y="245"/>
                    <a:pt x="154" y="123"/>
                  </a:cubicBezTo>
                  <a:cubicBezTo>
                    <a:pt x="32" y="337"/>
                    <a:pt x="1" y="551"/>
                    <a:pt x="93" y="642"/>
                  </a:cubicBezTo>
                  <a:cubicBezTo>
                    <a:pt x="134" y="683"/>
                    <a:pt x="192" y="702"/>
                    <a:pt x="262" y="702"/>
                  </a:cubicBezTo>
                  <a:cubicBezTo>
                    <a:pt x="454" y="702"/>
                    <a:pt x="733" y="560"/>
                    <a:pt x="979" y="337"/>
                  </a:cubicBezTo>
                  <a:cubicBezTo>
                    <a:pt x="1101" y="215"/>
                    <a:pt x="1162" y="123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2789711" y="2290951"/>
              <a:ext cx="89732" cy="73797"/>
            </a:xfrm>
            <a:custGeom>
              <a:avLst/>
              <a:gdLst/>
              <a:ahLst/>
              <a:cxnLst/>
              <a:rect l="l" t="t" r="r" b="b"/>
              <a:pathLst>
                <a:path w="918" h="755" extrusionOk="0">
                  <a:moveTo>
                    <a:pt x="520" y="1"/>
                  </a:moveTo>
                  <a:cubicBezTo>
                    <a:pt x="184" y="1"/>
                    <a:pt x="1" y="398"/>
                    <a:pt x="245" y="642"/>
                  </a:cubicBezTo>
                  <a:cubicBezTo>
                    <a:pt x="323" y="720"/>
                    <a:pt x="419" y="755"/>
                    <a:pt x="514" y="755"/>
                  </a:cubicBezTo>
                  <a:cubicBezTo>
                    <a:pt x="718" y="755"/>
                    <a:pt x="917" y="597"/>
                    <a:pt x="917" y="368"/>
                  </a:cubicBezTo>
                  <a:cubicBezTo>
                    <a:pt x="917" y="154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3551152" y="2885240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97"/>
                    <a:pt x="0" y="855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581" y="1711"/>
                    <a:pt x="764" y="1344"/>
                    <a:pt x="764" y="855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3551152" y="2989730"/>
              <a:ext cx="74777" cy="62752"/>
            </a:xfrm>
            <a:custGeom>
              <a:avLst/>
              <a:gdLst/>
              <a:ahLst/>
              <a:cxnLst/>
              <a:rect l="l" t="t" r="r" b="b"/>
              <a:pathLst>
                <a:path w="765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11" y="61"/>
                    <a:pt x="459" y="92"/>
                    <a:pt x="336" y="92"/>
                  </a:cubicBezTo>
                  <a:cubicBezTo>
                    <a:pt x="214" y="92"/>
                    <a:pt x="92" y="92"/>
                    <a:pt x="0" y="61"/>
                  </a:cubicBezTo>
                  <a:lnTo>
                    <a:pt x="0" y="61"/>
                  </a:lnTo>
                  <a:cubicBezTo>
                    <a:pt x="62" y="397"/>
                    <a:pt x="184" y="642"/>
                    <a:pt x="367" y="642"/>
                  </a:cubicBezTo>
                  <a:cubicBezTo>
                    <a:pt x="550" y="642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3437669" y="2936166"/>
              <a:ext cx="146426" cy="129512"/>
            </a:xfrm>
            <a:custGeom>
              <a:avLst/>
              <a:gdLst/>
              <a:ahLst/>
              <a:cxnLst/>
              <a:rect l="l" t="t" r="r" b="b"/>
              <a:pathLst>
                <a:path w="1498" h="1325" extrusionOk="0">
                  <a:moveTo>
                    <a:pt x="320" y="0"/>
                  </a:moveTo>
                  <a:cubicBezTo>
                    <a:pt x="251" y="0"/>
                    <a:pt x="194" y="19"/>
                    <a:pt x="153" y="60"/>
                  </a:cubicBezTo>
                  <a:cubicBezTo>
                    <a:pt x="1" y="212"/>
                    <a:pt x="123" y="609"/>
                    <a:pt x="459" y="945"/>
                  </a:cubicBezTo>
                  <a:cubicBezTo>
                    <a:pt x="702" y="1167"/>
                    <a:pt x="978" y="1324"/>
                    <a:pt x="1169" y="1324"/>
                  </a:cubicBezTo>
                  <a:cubicBezTo>
                    <a:pt x="1242" y="1324"/>
                    <a:pt x="1303" y="1301"/>
                    <a:pt x="1345" y="1251"/>
                  </a:cubicBezTo>
                  <a:cubicBezTo>
                    <a:pt x="1497" y="1098"/>
                    <a:pt x="1345" y="701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3485467" y="3013580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97" y="107"/>
                    <a:pt x="491" y="190"/>
                    <a:pt x="300" y="190"/>
                  </a:cubicBezTo>
                  <a:cubicBezTo>
                    <a:pt x="271" y="190"/>
                    <a:pt x="242" y="188"/>
                    <a:pt x="214" y="184"/>
                  </a:cubicBezTo>
                  <a:lnTo>
                    <a:pt x="0" y="184"/>
                  </a:lnTo>
                  <a:cubicBezTo>
                    <a:pt x="238" y="400"/>
                    <a:pt x="492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7"/>
                    <a:pt x="94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3395834" y="3037527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3"/>
                    <a:pt x="1" y="397"/>
                  </a:cubicBezTo>
                  <a:cubicBezTo>
                    <a:pt x="1" y="580"/>
                    <a:pt x="367" y="764"/>
                    <a:pt x="856" y="764"/>
                  </a:cubicBezTo>
                  <a:cubicBezTo>
                    <a:pt x="1314" y="764"/>
                    <a:pt x="1712" y="611"/>
                    <a:pt x="1712" y="397"/>
                  </a:cubicBezTo>
                  <a:cubicBezTo>
                    <a:pt x="1712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3395834" y="3052384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528" y="1"/>
                  </a:moveTo>
                  <a:cubicBezTo>
                    <a:pt x="1358" y="284"/>
                    <a:pt x="1057" y="462"/>
                    <a:pt x="722" y="462"/>
                  </a:cubicBezTo>
                  <a:cubicBezTo>
                    <a:pt x="695" y="462"/>
                    <a:pt x="669" y="461"/>
                    <a:pt x="642" y="459"/>
                  </a:cubicBezTo>
                  <a:cubicBezTo>
                    <a:pt x="614" y="463"/>
                    <a:pt x="586" y="465"/>
                    <a:pt x="557" y="465"/>
                  </a:cubicBezTo>
                  <a:cubicBezTo>
                    <a:pt x="365" y="465"/>
                    <a:pt x="160" y="382"/>
                    <a:pt x="1" y="276"/>
                  </a:cubicBezTo>
                  <a:lnTo>
                    <a:pt x="1" y="276"/>
                  </a:lnTo>
                  <a:cubicBezTo>
                    <a:pt x="31" y="490"/>
                    <a:pt x="398" y="673"/>
                    <a:pt x="856" y="673"/>
                  </a:cubicBezTo>
                  <a:cubicBezTo>
                    <a:pt x="1314" y="673"/>
                    <a:pt x="1712" y="490"/>
                    <a:pt x="1712" y="276"/>
                  </a:cubicBezTo>
                  <a:cubicBezTo>
                    <a:pt x="1712" y="154"/>
                    <a:pt x="1620" y="62"/>
                    <a:pt x="1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3437669" y="3088452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8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23" y="732"/>
                    <a:pt x="1" y="1098"/>
                    <a:pt x="153" y="1281"/>
                  </a:cubicBezTo>
                  <a:cubicBezTo>
                    <a:pt x="194" y="1322"/>
                    <a:pt x="251" y="1341"/>
                    <a:pt x="319" y="1341"/>
                  </a:cubicBezTo>
                  <a:cubicBezTo>
                    <a:pt x="509" y="1341"/>
                    <a:pt x="784" y="1193"/>
                    <a:pt x="1009" y="945"/>
                  </a:cubicBezTo>
                  <a:cubicBezTo>
                    <a:pt x="1345" y="609"/>
                    <a:pt x="1497" y="212"/>
                    <a:pt x="1345" y="59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3449594" y="3087963"/>
              <a:ext cx="134501" cy="131565"/>
            </a:xfrm>
            <a:custGeom>
              <a:avLst/>
              <a:gdLst/>
              <a:ahLst/>
              <a:cxnLst/>
              <a:rect l="l" t="t" r="r" b="b"/>
              <a:pathLst>
                <a:path w="1376" h="1346" extrusionOk="0">
                  <a:moveTo>
                    <a:pt x="1025" y="1"/>
                  </a:moveTo>
                  <a:cubicBezTo>
                    <a:pt x="980" y="1"/>
                    <a:pt x="933" y="11"/>
                    <a:pt x="887" y="34"/>
                  </a:cubicBezTo>
                  <a:cubicBezTo>
                    <a:pt x="978" y="614"/>
                    <a:pt x="581" y="1164"/>
                    <a:pt x="1" y="1256"/>
                  </a:cubicBezTo>
                  <a:lnTo>
                    <a:pt x="1" y="1286"/>
                  </a:lnTo>
                  <a:cubicBezTo>
                    <a:pt x="41" y="1327"/>
                    <a:pt x="98" y="1346"/>
                    <a:pt x="167" y="1346"/>
                  </a:cubicBezTo>
                  <a:cubicBezTo>
                    <a:pt x="359" y="1346"/>
                    <a:pt x="639" y="1198"/>
                    <a:pt x="887" y="950"/>
                  </a:cubicBezTo>
                  <a:cubicBezTo>
                    <a:pt x="1223" y="645"/>
                    <a:pt x="1375" y="217"/>
                    <a:pt x="1223" y="64"/>
                  </a:cubicBezTo>
                  <a:cubicBezTo>
                    <a:pt x="1166" y="27"/>
                    <a:pt x="1098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3548122" y="3103212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67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184" y="1680"/>
                    <a:pt x="367" y="1680"/>
                  </a:cubicBezTo>
                  <a:cubicBezTo>
                    <a:pt x="581" y="1680"/>
                    <a:pt x="765" y="1314"/>
                    <a:pt x="765" y="825"/>
                  </a:cubicBezTo>
                  <a:cubicBezTo>
                    <a:pt x="765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3551152" y="3118069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cubicBezTo>
                    <a:pt x="611" y="429"/>
                    <a:pt x="398" y="826"/>
                    <a:pt x="0" y="1040"/>
                  </a:cubicBezTo>
                  <a:cubicBezTo>
                    <a:pt x="62" y="1345"/>
                    <a:pt x="184" y="1559"/>
                    <a:pt x="367" y="1559"/>
                  </a:cubicBezTo>
                  <a:cubicBezTo>
                    <a:pt x="550" y="1559"/>
                    <a:pt x="764" y="1162"/>
                    <a:pt x="764" y="703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3589958" y="3088452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320" y="0"/>
                  </a:moveTo>
                  <a:cubicBezTo>
                    <a:pt x="251" y="0"/>
                    <a:pt x="194" y="19"/>
                    <a:pt x="153" y="59"/>
                  </a:cubicBezTo>
                  <a:cubicBezTo>
                    <a:pt x="1" y="212"/>
                    <a:pt x="123" y="609"/>
                    <a:pt x="459" y="945"/>
                  </a:cubicBezTo>
                  <a:cubicBezTo>
                    <a:pt x="706" y="1193"/>
                    <a:pt x="987" y="1341"/>
                    <a:pt x="1178" y="1341"/>
                  </a:cubicBezTo>
                  <a:cubicBezTo>
                    <a:pt x="1247" y="1341"/>
                    <a:pt x="1304" y="1322"/>
                    <a:pt x="1345" y="1281"/>
                  </a:cubicBezTo>
                  <a:cubicBezTo>
                    <a:pt x="1497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3587025" y="3090896"/>
              <a:ext cx="140365" cy="110941"/>
            </a:xfrm>
            <a:custGeom>
              <a:avLst/>
              <a:gdLst/>
              <a:ahLst/>
              <a:cxnLst/>
              <a:rect l="l" t="t" r="r" b="b"/>
              <a:pathLst>
                <a:path w="1436" h="1135" extrusionOk="0">
                  <a:moveTo>
                    <a:pt x="351" y="0"/>
                  </a:moveTo>
                  <a:cubicBezTo>
                    <a:pt x="273" y="0"/>
                    <a:pt x="205" y="21"/>
                    <a:pt x="153" y="65"/>
                  </a:cubicBezTo>
                  <a:cubicBezTo>
                    <a:pt x="0" y="218"/>
                    <a:pt x="153" y="615"/>
                    <a:pt x="489" y="951"/>
                  </a:cubicBezTo>
                  <a:cubicBezTo>
                    <a:pt x="489" y="936"/>
                    <a:pt x="496" y="928"/>
                    <a:pt x="504" y="928"/>
                  </a:cubicBezTo>
                  <a:cubicBezTo>
                    <a:pt x="512" y="928"/>
                    <a:pt x="519" y="936"/>
                    <a:pt x="519" y="951"/>
                  </a:cubicBezTo>
                  <a:cubicBezTo>
                    <a:pt x="580" y="920"/>
                    <a:pt x="672" y="920"/>
                    <a:pt x="764" y="920"/>
                  </a:cubicBezTo>
                  <a:cubicBezTo>
                    <a:pt x="795" y="916"/>
                    <a:pt x="827" y="915"/>
                    <a:pt x="858" y="915"/>
                  </a:cubicBezTo>
                  <a:cubicBezTo>
                    <a:pt x="1070" y="915"/>
                    <a:pt x="1276" y="1001"/>
                    <a:pt x="1436" y="1134"/>
                  </a:cubicBezTo>
                  <a:cubicBezTo>
                    <a:pt x="1436" y="829"/>
                    <a:pt x="1283" y="554"/>
                    <a:pt x="1039" y="371"/>
                  </a:cubicBezTo>
                  <a:cubicBezTo>
                    <a:pt x="799" y="131"/>
                    <a:pt x="544" y="0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3610875" y="3043489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0" y="153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345" y="764"/>
                    <a:pt x="1711" y="581"/>
                    <a:pt x="1711" y="367"/>
                  </a:cubicBezTo>
                  <a:cubicBezTo>
                    <a:pt x="1711" y="15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3610875" y="3040459"/>
              <a:ext cx="149358" cy="74775"/>
            </a:xfrm>
            <a:custGeom>
              <a:avLst/>
              <a:gdLst/>
              <a:ahLst/>
              <a:cxnLst/>
              <a:rect l="l" t="t" r="r" b="b"/>
              <a:pathLst>
                <a:path w="1528" h="765" extrusionOk="0">
                  <a:moveTo>
                    <a:pt x="489" y="1"/>
                  </a:moveTo>
                  <a:cubicBezTo>
                    <a:pt x="214" y="62"/>
                    <a:pt x="0" y="214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072" y="764"/>
                    <a:pt x="1264" y="717"/>
                    <a:pt x="1454" y="642"/>
                  </a:cubicBezTo>
                  <a:lnTo>
                    <a:pt x="1454" y="642"/>
                  </a:lnTo>
                  <a:cubicBezTo>
                    <a:pt x="1458" y="642"/>
                    <a:pt x="1462" y="642"/>
                    <a:pt x="1467" y="642"/>
                  </a:cubicBezTo>
                  <a:lnTo>
                    <a:pt x="1528" y="612"/>
                  </a:lnTo>
                  <a:lnTo>
                    <a:pt x="1528" y="612"/>
                  </a:lnTo>
                  <a:cubicBezTo>
                    <a:pt x="1503" y="622"/>
                    <a:pt x="1478" y="632"/>
                    <a:pt x="1454" y="642"/>
                  </a:cubicBezTo>
                  <a:lnTo>
                    <a:pt x="1454" y="642"/>
                  </a:lnTo>
                  <a:cubicBezTo>
                    <a:pt x="1032" y="637"/>
                    <a:pt x="671" y="394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3589958" y="2936166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1178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53" y="701"/>
                    <a:pt x="1" y="1098"/>
                    <a:pt x="153" y="1251"/>
                  </a:cubicBezTo>
                  <a:cubicBezTo>
                    <a:pt x="198" y="1304"/>
                    <a:pt x="263" y="1329"/>
                    <a:pt x="342" y="1329"/>
                  </a:cubicBezTo>
                  <a:cubicBezTo>
                    <a:pt x="533" y="1329"/>
                    <a:pt x="801" y="1183"/>
                    <a:pt x="1039" y="945"/>
                  </a:cubicBezTo>
                  <a:cubicBezTo>
                    <a:pt x="1375" y="609"/>
                    <a:pt x="1497" y="212"/>
                    <a:pt x="1345" y="60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3595920" y="2995692"/>
              <a:ext cx="122575" cy="69985"/>
            </a:xfrm>
            <a:custGeom>
              <a:avLst/>
              <a:gdLst/>
              <a:ahLst/>
              <a:cxnLst/>
              <a:rect l="l" t="t" r="r" b="b"/>
              <a:pathLst>
                <a:path w="1254" h="716" extrusionOk="0">
                  <a:moveTo>
                    <a:pt x="1253" y="0"/>
                  </a:moveTo>
                  <a:cubicBezTo>
                    <a:pt x="1100" y="184"/>
                    <a:pt x="856" y="306"/>
                    <a:pt x="642" y="306"/>
                  </a:cubicBezTo>
                  <a:cubicBezTo>
                    <a:pt x="459" y="306"/>
                    <a:pt x="276" y="245"/>
                    <a:pt x="153" y="123"/>
                  </a:cubicBezTo>
                  <a:cubicBezTo>
                    <a:pt x="31" y="367"/>
                    <a:pt x="1" y="550"/>
                    <a:pt x="92" y="642"/>
                  </a:cubicBezTo>
                  <a:cubicBezTo>
                    <a:pt x="134" y="692"/>
                    <a:pt x="195" y="715"/>
                    <a:pt x="268" y="715"/>
                  </a:cubicBezTo>
                  <a:cubicBezTo>
                    <a:pt x="459" y="715"/>
                    <a:pt x="735" y="558"/>
                    <a:pt x="978" y="336"/>
                  </a:cubicBezTo>
                  <a:cubicBezTo>
                    <a:pt x="1070" y="245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3539227" y="3040459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53" y="1"/>
                    <a:pt x="0" y="398"/>
                    <a:pt x="245" y="642"/>
                  </a:cubicBezTo>
                  <a:cubicBezTo>
                    <a:pt x="322" y="720"/>
                    <a:pt x="416" y="754"/>
                    <a:pt x="507" y="754"/>
                  </a:cubicBezTo>
                  <a:cubicBezTo>
                    <a:pt x="702" y="754"/>
                    <a:pt x="886" y="596"/>
                    <a:pt x="886" y="367"/>
                  </a:cubicBezTo>
                  <a:cubicBezTo>
                    <a:pt x="886" y="153"/>
                    <a:pt x="703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3476474" y="2243252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1" y="397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3476474" y="2347741"/>
              <a:ext cx="74777" cy="62752"/>
            </a:xfrm>
            <a:custGeom>
              <a:avLst/>
              <a:gdLst/>
              <a:ahLst/>
              <a:cxnLst/>
              <a:rect l="l" t="t" r="r" b="b"/>
              <a:pathLst>
                <a:path w="765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12" y="61"/>
                    <a:pt x="459" y="92"/>
                    <a:pt x="337" y="92"/>
                  </a:cubicBezTo>
                  <a:cubicBezTo>
                    <a:pt x="215" y="92"/>
                    <a:pt x="92" y="92"/>
                    <a:pt x="1" y="61"/>
                  </a:cubicBezTo>
                  <a:lnTo>
                    <a:pt x="1" y="61"/>
                  </a:lnTo>
                  <a:cubicBezTo>
                    <a:pt x="62" y="398"/>
                    <a:pt x="184" y="642"/>
                    <a:pt x="367" y="642"/>
                  </a:cubicBezTo>
                  <a:cubicBezTo>
                    <a:pt x="551" y="642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3362991" y="2295252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348" y="1"/>
                  </a:moveTo>
                  <a:cubicBezTo>
                    <a:pt x="266" y="1"/>
                    <a:pt x="198" y="26"/>
                    <a:pt x="154" y="79"/>
                  </a:cubicBezTo>
                  <a:cubicBezTo>
                    <a:pt x="1" y="232"/>
                    <a:pt x="154" y="629"/>
                    <a:pt x="459" y="935"/>
                  </a:cubicBezTo>
                  <a:cubicBezTo>
                    <a:pt x="706" y="1182"/>
                    <a:pt x="987" y="1330"/>
                    <a:pt x="1179" y="1330"/>
                  </a:cubicBezTo>
                  <a:cubicBezTo>
                    <a:pt x="1247" y="1330"/>
                    <a:pt x="1305" y="1311"/>
                    <a:pt x="1345" y="1271"/>
                  </a:cubicBezTo>
                  <a:cubicBezTo>
                    <a:pt x="1498" y="1118"/>
                    <a:pt x="1376" y="721"/>
                    <a:pt x="1040" y="385"/>
                  </a:cubicBezTo>
                  <a:cubicBezTo>
                    <a:pt x="823" y="147"/>
                    <a:pt x="546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3413819" y="2371591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96" y="107"/>
                    <a:pt x="491" y="190"/>
                    <a:pt x="300" y="190"/>
                  </a:cubicBezTo>
                  <a:cubicBezTo>
                    <a:pt x="271" y="190"/>
                    <a:pt x="242" y="188"/>
                    <a:pt x="214" y="184"/>
                  </a:cubicBezTo>
                  <a:lnTo>
                    <a:pt x="0" y="184"/>
                  </a:lnTo>
                  <a:cubicBezTo>
                    <a:pt x="238" y="400"/>
                    <a:pt x="491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7"/>
                    <a:pt x="91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3321254" y="2395538"/>
              <a:ext cx="167246" cy="74677"/>
            </a:xfrm>
            <a:custGeom>
              <a:avLst/>
              <a:gdLst/>
              <a:ahLst/>
              <a:cxnLst/>
              <a:rect l="l" t="t" r="r" b="b"/>
              <a:pathLst>
                <a:path w="1711" h="764" extrusionOk="0">
                  <a:moveTo>
                    <a:pt x="856" y="0"/>
                  </a:moveTo>
                  <a:cubicBezTo>
                    <a:pt x="397" y="0"/>
                    <a:pt x="0" y="183"/>
                    <a:pt x="0" y="397"/>
                  </a:cubicBezTo>
                  <a:cubicBezTo>
                    <a:pt x="0" y="581"/>
                    <a:pt x="397" y="764"/>
                    <a:pt x="856" y="764"/>
                  </a:cubicBezTo>
                  <a:cubicBezTo>
                    <a:pt x="1314" y="764"/>
                    <a:pt x="1711" y="581"/>
                    <a:pt x="1711" y="397"/>
                  </a:cubicBezTo>
                  <a:cubicBezTo>
                    <a:pt x="1711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3324186" y="2410396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8" y="1"/>
                  </a:moveTo>
                  <a:cubicBezTo>
                    <a:pt x="1328" y="284"/>
                    <a:pt x="1026" y="462"/>
                    <a:pt x="691" y="462"/>
                  </a:cubicBezTo>
                  <a:cubicBezTo>
                    <a:pt x="665" y="462"/>
                    <a:pt x="638" y="461"/>
                    <a:pt x="612" y="459"/>
                  </a:cubicBezTo>
                  <a:cubicBezTo>
                    <a:pt x="398" y="459"/>
                    <a:pt x="184" y="398"/>
                    <a:pt x="1" y="276"/>
                  </a:cubicBezTo>
                  <a:lnTo>
                    <a:pt x="1" y="276"/>
                  </a:lnTo>
                  <a:cubicBezTo>
                    <a:pt x="31" y="490"/>
                    <a:pt x="367" y="642"/>
                    <a:pt x="826" y="642"/>
                  </a:cubicBezTo>
                  <a:cubicBezTo>
                    <a:pt x="1314" y="642"/>
                    <a:pt x="1681" y="490"/>
                    <a:pt x="1681" y="276"/>
                  </a:cubicBezTo>
                  <a:cubicBezTo>
                    <a:pt x="1681" y="154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3362991" y="2446463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9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54" y="701"/>
                    <a:pt x="1" y="1098"/>
                    <a:pt x="154" y="1282"/>
                  </a:cubicBezTo>
                  <a:cubicBezTo>
                    <a:pt x="194" y="1322"/>
                    <a:pt x="251" y="1341"/>
                    <a:pt x="320" y="1341"/>
                  </a:cubicBezTo>
                  <a:cubicBezTo>
                    <a:pt x="512" y="1341"/>
                    <a:pt x="792" y="1193"/>
                    <a:pt x="1040" y="945"/>
                  </a:cubicBezTo>
                  <a:cubicBezTo>
                    <a:pt x="1345" y="609"/>
                    <a:pt x="1498" y="212"/>
                    <a:pt x="1345" y="60"/>
                  </a:cubicBezTo>
                  <a:cubicBezTo>
                    <a:pt x="1305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3377946" y="2445975"/>
              <a:ext cx="131470" cy="131565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994" y="1"/>
                  </a:moveTo>
                  <a:cubicBezTo>
                    <a:pt x="949" y="1"/>
                    <a:pt x="903" y="11"/>
                    <a:pt x="856" y="34"/>
                  </a:cubicBezTo>
                  <a:cubicBezTo>
                    <a:pt x="978" y="614"/>
                    <a:pt x="581" y="1164"/>
                    <a:pt x="1" y="1256"/>
                  </a:cubicBezTo>
                  <a:lnTo>
                    <a:pt x="1" y="1287"/>
                  </a:lnTo>
                  <a:cubicBezTo>
                    <a:pt x="41" y="1327"/>
                    <a:pt x="98" y="1346"/>
                    <a:pt x="166" y="1346"/>
                  </a:cubicBezTo>
                  <a:cubicBezTo>
                    <a:pt x="357" y="1346"/>
                    <a:pt x="631" y="1198"/>
                    <a:pt x="856" y="950"/>
                  </a:cubicBezTo>
                  <a:cubicBezTo>
                    <a:pt x="1192" y="645"/>
                    <a:pt x="1345" y="217"/>
                    <a:pt x="1192" y="65"/>
                  </a:cubicBezTo>
                  <a:cubicBezTo>
                    <a:pt x="1135" y="27"/>
                    <a:pt x="1067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3473542" y="2461223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97" y="0"/>
                  </a:moveTo>
                  <a:cubicBezTo>
                    <a:pt x="183" y="0"/>
                    <a:pt x="0" y="367"/>
                    <a:pt x="0" y="825"/>
                  </a:cubicBezTo>
                  <a:cubicBezTo>
                    <a:pt x="0" y="1314"/>
                    <a:pt x="183" y="1680"/>
                    <a:pt x="397" y="1680"/>
                  </a:cubicBezTo>
                  <a:cubicBezTo>
                    <a:pt x="581" y="1680"/>
                    <a:pt x="764" y="1314"/>
                    <a:pt x="764" y="825"/>
                  </a:cubicBezTo>
                  <a:cubicBezTo>
                    <a:pt x="764" y="367"/>
                    <a:pt x="581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3476474" y="2473148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1" y="0"/>
                  </a:moveTo>
                  <a:cubicBezTo>
                    <a:pt x="612" y="428"/>
                    <a:pt x="398" y="856"/>
                    <a:pt x="1" y="1039"/>
                  </a:cubicBezTo>
                  <a:cubicBezTo>
                    <a:pt x="62" y="1345"/>
                    <a:pt x="215" y="1558"/>
                    <a:pt x="398" y="1558"/>
                  </a:cubicBezTo>
                  <a:cubicBezTo>
                    <a:pt x="612" y="1558"/>
                    <a:pt x="764" y="1192"/>
                    <a:pt x="764" y="703"/>
                  </a:cubicBezTo>
                  <a:cubicBezTo>
                    <a:pt x="795" y="459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3515280" y="2446463"/>
              <a:ext cx="149456" cy="131076"/>
            </a:xfrm>
            <a:custGeom>
              <a:avLst/>
              <a:gdLst/>
              <a:ahLst/>
              <a:cxnLst/>
              <a:rect l="l" t="t" r="r" b="b"/>
              <a:pathLst>
                <a:path w="1529" h="1341" extrusionOk="0">
                  <a:moveTo>
                    <a:pt x="320" y="0"/>
                  </a:moveTo>
                  <a:cubicBezTo>
                    <a:pt x="251" y="0"/>
                    <a:pt x="194" y="19"/>
                    <a:pt x="154" y="60"/>
                  </a:cubicBezTo>
                  <a:cubicBezTo>
                    <a:pt x="1" y="212"/>
                    <a:pt x="154" y="609"/>
                    <a:pt x="490" y="945"/>
                  </a:cubicBezTo>
                  <a:cubicBezTo>
                    <a:pt x="714" y="1193"/>
                    <a:pt x="989" y="1341"/>
                    <a:pt x="1179" y="1341"/>
                  </a:cubicBezTo>
                  <a:cubicBezTo>
                    <a:pt x="1247" y="1341"/>
                    <a:pt x="1305" y="1322"/>
                    <a:pt x="1345" y="1282"/>
                  </a:cubicBezTo>
                  <a:cubicBezTo>
                    <a:pt x="1528" y="1098"/>
                    <a:pt x="1376" y="701"/>
                    <a:pt x="1039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3515280" y="2448907"/>
              <a:ext cx="137531" cy="110941"/>
            </a:xfrm>
            <a:custGeom>
              <a:avLst/>
              <a:gdLst/>
              <a:ahLst/>
              <a:cxnLst/>
              <a:rect l="l" t="t" r="r" b="b"/>
              <a:pathLst>
                <a:path w="1407" h="1135" extrusionOk="0">
                  <a:moveTo>
                    <a:pt x="338" y="0"/>
                  </a:moveTo>
                  <a:cubicBezTo>
                    <a:pt x="261" y="0"/>
                    <a:pt x="197" y="21"/>
                    <a:pt x="154" y="65"/>
                  </a:cubicBezTo>
                  <a:cubicBezTo>
                    <a:pt x="1" y="218"/>
                    <a:pt x="154" y="615"/>
                    <a:pt x="459" y="951"/>
                  </a:cubicBezTo>
                  <a:lnTo>
                    <a:pt x="490" y="951"/>
                  </a:lnTo>
                  <a:cubicBezTo>
                    <a:pt x="581" y="920"/>
                    <a:pt x="642" y="920"/>
                    <a:pt x="734" y="920"/>
                  </a:cubicBezTo>
                  <a:cubicBezTo>
                    <a:pt x="766" y="917"/>
                    <a:pt x="797" y="915"/>
                    <a:pt x="829" y="915"/>
                  </a:cubicBezTo>
                  <a:cubicBezTo>
                    <a:pt x="1041" y="915"/>
                    <a:pt x="1246" y="1001"/>
                    <a:pt x="1406" y="1134"/>
                  </a:cubicBezTo>
                  <a:cubicBezTo>
                    <a:pt x="1406" y="829"/>
                    <a:pt x="1253" y="554"/>
                    <a:pt x="1039" y="371"/>
                  </a:cubicBezTo>
                  <a:cubicBezTo>
                    <a:pt x="800" y="131"/>
                    <a:pt x="529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3536197" y="239847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98" y="1"/>
                    <a:pt x="1" y="184"/>
                    <a:pt x="1" y="398"/>
                  </a:cubicBezTo>
                  <a:cubicBezTo>
                    <a:pt x="1" y="612"/>
                    <a:pt x="398" y="764"/>
                    <a:pt x="856" y="764"/>
                  </a:cubicBezTo>
                  <a:cubicBezTo>
                    <a:pt x="1345" y="764"/>
                    <a:pt x="1711" y="612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3539227" y="2401501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489" y="0"/>
                  </a:moveTo>
                  <a:cubicBezTo>
                    <a:pt x="184" y="61"/>
                    <a:pt x="0" y="184"/>
                    <a:pt x="0" y="336"/>
                  </a:cubicBezTo>
                  <a:cubicBezTo>
                    <a:pt x="0" y="581"/>
                    <a:pt x="367" y="733"/>
                    <a:pt x="825" y="733"/>
                  </a:cubicBezTo>
                  <a:cubicBezTo>
                    <a:pt x="1041" y="733"/>
                    <a:pt x="1233" y="686"/>
                    <a:pt x="1423" y="611"/>
                  </a:cubicBezTo>
                  <a:lnTo>
                    <a:pt x="1423" y="611"/>
                  </a:lnTo>
                  <a:cubicBezTo>
                    <a:pt x="1427" y="611"/>
                    <a:pt x="1432" y="611"/>
                    <a:pt x="1436" y="611"/>
                  </a:cubicBezTo>
                  <a:lnTo>
                    <a:pt x="1497" y="581"/>
                  </a:lnTo>
                  <a:lnTo>
                    <a:pt x="1497" y="581"/>
                  </a:lnTo>
                  <a:cubicBezTo>
                    <a:pt x="1472" y="591"/>
                    <a:pt x="1448" y="601"/>
                    <a:pt x="1423" y="611"/>
                  </a:cubicBezTo>
                  <a:lnTo>
                    <a:pt x="1423" y="611"/>
                  </a:lnTo>
                  <a:cubicBezTo>
                    <a:pt x="1001" y="606"/>
                    <a:pt x="640" y="36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3515280" y="2294177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1179" y="0"/>
                  </a:moveTo>
                  <a:cubicBezTo>
                    <a:pt x="989" y="0"/>
                    <a:pt x="714" y="148"/>
                    <a:pt x="490" y="396"/>
                  </a:cubicBezTo>
                  <a:cubicBezTo>
                    <a:pt x="154" y="701"/>
                    <a:pt x="1" y="1098"/>
                    <a:pt x="154" y="1251"/>
                  </a:cubicBezTo>
                  <a:cubicBezTo>
                    <a:pt x="198" y="1305"/>
                    <a:pt x="264" y="1329"/>
                    <a:pt x="342" y="1329"/>
                  </a:cubicBezTo>
                  <a:cubicBezTo>
                    <a:pt x="533" y="1329"/>
                    <a:pt x="802" y="1183"/>
                    <a:pt x="1039" y="946"/>
                  </a:cubicBezTo>
                  <a:cubicBezTo>
                    <a:pt x="1376" y="609"/>
                    <a:pt x="1498" y="212"/>
                    <a:pt x="1345" y="60"/>
                  </a:cubicBezTo>
                  <a:cubicBezTo>
                    <a:pt x="1305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3521242" y="2353704"/>
              <a:ext cx="122575" cy="67346"/>
            </a:xfrm>
            <a:custGeom>
              <a:avLst/>
              <a:gdLst/>
              <a:ahLst/>
              <a:cxnLst/>
              <a:rect l="l" t="t" r="r" b="b"/>
              <a:pathLst>
                <a:path w="1254" h="689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1" y="184"/>
                    <a:pt x="856" y="306"/>
                    <a:pt x="642" y="306"/>
                  </a:cubicBezTo>
                  <a:cubicBezTo>
                    <a:pt x="459" y="306"/>
                    <a:pt x="276" y="245"/>
                    <a:pt x="154" y="123"/>
                  </a:cubicBezTo>
                  <a:cubicBezTo>
                    <a:pt x="31" y="337"/>
                    <a:pt x="1" y="550"/>
                    <a:pt x="93" y="642"/>
                  </a:cubicBezTo>
                  <a:cubicBezTo>
                    <a:pt x="124" y="674"/>
                    <a:pt x="176" y="689"/>
                    <a:pt x="242" y="689"/>
                  </a:cubicBezTo>
                  <a:cubicBezTo>
                    <a:pt x="430" y="689"/>
                    <a:pt x="729" y="563"/>
                    <a:pt x="978" y="337"/>
                  </a:cubicBezTo>
                  <a:cubicBezTo>
                    <a:pt x="1070" y="245"/>
                    <a:pt x="1162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3464549" y="2398471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53" y="1"/>
                    <a:pt x="1" y="398"/>
                    <a:pt x="245" y="642"/>
                  </a:cubicBezTo>
                  <a:cubicBezTo>
                    <a:pt x="323" y="720"/>
                    <a:pt x="416" y="754"/>
                    <a:pt x="507" y="754"/>
                  </a:cubicBezTo>
                  <a:cubicBezTo>
                    <a:pt x="702" y="754"/>
                    <a:pt x="886" y="596"/>
                    <a:pt x="886" y="367"/>
                  </a:cubicBezTo>
                  <a:cubicBezTo>
                    <a:pt x="886" y="153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2885306" y="2723961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67" y="0"/>
                  </a:moveTo>
                  <a:cubicBezTo>
                    <a:pt x="183" y="0"/>
                    <a:pt x="0" y="367"/>
                    <a:pt x="0" y="856"/>
                  </a:cubicBezTo>
                  <a:cubicBezTo>
                    <a:pt x="0" y="1314"/>
                    <a:pt x="153" y="1681"/>
                    <a:pt x="367" y="1681"/>
                  </a:cubicBezTo>
                  <a:cubicBezTo>
                    <a:pt x="581" y="1681"/>
                    <a:pt x="764" y="1314"/>
                    <a:pt x="764" y="856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2882276" y="2828451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cubicBezTo>
                    <a:pt x="642" y="62"/>
                    <a:pt x="489" y="92"/>
                    <a:pt x="337" y="92"/>
                  </a:cubicBezTo>
                  <a:cubicBezTo>
                    <a:pt x="214" y="92"/>
                    <a:pt x="123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4" y="612"/>
                    <a:pt x="398" y="612"/>
                  </a:cubicBezTo>
                  <a:cubicBezTo>
                    <a:pt x="581" y="612"/>
                    <a:pt x="734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2768793" y="2773029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356" y="0"/>
                  </a:moveTo>
                  <a:cubicBezTo>
                    <a:pt x="276" y="0"/>
                    <a:pt x="207" y="25"/>
                    <a:pt x="153" y="79"/>
                  </a:cubicBezTo>
                  <a:cubicBezTo>
                    <a:pt x="1" y="232"/>
                    <a:pt x="153" y="629"/>
                    <a:pt x="490" y="934"/>
                  </a:cubicBezTo>
                  <a:cubicBezTo>
                    <a:pt x="737" y="1182"/>
                    <a:pt x="1017" y="1330"/>
                    <a:pt x="1209" y="1330"/>
                  </a:cubicBezTo>
                  <a:cubicBezTo>
                    <a:pt x="1278" y="1330"/>
                    <a:pt x="1335" y="1311"/>
                    <a:pt x="1375" y="1270"/>
                  </a:cubicBezTo>
                  <a:cubicBezTo>
                    <a:pt x="1528" y="1118"/>
                    <a:pt x="1375" y="720"/>
                    <a:pt x="1039" y="384"/>
                  </a:cubicBezTo>
                  <a:cubicBezTo>
                    <a:pt x="802" y="147"/>
                    <a:pt x="548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2819621" y="2852398"/>
              <a:ext cx="98627" cy="52391"/>
            </a:xfrm>
            <a:custGeom>
              <a:avLst/>
              <a:gdLst/>
              <a:ahLst/>
              <a:cxnLst/>
              <a:rect l="l" t="t" r="r" b="b"/>
              <a:pathLst>
                <a:path w="1009" h="536" extrusionOk="0">
                  <a:moveTo>
                    <a:pt x="855" y="0"/>
                  </a:moveTo>
                  <a:cubicBezTo>
                    <a:pt x="642" y="122"/>
                    <a:pt x="428" y="183"/>
                    <a:pt x="183" y="183"/>
                  </a:cubicBezTo>
                  <a:lnTo>
                    <a:pt x="0" y="183"/>
                  </a:lnTo>
                  <a:cubicBezTo>
                    <a:pt x="249" y="410"/>
                    <a:pt x="515" y="536"/>
                    <a:pt x="698" y="536"/>
                  </a:cubicBezTo>
                  <a:cubicBezTo>
                    <a:pt x="762" y="536"/>
                    <a:pt x="816" y="520"/>
                    <a:pt x="855" y="489"/>
                  </a:cubicBezTo>
                  <a:cubicBezTo>
                    <a:pt x="1008" y="336"/>
                    <a:pt x="917" y="214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2729988" y="2876248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56" y="0"/>
                  </a:moveTo>
                  <a:cubicBezTo>
                    <a:pt x="367" y="0"/>
                    <a:pt x="1" y="184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681" y="581"/>
                    <a:pt x="1681" y="367"/>
                  </a:cubicBezTo>
                  <a:cubicBezTo>
                    <a:pt x="1681" y="184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2729988" y="2891203"/>
              <a:ext cx="164314" cy="62752"/>
            </a:xfrm>
            <a:custGeom>
              <a:avLst/>
              <a:gdLst/>
              <a:ahLst/>
              <a:cxnLst/>
              <a:rect l="l" t="t" r="r" b="b"/>
              <a:pathLst>
                <a:path w="1681" h="642" extrusionOk="0">
                  <a:moveTo>
                    <a:pt x="1497" y="0"/>
                  </a:moveTo>
                  <a:cubicBezTo>
                    <a:pt x="1314" y="275"/>
                    <a:pt x="978" y="458"/>
                    <a:pt x="612" y="458"/>
                  </a:cubicBezTo>
                  <a:cubicBezTo>
                    <a:pt x="398" y="458"/>
                    <a:pt x="184" y="397"/>
                    <a:pt x="1" y="245"/>
                  </a:cubicBezTo>
                  <a:lnTo>
                    <a:pt x="1" y="245"/>
                  </a:lnTo>
                  <a:cubicBezTo>
                    <a:pt x="31" y="458"/>
                    <a:pt x="367" y="642"/>
                    <a:pt x="856" y="642"/>
                  </a:cubicBezTo>
                  <a:cubicBezTo>
                    <a:pt x="1314" y="642"/>
                    <a:pt x="1681" y="458"/>
                    <a:pt x="1681" y="245"/>
                  </a:cubicBezTo>
                  <a:cubicBezTo>
                    <a:pt x="1681" y="153"/>
                    <a:pt x="1620" y="61"/>
                    <a:pt x="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2768793" y="2925316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1187" y="0"/>
                  </a:moveTo>
                  <a:cubicBezTo>
                    <a:pt x="996" y="0"/>
                    <a:pt x="727" y="146"/>
                    <a:pt x="490" y="384"/>
                  </a:cubicBezTo>
                  <a:cubicBezTo>
                    <a:pt x="153" y="720"/>
                    <a:pt x="1" y="1118"/>
                    <a:pt x="153" y="1270"/>
                  </a:cubicBezTo>
                  <a:cubicBezTo>
                    <a:pt x="202" y="1311"/>
                    <a:pt x="265" y="1330"/>
                    <a:pt x="338" y="1330"/>
                  </a:cubicBezTo>
                  <a:cubicBezTo>
                    <a:pt x="540" y="1330"/>
                    <a:pt x="815" y="1182"/>
                    <a:pt x="1039" y="934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31" y="25"/>
                    <a:pt x="1265" y="0"/>
                    <a:pt x="1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2783748" y="2925805"/>
              <a:ext cx="134501" cy="129610"/>
            </a:xfrm>
            <a:custGeom>
              <a:avLst/>
              <a:gdLst/>
              <a:ahLst/>
              <a:cxnLst/>
              <a:rect l="l" t="t" r="r" b="b"/>
              <a:pathLst>
                <a:path w="1376" h="1326" extrusionOk="0">
                  <a:moveTo>
                    <a:pt x="1036" y="1"/>
                  </a:moveTo>
                  <a:cubicBezTo>
                    <a:pt x="981" y="1"/>
                    <a:pt x="928" y="16"/>
                    <a:pt x="886" y="43"/>
                  </a:cubicBezTo>
                  <a:cubicBezTo>
                    <a:pt x="978" y="593"/>
                    <a:pt x="581" y="1143"/>
                    <a:pt x="0" y="1235"/>
                  </a:cubicBezTo>
                  <a:lnTo>
                    <a:pt x="0" y="1265"/>
                  </a:lnTo>
                  <a:cubicBezTo>
                    <a:pt x="41" y="1306"/>
                    <a:pt x="100" y="1325"/>
                    <a:pt x="170" y="1325"/>
                  </a:cubicBezTo>
                  <a:cubicBezTo>
                    <a:pt x="362" y="1325"/>
                    <a:pt x="640" y="1183"/>
                    <a:pt x="886" y="960"/>
                  </a:cubicBezTo>
                  <a:cubicBezTo>
                    <a:pt x="1222" y="624"/>
                    <a:pt x="1375" y="227"/>
                    <a:pt x="1222" y="74"/>
                  </a:cubicBezTo>
                  <a:cubicBezTo>
                    <a:pt x="1172" y="23"/>
                    <a:pt x="1103" y="1"/>
                    <a:pt x="1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2882276" y="2938902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67" y="1"/>
                  </a:moveTo>
                  <a:cubicBezTo>
                    <a:pt x="184" y="1"/>
                    <a:pt x="1" y="398"/>
                    <a:pt x="1" y="856"/>
                  </a:cubicBezTo>
                  <a:cubicBezTo>
                    <a:pt x="1" y="1315"/>
                    <a:pt x="153" y="1712"/>
                    <a:pt x="367" y="1712"/>
                  </a:cubicBezTo>
                  <a:cubicBezTo>
                    <a:pt x="581" y="1712"/>
                    <a:pt x="764" y="1315"/>
                    <a:pt x="764" y="856"/>
                  </a:cubicBezTo>
                  <a:cubicBezTo>
                    <a:pt x="764" y="398"/>
                    <a:pt x="581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2885306" y="2950925"/>
              <a:ext cx="74679" cy="155317"/>
            </a:xfrm>
            <a:custGeom>
              <a:avLst/>
              <a:gdLst/>
              <a:ahLst/>
              <a:cxnLst/>
              <a:rect l="l" t="t" r="r" b="b"/>
              <a:pathLst>
                <a:path w="764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1" y="458"/>
                    <a:pt x="367" y="856"/>
                    <a:pt x="0" y="1069"/>
                  </a:cubicBezTo>
                  <a:cubicBezTo>
                    <a:pt x="61" y="1375"/>
                    <a:pt x="183" y="1589"/>
                    <a:pt x="367" y="1589"/>
                  </a:cubicBezTo>
                  <a:cubicBezTo>
                    <a:pt x="581" y="1589"/>
                    <a:pt x="764" y="1192"/>
                    <a:pt x="764" y="733"/>
                  </a:cubicBezTo>
                  <a:cubicBezTo>
                    <a:pt x="764" y="489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2921081" y="2927075"/>
              <a:ext cx="149456" cy="128339"/>
            </a:xfrm>
            <a:custGeom>
              <a:avLst/>
              <a:gdLst/>
              <a:ahLst/>
              <a:cxnLst/>
              <a:rect l="l" t="t" r="r" b="b"/>
              <a:pathLst>
                <a:path w="1529" h="1313" extrusionOk="0">
                  <a:moveTo>
                    <a:pt x="341" y="1"/>
                  </a:moveTo>
                  <a:cubicBezTo>
                    <a:pt x="267" y="1"/>
                    <a:pt x="203" y="20"/>
                    <a:pt x="153" y="61"/>
                  </a:cubicBezTo>
                  <a:cubicBezTo>
                    <a:pt x="1" y="214"/>
                    <a:pt x="153" y="611"/>
                    <a:pt x="489" y="947"/>
                  </a:cubicBezTo>
                  <a:cubicBezTo>
                    <a:pt x="735" y="1170"/>
                    <a:pt x="1014" y="1312"/>
                    <a:pt x="1206" y="1312"/>
                  </a:cubicBezTo>
                  <a:cubicBezTo>
                    <a:pt x="1276" y="1312"/>
                    <a:pt x="1334" y="1293"/>
                    <a:pt x="1375" y="1252"/>
                  </a:cubicBezTo>
                  <a:cubicBezTo>
                    <a:pt x="1528" y="1100"/>
                    <a:pt x="1375" y="702"/>
                    <a:pt x="1039" y="366"/>
                  </a:cubicBezTo>
                  <a:cubicBezTo>
                    <a:pt x="816" y="143"/>
                    <a:pt x="543" y="1"/>
                    <a:pt x="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2921081" y="2927173"/>
              <a:ext cx="140463" cy="113384"/>
            </a:xfrm>
            <a:custGeom>
              <a:avLst/>
              <a:gdLst/>
              <a:ahLst/>
              <a:cxnLst/>
              <a:rect l="l" t="t" r="r" b="b"/>
              <a:pathLst>
                <a:path w="1437" h="1160" extrusionOk="0">
                  <a:moveTo>
                    <a:pt x="320" y="1"/>
                  </a:moveTo>
                  <a:cubicBezTo>
                    <a:pt x="251" y="1"/>
                    <a:pt x="194" y="20"/>
                    <a:pt x="153" y="60"/>
                  </a:cubicBezTo>
                  <a:cubicBezTo>
                    <a:pt x="1" y="213"/>
                    <a:pt x="153" y="610"/>
                    <a:pt x="489" y="946"/>
                  </a:cubicBezTo>
                  <a:lnTo>
                    <a:pt x="520" y="946"/>
                  </a:lnTo>
                  <a:cubicBezTo>
                    <a:pt x="581" y="915"/>
                    <a:pt x="673" y="915"/>
                    <a:pt x="764" y="915"/>
                  </a:cubicBezTo>
                  <a:cubicBezTo>
                    <a:pt x="978" y="915"/>
                    <a:pt x="1223" y="1007"/>
                    <a:pt x="1436" y="1160"/>
                  </a:cubicBezTo>
                  <a:cubicBezTo>
                    <a:pt x="1406" y="854"/>
                    <a:pt x="1284" y="579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2945029" y="2879180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1"/>
                  </a:moveTo>
                  <a:cubicBezTo>
                    <a:pt x="367" y="1"/>
                    <a:pt x="0" y="184"/>
                    <a:pt x="0" y="368"/>
                  </a:cubicBezTo>
                  <a:cubicBezTo>
                    <a:pt x="0" y="581"/>
                    <a:pt x="367" y="765"/>
                    <a:pt x="855" y="765"/>
                  </a:cubicBezTo>
                  <a:cubicBezTo>
                    <a:pt x="1314" y="765"/>
                    <a:pt x="1711" y="581"/>
                    <a:pt x="1711" y="368"/>
                  </a:cubicBezTo>
                  <a:cubicBezTo>
                    <a:pt x="1711" y="184"/>
                    <a:pt x="131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2945029" y="2879180"/>
              <a:ext cx="146328" cy="74775"/>
            </a:xfrm>
            <a:custGeom>
              <a:avLst/>
              <a:gdLst/>
              <a:ahLst/>
              <a:cxnLst/>
              <a:rect l="l" t="t" r="r" b="b"/>
              <a:pathLst>
                <a:path w="1497" h="765" extrusionOk="0">
                  <a:moveTo>
                    <a:pt x="489" y="1"/>
                  </a:moveTo>
                  <a:cubicBezTo>
                    <a:pt x="214" y="62"/>
                    <a:pt x="0" y="215"/>
                    <a:pt x="0" y="368"/>
                  </a:cubicBezTo>
                  <a:cubicBezTo>
                    <a:pt x="0" y="551"/>
                    <a:pt x="397" y="765"/>
                    <a:pt x="855" y="765"/>
                  </a:cubicBezTo>
                  <a:cubicBezTo>
                    <a:pt x="1069" y="765"/>
                    <a:pt x="1314" y="704"/>
                    <a:pt x="1497" y="612"/>
                  </a:cubicBezTo>
                  <a:lnTo>
                    <a:pt x="1436" y="612"/>
                  </a:lnTo>
                  <a:cubicBezTo>
                    <a:pt x="1414" y="614"/>
                    <a:pt x="1391" y="615"/>
                    <a:pt x="1369" y="615"/>
                  </a:cubicBezTo>
                  <a:cubicBezTo>
                    <a:pt x="995" y="615"/>
                    <a:pt x="633" y="37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2921081" y="2773029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1168" y="0"/>
                  </a:moveTo>
                  <a:cubicBezTo>
                    <a:pt x="968" y="0"/>
                    <a:pt x="706" y="147"/>
                    <a:pt x="489" y="384"/>
                  </a:cubicBezTo>
                  <a:cubicBezTo>
                    <a:pt x="153" y="720"/>
                    <a:pt x="1" y="1118"/>
                    <a:pt x="153" y="1270"/>
                  </a:cubicBezTo>
                  <a:cubicBezTo>
                    <a:pt x="194" y="1311"/>
                    <a:pt x="251" y="1330"/>
                    <a:pt x="320" y="1330"/>
                  </a:cubicBezTo>
                  <a:cubicBezTo>
                    <a:pt x="512" y="1330"/>
                    <a:pt x="792" y="1182"/>
                    <a:pt x="1039" y="934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22" y="25"/>
                    <a:pt x="1250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2927044" y="2834413"/>
              <a:ext cx="122575" cy="66076"/>
            </a:xfrm>
            <a:custGeom>
              <a:avLst/>
              <a:gdLst/>
              <a:ahLst/>
              <a:cxnLst/>
              <a:rect l="l" t="t" r="r" b="b"/>
              <a:pathLst>
                <a:path w="1254" h="676" extrusionOk="0">
                  <a:moveTo>
                    <a:pt x="1253" y="1"/>
                  </a:moveTo>
                  <a:cubicBezTo>
                    <a:pt x="1101" y="184"/>
                    <a:pt x="887" y="276"/>
                    <a:pt x="642" y="276"/>
                  </a:cubicBezTo>
                  <a:cubicBezTo>
                    <a:pt x="459" y="276"/>
                    <a:pt x="276" y="215"/>
                    <a:pt x="154" y="123"/>
                  </a:cubicBezTo>
                  <a:cubicBezTo>
                    <a:pt x="31" y="337"/>
                    <a:pt x="1" y="551"/>
                    <a:pt x="123" y="642"/>
                  </a:cubicBezTo>
                  <a:cubicBezTo>
                    <a:pt x="145" y="664"/>
                    <a:pt x="188" y="676"/>
                    <a:pt x="245" y="676"/>
                  </a:cubicBezTo>
                  <a:cubicBezTo>
                    <a:pt x="426" y="676"/>
                    <a:pt x="746" y="562"/>
                    <a:pt x="978" y="306"/>
                  </a:cubicBezTo>
                  <a:cubicBezTo>
                    <a:pt x="1101" y="215"/>
                    <a:pt x="1192" y="123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2870351" y="2876248"/>
              <a:ext cx="89634" cy="75459"/>
            </a:xfrm>
            <a:custGeom>
              <a:avLst/>
              <a:gdLst/>
              <a:ahLst/>
              <a:cxnLst/>
              <a:rect l="l" t="t" r="r" b="b"/>
              <a:pathLst>
                <a:path w="917" h="772" extrusionOk="0">
                  <a:moveTo>
                    <a:pt x="520" y="0"/>
                  </a:moveTo>
                  <a:cubicBezTo>
                    <a:pt x="184" y="0"/>
                    <a:pt x="0" y="428"/>
                    <a:pt x="245" y="673"/>
                  </a:cubicBezTo>
                  <a:cubicBezTo>
                    <a:pt x="322" y="740"/>
                    <a:pt x="418" y="771"/>
                    <a:pt x="513" y="771"/>
                  </a:cubicBezTo>
                  <a:cubicBezTo>
                    <a:pt x="717" y="771"/>
                    <a:pt x="917" y="627"/>
                    <a:pt x="917" y="398"/>
                  </a:cubicBezTo>
                  <a:cubicBezTo>
                    <a:pt x="917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3819856" y="1681903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67" y="0"/>
                  </a:moveTo>
                  <a:cubicBezTo>
                    <a:pt x="154" y="0"/>
                    <a:pt x="1" y="397"/>
                    <a:pt x="1" y="855"/>
                  </a:cubicBezTo>
                  <a:cubicBezTo>
                    <a:pt x="1" y="1314"/>
                    <a:pt x="154" y="1711"/>
                    <a:pt x="367" y="1711"/>
                  </a:cubicBezTo>
                  <a:cubicBezTo>
                    <a:pt x="581" y="1711"/>
                    <a:pt x="764" y="1314"/>
                    <a:pt x="764" y="85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3816924" y="1786392"/>
              <a:ext cx="74679" cy="62752"/>
            </a:xfrm>
            <a:custGeom>
              <a:avLst/>
              <a:gdLst/>
              <a:ahLst/>
              <a:cxnLst/>
              <a:rect l="l" t="t" r="r" b="b"/>
              <a:pathLst>
                <a:path w="764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42" y="61"/>
                    <a:pt x="489" y="92"/>
                    <a:pt x="336" y="92"/>
                  </a:cubicBezTo>
                  <a:cubicBezTo>
                    <a:pt x="214" y="92"/>
                    <a:pt x="122" y="61"/>
                    <a:pt x="0" y="31"/>
                  </a:cubicBezTo>
                  <a:lnTo>
                    <a:pt x="0" y="31"/>
                  </a:lnTo>
                  <a:cubicBezTo>
                    <a:pt x="61" y="367"/>
                    <a:pt x="214" y="642"/>
                    <a:pt x="397" y="642"/>
                  </a:cubicBezTo>
                  <a:cubicBezTo>
                    <a:pt x="581" y="642"/>
                    <a:pt x="733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3706373" y="1732241"/>
              <a:ext cx="146426" cy="128730"/>
            </a:xfrm>
            <a:custGeom>
              <a:avLst/>
              <a:gdLst/>
              <a:ahLst/>
              <a:cxnLst/>
              <a:rect l="l" t="t" r="r" b="b"/>
              <a:pathLst>
                <a:path w="1498" h="1317" extrusionOk="0">
                  <a:moveTo>
                    <a:pt x="333" y="1"/>
                  </a:moveTo>
                  <a:cubicBezTo>
                    <a:pt x="259" y="1"/>
                    <a:pt x="198" y="22"/>
                    <a:pt x="154" y="66"/>
                  </a:cubicBezTo>
                  <a:cubicBezTo>
                    <a:pt x="1" y="218"/>
                    <a:pt x="123" y="615"/>
                    <a:pt x="459" y="951"/>
                  </a:cubicBezTo>
                  <a:cubicBezTo>
                    <a:pt x="705" y="1175"/>
                    <a:pt x="984" y="1317"/>
                    <a:pt x="1176" y="1317"/>
                  </a:cubicBezTo>
                  <a:cubicBezTo>
                    <a:pt x="1246" y="1317"/>
                    <a:pt x="1304" y="1298"/>
                    <a:pt x="1345" y="1257"/>
                  </a:cubicBezTo>
                  <a:cubicBezTo>
                    <a:pt x="1498" y="1104"/>
                    <a:pt x="1345" y="707"/>
                    <a:pt x="1040" y="371"/>
                  </a:cubicBezTo>
                  <a:cubicBezTo>
                    <a:pt x="778" y="131"/>
                    <a:pt x="517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3754171" y="1810242"/>
              <a:ext cx="92665" cy="53760"/>
            </a:xfrm>
            <a:custGeom>
              <a:avLst/>
              <a:gdLst/>
              <a:ahLst/>
              <a:cxnLst/>
              <a:rect l="l" t="t" r="r" b="b"/>
              <a:pathLst>
                <a:path w="948" h="550" extrusionOk="0">
                  <a:moveTo>
                    <a:pt x="826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1" y="184"/>
                  </a:lnTo>
                  <a:cubicBezTo>
                    <a:pt x="224" y="408"/>
                    <a:pt x="497" y="549"/>
                    <a:pt x="687" y="549"/>
                  </a:cubicBezTo>
                  <a:cubicBezTo>
                    <a:pt x="757" y="549"/>
                    <a:pt x="815" y="530"/>
                    <a:pt x="856" y="489"/>
                  </a:cubicBezTo>
                  <a:cubicBezTo>
                    <a:pt x="948" y="398"/>
                    <a:pt x="917" y="215"/>
                    <a:pt x="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3664636" y="1834189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0" y="183"/>
                    <a:pt x="0" y="367"/>
                  </a:cubicBezTo>
                  <a:cubicBezTo>
                    <a:pt x="0" y="580"/>
                    <a:pt x="367" y="764"/>
                    <a:pt x="825" y="764"/>
                  </a:cubicBezTo>
                  <a:cubicBezTo>
                    <a:pt x="1314" y="764"/>
                    <a:pt x="1680" y="580"/>
                    <a:pt x="1680" y="367"/>
                  </a:cubicBezTo>
                  <a:cubicBezTo>
                    <a:pt x="1680" y="183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3664636" y="1849046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7" y="1"/>
                  </a:moveTo>
                  <a:cubicBezTo>
                    <a:pt x="1314" y="276"/>
                    <a:pt x="978" y="459"/>
                    <a:pt x="611" y="459"/>
                  </a:cubicBezTo>
                  <a:cubicBezTo>
                    <a:pt x="397" y="459"/>
                    <a:pt x="184" y="398"/>
                    <a:pt x="0" y="245"/>
                  </a:cubicBezTo>
                  <a:lnTo>
                    <a:pt x="0" y="245"/>
                  </a:lnTo>
                  <a:cubicBezTo>
                    <a:pt x="0" y="459"/>
                    <a:pt x="367" y="642"/>
                    <a:pt x="825" y="642"/>
                  </a:cubicBezTo>
                  <a:cubicBezTo>
                    <a:pt x="1283" y="642"/>
                    <a:pt x="1680" y="459"/>
                    <a:pt x="1680" y="245"/>
                  </a:cubicBezTo>
                  <a:cubicBezTo>
                    <a:pt x="1680" y="154"/>
                    <a:pt x="1619" y="62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3703441" y="1885114"/>
              <a:ext cx="149358" cy="128632"/>
            </a:xfrm>
            <a:custGeom>
              <a:avLst/>
              <a:gdLst/>
              <a:ahLst/>
              <a:cxnLst/>
              <a:rect l="l" t="t" r="r" b="b"/>
              <a:pathLst>
                <a:path w="1528" h="1316" extrusionOk="0">
                  <a:moveTo>
                    <a:pt x="1209" y="0"/>
                  </a:moveTo>
                  <a:cubicBezTo>
                    <a:pt x="1017" y="0"/>
                    <a:pt x="737" y="148"/>
                    <a:pt x="489" y="396"/>
                  </a:cubicBezTo>
                  <a:cubicBezTo>
                    <a:pt x="153" y="701"/>
                    <a:pt x="0" y="1098"/>
                    <a:pt x="153" y="1251"/>
                  </a:cubicBezTo>
                  <a:cubicBezTo>
                    <a:pt x="197" y="1295"/>
                    <a:pt x="263" y="1316"/>
                    <a:pt x="343" y="1316"/>
                  </a:cubicBezTo>
                  <a:cubicBezTo>
                    <a:pt x="541" y="1316"/>
                    <a:pt x="821" y="1185"/>
                    <a:pt x="1039" y="945"/>
                  </a:cubicBezTo>
                  <a:cubicBezTo>
                    <a:pt x="1375" y="609"/>
                    <a:pt x="1528" y="212"/>
                    <a:pt x="1375" y="59"/>
                  </a:cubicBezTo>
                  <a:cubicBezTo>
                    <a:pt x="1335" y="19"/>
                    <a:pt x="1277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3718396" y="1883746"/>
              <a:ext cx="134403" cy="129512"/>
            </a:xfrm>
            <a:custGeom>
              <a:avLst/>
              <a:gdLst/>
              <a:ahLst/>
              <a:cxnLst/>
              <a:rect l="l" t="t" r="r" b="b"/>
              <a:pathLst>
                <a:path w="1375" h="1325" extrusionOk="0">
                  <a:moveTo>
                    <a:pt x="1020" y="0"/>
                  </a:moveTo>
                  <a:cubicBezTo>
                    <a:pt x="965" y="0"/>
                    <a:pt x="910" y="15"/>
                    <a:pt x="855" y="43"/>
                  </a:cubicBezTo>
                  <a:cubicBezTo>
                    <a:pt x="978" y="623"/>
                    <a:pt x="581" y="1173"/>
                    <a:pt x="0" y="1234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41" y="1306"/>
                    <a:pt x="100" y="1325"/>
                    <a:pt x="170" y="1325"/>
                  </a:cubicBezTo>
                  <a:cubicBezTo>
                    <a:pt x="361" y="1325"/>
                    <a:pt x="640" y="1183"/>
                    <a:pt x="886" y="959"/>
                  </a:cubicBezTo>
                  <a:cubicBezTo>
                    <a:pt x="1192" y="623"/>
                    <a:pt x="1375" y="226"/>
                    <a:pt x="1222" y="73"/>
                  </a:cubicBezTo>
                  <a:cubicBezTo>
                    <a:pt x="1155" y="23"/>
                    <a:pt x="1088" y="0"/>
                    <a:pt x="10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3813894" y="1896844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98" y="1"/>
                  </a:moveTo>
                  <a:cubicBezTo>
                    <a:pt x="184" y="1"/>
                    <a:pt x="1" y="398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612" y="1711"/>
                    <a:pt x="764" y="1314"/>
                    <a:pt x="764" y="856"/>
                  </a:cubicBezTo>
                  <a:cubicBezTo>
                    <a:pt x="764" y="398"/>
                    <a:pt x="612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3819856" y="1911799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51" y="0"/>
                  </a:moveTo>
                  <a:lnTo>
                    <a:pt x="551" y="0"/>
                  </a:lnTo>
                  <a:cubicBezTo>
                    <a:pt x="612" y="428"/>
                    <a:pt x="367" y="825"/>
                    <a:pt x="1" y="1039"/>
                  </a:cubicBezTo>
                  <a:cubicBezTo>
                    <a:pt x="62" y="1344"/>
                    <a:pt x="184" y="1558"/>
                    <a:pt x="367" y="1558"/>
                  </a:cubicBezTo>
                  <a:cubicBezTo>
                    <a:pt x="551" y="1558"/>
                    <a:pt x="764" y="1161"/>
                    <a:pt x="764" y="703"/>
                  </a:cubicBezTo>
                  <a:cubicBezTo>
                    <a:pt x="764" y="459"/>
                    <a:pt x="703" y="214"/>
                    <a:pt x="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3855729" y="1885017"/>
              <a:ext cx="149358" cy="128730"/>
            </a:xfrm>
            <a:custGeom>
              <a:avLst/>
              <a:gdLst/>
              <a:ahLst/>
              <a:cxnLst/>
              <a:rect l="l" t="t" r="r" b="b"/>
              <a:pathLst>
                <a:path w="1528" h="1317" extrusionOk="0">
                  <a:moveTo>
                    <a:pt x="336" y="1"/>
                  </a:moveTo>
                  <a:cubicBezTo>
                    <a:pt x="264" y="1"/>
                    <a:pt x="202" y="20"/>
                    <a:pt x="153" y="60"/>
                  </a:cubicBezTo>
                  <a:cubicBezTo>
                    <a:pt x="0" y="213"/>
                    <a:pt x="153" y="610"/>
                    <a:pt x="489" y="946"/>
                  </a:cubicBezTo>
                  <a:cubicBezTo>
                    <a:pt x="729" y="1186"/>
                    <a:pt x="999" y="1317"/>
                    <a:pt x="1190" y="1317"/>
                  </a:cubicBezTo>
                  <a:cubicBezTo>
                    <a:pt x="1267" y="1317"/>
                    <a:pt x="1331" y="1296"/>
                    <a:pt x="1375" y="1252"/>
                  </a:cubicBezTo>
                  <a:cubicBezTo>
                    <a:pt x="1528" y="1099"/>
                    <a:pt x="1375" y="702"/>
                    <a:pt x="1039" y="366"/>
                  </a:cubicBezTo>
                  <a:cubicBezTo>
                    <a:pt x="793" y="142"/>
                    <a:pt x="531" y="1"/>
                    <a:pt x="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3855729" y="1885114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20" y="0"/>
                  </a:moveTo>
                  <a:cubicBezTo>
                    <a:pt x="251" y="0"/>
                    <a:pt x="193" y="19"/>
                    <a:pt x="153" y="59"/>
                  </a:cubicBezTo>
                  <a:cubicBezTo>
                    <a:pt x="0" y="212"/>
                    <a:pt x="153" y="609"/>
                    <a:pt x="459" y="945"/>
                  </a:cubicBezTo>
                  <a:lnTo>
                    <a:pt x="489" y="945"/>
                  </a:lnTo>
                  <a:cubicBezTo>
                    <a:pt x="581" y="945"/>
                    <a:pt x="672" y="915"/>
                    <a:pt x="734" y="915"/>
                  </a:cubicBezTo>
                  <a:cubicBezTo>
                    <a:pt x="978" y="915"/>
                    <a:pt x="1222" y="1006"/>
                    <a:pt x="1406" y="1159"/>
                  </a:cubicBezTo>
                  <a:cubicBezTo>
                    <a:pt x="1406" y="854"/>
                    <a:pt x="1283" y="579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3879579" y="1837122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1" y="184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3879579" y="1837122"/>
              <a:ext cx="146426" cy="74775"/>
            </a:xfrm>
            <a:custGeom>
              <a:avLst/>
              <a:gdLst/>
              <a:ahLst/>
              <a:cxnLst/>
              <a:rect l="l" t="t" r="r" b="b"/>
              <a:pathLst>
                <a:path w="1498" h="765" extrusionOk="0">
                  <a:moveTo>
                    <a:pt x="490" y="1"/>
                  </a:moveTo>
                  <a:cubicBezTo>
                    <a:pt x="184" y="62"/>
                    <a:pt x="1" y="214"/>
                    <a:pt x="1" y="398"/>
                  </a:cubicBezTo>
                  <a:cubicBezTo>
                    <a:pt x="1" y="612"/>
                    <a:pt x="367" y="764"/>
                    <a:pt x="856" y="764"/>
                  </a:cubicBezTo>
                  <a:cubicBezTo>
                    <a:pt x="1070" y="764"/>
                    <a:pt x="1314" y="703"/>
                    <a:pt x="1498" y="612"/>
                  </a:cubicBezTo>
                  <a:lnTo>
                    <a:pt x="1437" y="612"/>
                  </a:lnTo>
                  <a:cubicBezTo>
                    <a:pt x="1414" y="613"/>
                    <a:pt x="1392" y="614"/>
                    <a:pt x="1370" y="614"/>
                  </a:cubicBezTo>
                  <a:cubicBezTo>
                    <a:pt x="995" y="614"/>
                    <a:pt x="634" y="375"/>
                    <a:pt x="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3855729" y="1732241"/>
              <a:ext cx="149358" cy="128730"/>
            </a:xfrm>
            <a:custGeom>
              <a:avLst/>
              <a:gdLst/>
              <a:ahLst/>
              <a:cxnLst/>
              <a:rect l="l" t="t" r="r" b="b"/>
              <a:pathLst>
                <a:path w="1528" h="1317" extrusionOk="0">
                  <a:moveTo>
                    <a:pt x="1185" y="1"/>
                  </a:moveTo>
                  <a:cubicBezTo>
                    <a:pt x="987" y="1"/>
                    <a:pt x="707" y="131"/>
                    <a:pt x="489" y="371"/>
                  </a:cubicBezTo>
                  <a:cubicBezTo>
                    <a:pt x="153" y="707"/>
                    <a:pt x="0" y="1104"/>
                    <a:pt x="153" y="1257"/>
                  </a:cubicBezTo>
                  <a:cubicBezTo>
                    <a:pt x="194" y="1298"/>
                    <a:pt x="253" y="1317"/>
                    <a:pt x="323" y="1317"/>
                  </a:cubicBezTo>
                  <a:cubicBezTo>
                    <a:pt x="514" y="1317"/>
                    <a:pt x="793" y="1175"/>
                    <a:pt x="1039" y="951"/>
                  </a:cubicBezTo>
                  <a:cubicBezTo>
                    <a:pt x="1375" y="615"/>
                    <a:pt x="1528" y="218"/>
                    <a:pt x="1375" y="66"/>
                  </a:cubicBezTo>
                  <a:cubicBezTo>
                    <a:pt x="1331" y="22"/>
                    <a:pt x="1265" y="1"/>
                    <a:pt x="1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3861692" y="1792354"/>
              <a:ext cx="122478" cy="66076"/>
            </a:xfrm>
            <a:custGeom>
              <a:avLst/>
              <a:gdLst/>
              <a:ahLst/>
              <a:cxnLst/>
              <a:rect l="l" t="t" r="r" b="b"/>
              <a:pathLst>
                <a:path w="1253" h="676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0" y="184"/>
                    <a:pt x="856" y="275"/>
                    <a:pt x="642" y="275"/>
                  </a:cubicBezTo>
                  <a:cubicBezTo>
                    <a:pt x="459" y="275"/>
                    <a:pt x="275" y="214"/>
                    <a:pt x="153" y="123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21" y="664"/>
                    <a:pt x="169" y="675"/>
                    <a:pt x="228" y="675"/>
                  </a:cubicBezTo>
                  <a:cubicBezTo>
                    <a:pt x="415" y="675"/>
                    <a:pt x="723" y="561"/>
                    <a:pt x="978" y="306"/>
                  </a:cubicBezTo>
                  <a:cubicBezTo>
                    <a:pt x="1070" y="214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3804999" y="1834189"/>
              <a:ext cx="89634" cy="76730"/>
            </a:xfrm>
            <a:custGeom>
              <a:avLst/>
              <a:gdLst/>
              <a:ahLst/>
              <a:cxnLst/>
              <a:rect l="l" t="t" r="r" b="b"/>
              <a:pathLst>
                <a:path w="917" h="785" extrusionOk="0">
                  <a:moveTo>
                    <a:pt x="519" y="0"/>
                  </a:moveTo>
                  <a:cubicBezTo>
                    <a:pt x="183" y="0"/>
                    <a:pt x="0" y="428"/>
                    <a:pt x="244" y="672"/>
                  </a:cubicBezTo>
                  <a:cubicBezTo>
                    <a:pt x="322" y="750"/>
                    <a:pt x="419" y="784"/>
                    <a:pt x="514" y="784"/>
                  </a:cubicBezTo>
                  <a:cubicBezTo>
                    <a:pt x="718" y="784"/>
                    <a:pt x="916" y="626"/>
                    <a:pt x="916" y="397"/>
                  </a:cubicBezTo>
                  <a:cubicBezTo>
                    <a:pt x="916" y="183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4587261" y="1872994"/>
              <a:ext cx="77709" cy="167242"/>
            </a:xfrm>
            <a:custGeom>
              <a:avLst/>
              <a:gdLst/>
              <a:ahLst/>
              <a:cxnLst/>
              <a:rect l="l" t="t" r="r" b="b"/>
              <a:pathLst>
                <a:path w="795" h="1711" extrusionOk="0">
                  <a:moveTo>
                    <a:pt x="398" y="0"/>
                  </a:moveTo>
                  <a:cubicBezTo>
                    <a:pt x="184" y="0"/>
                    <a:pt x="1" y="397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612" y="1711"/>
                    <a:pt x="795" y="1314"/>
                    <a:pt x="795" y="856"/>
                  </a:cubicBezTo>
                  <a:cubicBezTo>
                    <a:pt x="795" y="367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4587261" y="1977483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0"/>
                  </a:moveTo>
                  <a:cubicBezTo>
                    <a:pt x="642" y="61"/>
                    <a:pt x="490" y="92"/>
                    <a:pt x="337" y="92"/>
                  </a:cubicBezTo>
                  <a:cubicBezTo>
                    <a:pt x="215" y="92"/>
                    <a:pt x="123" y="61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5" y="611"/>
                    <a:pt x="398" y="611"/>
                  </a:cubicBezTo>
                  <a:cubicBezTo>
                    <a:pt x="581" y="611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473778" y="1923333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338" y="1"/>
                  </a:moveTo>
                  <a:cubicBezTo>
                    <a:pt x="261" y="1"/>
                    <a:pt x="197" y="22"/>
                    <a:pt x="154" y="66"/>
                  </a:cubicBezTo>
                  <a:cubicBezTo>
                    <a:pt x="1" y="218"/>
                    <a:pt x="154" y="615"/>
                    <a:pt x="490" y="921"/>
                  </a:cubicBezTo>
                  <a:cubicBezTo>
                    <a:pt x="737" y="1168"/>
                    <a:pt x="1017" y="1316"/>
                    <a:pt x="1209" y="1316"/>
                  </a:cubicBezTo>
                  <a:cubicBezTo>
                    <a:pt x="1278" y="1316"/>
                    <a:pt x="1335" y="1297"/>
                    <a:pt x="1376" y="1257"/>
                  </a:cubicBezTo>
                  <a:cubicBezTo>
                    <a:pt x="1528" y="1104"/>
                    <a:pt x="1376" y="707"/>
                    <a:pt x="1040" y="371"/>
                  </a:cubicBezTo>
                  <a:cubicBezTo>
                    <a:pt x="800" y="131"/>
                    <a:pt x="529" y="1"/>
                    <a:pt x="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4524606" y="2001333"/>
              <a:ext cx="92665" cy="53760"/>
            </a:xfrm>
            <a:custGeom>
              <a:avLst/>
              <a:gdLst/>
              <a:ahLst/>
              <a:cxnLst/>
              <a:rect l="l" t="t" r="r" b="b"/>
              <a:pathLst>
                <a:path w="948" h="550" extrusionOk="0">
                  <a:moveTo>
                    <a:pt x="825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0" y="184"/>
                  </a:lnTo>
                  <a:cubicBezTo>
                    <a:pt x="224" y="408"/>
                    <a:pt x="497" y="549"/>
                    <a:pt x="687" y="549"/>
                  </a:cubicBezTo>
                  <a:cubicBezTo>
                    <a:pt x="756" y="549"/>
                    <a:pt x="815" y="530"/>
                    <a:pt x="856" y="490"/>
                  </a:cubicBezTo>
                  <a:cubicBezTo>
                    <a:pt x="947" y="398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4432040" y="2025281"/>
              <a:ext cx="167246" cy="74677"/>
            </a:xfrm>
            <a:custGeom>
              <a:avLst/>
              <a:gdLst/>
              <a:ahLst/>
              <a:cxnLst/>
              <a:rect l="l" t="t" r="r" b="b"/>
              <a:pathLst>
                <a:path w="1711" h="764" extrusionOk="0">
                  <a:moveTo>
                    <a:pt x="856" y="0"/>
                  </a:moveTo>
                  <a:cubicBezTo>
                    <a:pt x="397" y="0"/>
                    <a:pt x="0" y="183"/>
                    <a:pt x="0" y="367"/>
                  </a:cubicBezTo>
                  <a:cubicBezTo>
                    <a:pt x="0" y="581"/>
                    <a:pt x="39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434972" y="2040138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8" y="1"/>
                  </a:moveTo>
                  <a:cubicBezTo>
                    <a:pt x="1314" y="306"/>
                    <a:pt x="978" y="459"/>
                    <a:pt x="612" y="459"/>
                  </a:cubicBezTo>
                  <a:cubicBezTo>
                    <a:pt x="398" y="459"/>
                    <a:pt x="184" y="398"/>
                    <a:pt x="1" y="276"/>
                  </a:cubicBezTo>
                  <a:lnTo>
                    <a:pt x="1" y="276"/>
                  </a:lnTo>
                  <a:cubicBezTo>
                    <a:pt x="1" y="459"/>
                    <a:pt x="367" y="642"/>
                    <a:pt x="826" y="642"/>
                  </a:cubicBezTo>
                  <a:cubicBezTo>
                    <a:pt x="1284" y="642"/>
                    <a:pt x="1681" y="459"/>
                    <a:pt x="1681" y="276"/>
                  </a:cubicBezTo>
                  <a:cubicBezTo>
                    <a:pt x="1681" y="154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4473778" y="2075619"/>
              <a:ext cx="149456" cy="129219"/>
            </a:xfrm>
            <a:custGeom>
              <a:avLst/>
              <a:gdLst/>
              <a:ahLst/>
              <a:cxnLst/>
              <a:rect l="l" t="t" r="r" b="b"/>
              <a:pathLst>
                <a:path w="1529" h="1322" extrusionOk="0">
                  <a:moveTo>
                    <a:pt x="1191" y="1"/>
                  </a:moveTo>
                  <a:cubicBezTo>
                    <a:pt x="1000" y="1"/>
                    <a:pt x="729" y="131"/>
                    <a:pt x="490" y="371"/>
                  </a:cubicBezTo>
                  <a:cubicBezTo>
                    <a:pt x="154" y="738"/>
                    <a:pt x="1" y="1104"/>
                    <a:pt x="154" y="1257"/>
                  </a:cubicBezTo>
                  <a:cubicBezTo>
                    <a:pt x="197" y="1301"/>
                    <a:pt x="264" y="1322"/>
                    <a:pt x="344" y="1322"/>
                  </a:cubicBezTo>
                  <a:cubicBezTo>
                    <a:pt x="542" y="1322"/>
                    <a:pt x="822" y="1191"/>
                    <a:pt x="1040" y="951"/>
                  </a:cubicBezTo>
                  <a:cubicBezTo>
                    <a:pt x="1376" y="615"/>
                    <a:pt x="1528" y="218"/>
                    <a:pt x="1376" y="66"/>
                  </a:cubicBezTo>
                  <a:cubicBezTo>
                    <a:pt x="1332" y="22"/>
                    <a:pt x="1268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488733" y="2074837"/>
              <a:ext cx="134501" cy="129512"/>
            </a:xfrm>
            <a:custGeom>
              <a:avLst/>
              <a:gdLst/>
              <a:ahLst/>
              <a:cxnLst/>
              <a:rect l="l" t="t" r="r" b="b"/>
              <a:pathLst>
                <a:path w="1376" h="1325" extrusionOk="0">
                  <a:moveTo>
                    <a:pt x="1026" y="0"/>
                  </a:moveTo>
                  <a:cubicBezTo>
                    <a:pt x="975" y="0"/>
                    <a:pt x="928" y="16"/>
                    <a:pt x="887" y="43"/>
                  </a:cubicBezTo>
                  <a:cubicBezTo>
                    <a:pt x="978" y="623"/>
                    <a:pt x="581" y="1173"/>
                    <a:pt x="1" y="1234"/>
                  </a:cubicBezTo>
                  <a:lnTo>
                    <a:pt x="1" y="1265"/>
                  </a:lnTo>
                  <a:cubicBezTo>
                    <a:pt x="42" y="1306"/>
                    <a:pt x="100" y="1325"/>
                    <a:pt x="170" y="1325"/>
                  </a:cubicBezTo>
                  <a:cubicBezTo>
                    <a:pt x="362" y="1325"/>
                    <a:pt x="641" y="1183"/>
                    <a:pt x="887" y="959"/>
                  </a:cubicBezTo>
                  <a:cubicBezTo>
                    <a:pt x="1223" y="623"/>
                    <a:pt x="1375" y="226"/>
                    <a:pt x="1223" y="74"/>
                  </a:cubicBezTo>
                  <a:cubicBezTo>
                    <a:pt x="1155" y="23"/>
                    <a:pt x="1088" y="0"/>
                    <a:pt x="1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4584328" y="2087935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153" y="1711"/>
                    <a:pt x="367" y="1711"/>
                  </a:cubicBezTo>
                  <a:cubicBezTo>
                    <a:pt x="611" y="1711"/>
                    <a:pt x="764" y="1314"/>
                    <a:pt x="764" y="856"/>
                  </a:cubicBezTo>
                  <a:cubicBezTo>
                    <a:pt x="764" y="398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4590291" y="2102890"/>
              <a:ext cx="74679" cy="152384"/>
            </a:xfrm>
            <a:custGeom>
              <a:avLst/>
              <a:gdLst/>
              <a:ahLst/>
              <a:cxnLst/>
              <a:rect l="l" t="t" r="r" b="b"/>
              <a:pathLst>
                <a:path w="764" h="1559" extrusionOk="0">
                  <a:moveTo>
                    <a:pt x="550" y="0"/>
                  </a:moveTo>
                  <a:lnTo>
                    <a:pt x="550" y="0"/>
                  </a:lnTo>
                  <a:cubicBezTo>
                    <a:pt x="611" y="428"/>
                    <a:pt x="367" y="825"/>
                    <a:pt x="0" y="1039"/>
                  </a:cubicBezTo>
                  <a:cubicBezTo>
                    <a:pt x="61" y="1345"/>
                    <a:pt x="184" y="1558"/>
                    <a:pt x="336" y="1558"/>
                  </a:cubicBezTo>
                  <a:cubicBezTo>
                    <a:pt x="581" y="1558"/>
                    <a:pt x="764" y="1161"/>
                    <a:pt x="764" y="703"/>
                  </a:cubicBezTo>
                  <a:cubicBezTo>
                    <a:pt x="764" y="459"/>
                    <a:pt x="703" y="214"/>
                    <a:pt x="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626066" y="2076108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323" y="1"/>
                  </a:moveTo>
                  <a:cubicBezTo>
                    <a:pt x="253" y="1"/>
                    <a:pt x="195" y="20"/>
                    <a:pt x="154" y="61"/>
                  </a:cubicBezTo>
                  <a:cubicBezTo>
                    <a:pt x="1" y="213"/>
                    <a:pt x="154" y="610"/>
                    <a:pt x="490" y="946"/>
                  </a:cubicBezTo>
                  <a:cubicBezTo>
                    <a:pt x="729" y="1186"/>
                    <a:pt x="1000" y="1317"/>
                    <a:pt x="1191" y="1317"/>
                  </a:cubicBezTo>
                  <a:cubicBezTo>
                    <a:pt x="1268" y="1317"/>
                    <a:pt x="1332" y="1296"/>
                    <a:pt x="1376" y="1252"/>
                  </a:cubicBezTo>
                  <a:cubicBezTo>
                    <a:pt x="1528" y="1099"/>
                    <a:pt x="1376" y="702"/>
                    <a:pt x="1040" y="366"/>
                  </a:cubicBezTo>
                  <a:cubicBezTo>
                    <a:pt x="794" y="142"/>
                    <a:pt x="515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4626066" y="2076206"/>
              <a:ext cx="137531" cy="113384"/>
            </a:xfrm>
            <a:custGeom>
              <a:avLst/>
              <a:gdLst/>
              <a:ahLst/>
              <a:cxnLst/>
              <a:rect l="l" t="t" r="r" b="b"/>
              <a:pathLst>
                <a:path w="1407" h="1160" extrusionOk="0">
                  <a:moveTo>
                    <a:pt x="320" y="0"/>
                  </a:moveTo>
                  <a:cubicBezTo>
                    <a:pt x="251" y="0"/>
                    <a:pt x="194" y="19"/>
                    <a:pt x="154" y="60"/>
                  </a:cubicBezTo>
                  <a:cubicBezTo>
                    <a:pt x="1" y="212"/>
                    <a:pt x="154" y="609"/>
                    <a:pt x="459" y="945"/>
                  </a:cubicBezTo>
                  <a:lnTo>
                    <a:pt x="490" y="945"/>
                  </a:lnTo>
                  <a:cubicBezTo>
                    <a:pt x="581" y="945"/>
                    <a:pt x="673" y="915"/>
                    <a:pt x="734" y="915"/>
                  </a:cubicBezTo>
                  <a:cubicBezTo>
                    <a:pt x="978" y="915"/>
                    <a:pt x="1223" y="1007"/>
                    <a:pt x="1406" y="1159"/>
                  </a:cubicBezTo>
                  <a:cubicBezTo>
                    <a:pt x="1406" y="854"/>
                    <a:pt x="1284" y="579"/>
                    <a:pt x="1040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4650014" y="2028213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6" y="1"/>
                  </a:moveTo>
                  <a:cubicBezTo>
                    <a:pt x="367" y="1"/>
                    <a:pt x="0" y="184"/>
                    <a:pt x="0" y="367"/>
                  </a:cubicBezTo>
                  <a:cubicBezTo>
                    <a:pt x="0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4650014" y="2028213"/>
              <a:ext cx="146426" cy="72527"/>
            </a:xfrm>
            <a:custGeom>
              <a:avLst/>
              <a:gdLst/>
              <a:ahLst/>
              <a:cxnLst/>
              <a:rect l="l" t="t" r="r" b="b"/>
              <a:pathLst>
                <a:path w="1498" h="742" extrusionOk="0">
                  <a:moveTo>
                    <a:pt x="489" y="1"/>
                  </a:moveTo>
                  <a:cubicBezTo>
                    <a:pt x="184" y="62"/>
                    <a:pt x="0" y="215"/>
                    <a:pt x="0" y="367"/>
                  </a:cubicBezTo>
                  <a:cubicBezTo>
                    <a:pt x="0" y="581"/>
                    <a:pt x="367" y="734"/>
                    <a:pt x="856" y="734"/>
                  </a:cubicBezTo>
                  <a:cubicBezTo>
                    <a:pt x="893" y="739"/>
                    <a:pt x="932" y="742"/>
                    <a:pt x="972" y="742"/>
                  </a:cubicBezTo>
                  <a:cubicBezTo>
                    <a:pt x="1154" y="742"/>
                    <a:pt x="1346" y="687"/>
                    <a:pt x="1497" y="612"/>
                  </a:cubicBezTo>
                  <a:lnTo>
                    <a:pt x="1436" y="612"/>
                  </a:lnTo>
                  <a:cubicBezTo>
                    <a:pt x="1414" y="613"/>
                    <a:pt x="1391" y="614"/>
                    <a:pt x="1369" y="614"/>
                  </a:cubicBezTo>
                  <a:cubicBezTo>
                    <a:pt x="995" y="614"/>
                    <a:pt x="633" y="375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4626066" y="1923333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1186" y="1"/>
                  </a:moveTo>
                  <a:cubicBezTo>
                    <a:pt x="987" y="1"/>
                    <a:pt x="707" y="131"/>
                    <a:pt x="490" y="371"/>
                  </a:cubicBezTo>
                  <a:cubicBezTo>
                    <a:pt x="154" y="707"/>
                    <a:pt x="1" y="1104"/>
                    <a:pt x="154" y="1257"/>
                  </a:cubicBezTo>
                  <a:cubicBezTo>
                    <a:pt x="194" y="1297"/>
                    <a:pt x="251" y="1316"/>
                    <a:pt x="320" y="1316"/>
                  </a:cubicBezTo>
                  <a:cubicBezTo>
                    <a:pt x="512" y="1316"/>
                    <a:pt x="792" y="1168"/>
                    <a:pt x="1040" y="921"/>
                  </a:cubicBezTo>
                  <a:cubicBezTo>
                    <a:pt x="1376" y="615"/>
                    <a:pt x="1528" y="218"/>
                    <a:pt x="1376" y="66"/>
                  </a:cubicBezTo>
                  <a:cubicBezTo>
                    <a:pt x="1332" y="22"/>
                    <a:pt x="1265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4632029" y="1983446"/>
              <a:ext cx="122575" cy="66076"/>
            </a:xfrm>
            <a:custGeom>
              <a:avLst/>
              <a:gdLst/>
              <a:ahLst/>
              <a:cxnLst/>
              <a:rect l="l" t="t" r="r" b="b"/>
              <a:pathLst>
                <a:path w="1254" h="676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1" y="184"/>
                    <a:pt x="856" y="275"/>
                    <a:pt x="642" y="275"/>
                  </a:cubicBezTo>
                  <a:cubicBezTo>
                    <a:pt x="459" y="275"/>
                    <a:pt x="276" y="214"/>
                    <a:pt x="154" y="123"/>
                  </a:cubicBezTo>
                  <a:cubicBezTo>
                    <a:pt x="32" y="337"/>
                    <a:pt x="1" y="550"/>
                    <a:pt x="93" y="642"/>
                  </a:cubicBezTo>
                  <a:cubicBezTo>
                    <a:pt x="123" y="664"/>
                    <a:pt x="171" y="676"/>
                    <a:pt x="232" y="676"/>
                  </a:cubicBezTo>
                  <a:cubicBezTo>
                    <a:pt x="419" y="676"/>
                    <a:pt x="725" y="567"/>
                    <a:pt x="979" y="337"/>
                  </a:cubicBezTo>
                  <a:cubicBezTo>
                    <a:pt x="1070" y="214"/>
                    <a:pt x="1162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4578366" y="2025281"/>
              <a:ext cx="86604" cy="75361"/>
            </a:xfrm>
            <a:custGeom>
              <a:avLst/>
              <a:gdLst/>
              <a:ahLst/>
              <a:cxnLst/>
              <a:rect l="l" t="t" r="r" b="b"/>
              <a:pathLst>
                <a:path w="886" h="771" extrusionOk="0">
                  <a:moveTo>
                    <a:pt x="489" y="0"/>
                  </a:moveTo>
                  <a:cubicBezTo>
                    <a:pt x="153" y="31"/>
                    <a:pt x="0" y="428"/>
                    <a:pt x="244" y="672"/>
                  </a:cubicBezTo>
                  <a:cubicBezTo>
                    <a:pt x="322" y="740"/>
                    <a:pt x="415" y="771"/>
                    <a:pt x="505" y="771"/>
                  </a:cubicBezTo>
                  <a:cubicBezTo>
                    <a:pt x="701" y="771"/>
                    <a:pt x="886" y="627"/>
                    <a:pt x="886" y="397"/>
                  </a:cubicBezTo>
                  <a:cubicBezTo>
                    <a:pt x="886" y="183"/>
                    <a:pt x="703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4181224" y="2282056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0"/>
                  </a:moveTo>
                  <a:cubicBezTo>
                    <a:pt x="183" y="0"/>
                    <a:pt x="0" y="397"/>
                    <a:pt x="0" y="856"/>
                  </a:cubicBezTo>
                  <a:cubicBezTo>
                    <a:pt x="0" y="1314"/>
                    <a:pt x="183" y="1711"/>
                    <a:pt x="397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4181224" y="2386546"/>
              <a:ext cx="74679" cy="62850"/>
            </a:xfrm>
            <a:custGeom>
              <a:avLst/>
              <a:gdLst/>
              <a:ahLst/>
              <a:cxnLst/>
              <a:rect l="l" t="t" r="r" b="b"/>
              <a:pathLst>
                <a:path w="764" h="643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8" y="92"/>
                    <a:pt x="336" y="92"/>
                  </a:cubicBezTo>
                  <a:cubicBezTo>
                    <a:pt x="214" y="92"/>
                    <a:pt x="92" y="92"/>
                    <a:pt x="0" y="62"/>
                  </a:cubicBezTo>
                  <a:lnTo>
                    <a:pt x="0" y="62"/>
                  </a:lnTo>
                  <a:cubicBezTo>
                    <a:pt x="61" y="398"/>
                    <a:pt x="183" y="642"/>
                    <a:pt x="367" y="642"/>
                  </a:cubicBezTo>
                  <a:cubicBezTo>
                    <a:pt x="550" y="64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4067740" y="2332982"/>
              <a:ext cx="149358" cy="129512"/>
            </a:xfrm>
            <a:custGeom>
              <a:avLst/>
              <a:gdLst/>
              <a:ahLst/>
              <a:cxnLst/>
              <a:rect l="l" t="t" r="r" b="b"/>
              <a:pathLst>
                <a:path w="1528" h="1325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53" y="610"/>
                    <a:pt x="489" y="946"/>
                  </a:cubicBezTo>
                  <a:cubicBezTo>
                    <a:pt x="710" y="1167"/>
                    <a:pt x="980" y="1324"/>
                    <a:pt x="1170" y="1324"/>
                  </a:cubicBezTo>
                  <a:cubicBezTo>
                    <a:pt x="1242" y="1324"/>
                    <a:pt x="1302" y="1302"/>
                    <a:pt x="1344" y="1251"/>
                  </a:cubicBezTo>
                  <a:cubicBezTo>
                    <a:pt x="1528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4118471" y="2410396"/>
              <a:ext cx="89732" cy="51316"/>
            </a:xfrm>
            <a:custGeom>
              <a:avLst/>
              <a:gdLst/>
              <a:ahLst/>
              <a:cxnLst/>
              <a:rect l="l" t="t" r="r" b="b"/>
              <a:pathLst>
                <a:path w="918" h="525" extrusionOk="0">
                  <a:moveTo>
                    <a:pt x="825" y="1"/>
                  </a:moveTo>
                  <a:cubicBezTo>
                    <a:pt x="666" y="107"/>
                    <a:pt x="484" y="190"/>
                    <a:pt x="279" y="190"/>
                  </a:cubicBezTo>
                  <a:cubicBezTo>
                    <a:pt x="248" y="190"/>
                    <a:pt x="216" y="188"/>
                    <a:pt x="184" y="184"/>
                  </a:cubicBezTo>
                  <a:lnTo>
                    <a:pt x="1" y="184"/>
                  </a:lnTo>
                  <a:cubicBezTo>
                    <a:pt x="217" y="400"/>
                    <a:pt x="464" y="525"/>
                    <a:pt x="644" y="525"/>
                  </a:cubicBezTo>
                  <a:cubicBezTo>
                    <a:pt x="718" y="525"/>
                    <a:pt x="781" y="504"/>
                    <a:pt x="825" y="459"/>
                  </a:cubicBezTo>
                  <a:cubicBezTo>
                    <a:pt x="917" y="367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4025905" y="2434343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4"/>
                    <a:pt x="1" y="397"/>
                  </a:cubicBezTo>
                  <a:cubicBezTo>
                    <a:pt x="1" y="611"/>
                    <a:pt x="398" y="764"/>
                    <a:pt x="856" y="764"/>
                  </a:cubicBezTo>
                  <a:cubicBezTo>
                    <a:pt x="1345" y="764"/>
                    <a:pt x="1711" y="581"/>
                    <a:pt x="1711" y="397"/>
                  </a:cubicBezTo>
                  <a:cubicBezTo>
                    <a:pt x="1711" y="184"/>
                    <a:pt x="1345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025905" y="2449298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528" y="0"/>
                  </a:moveTo>
                  <a:cubicBezTo>
                    <a:pt x="1358" y="283"/>
                    <a:pt x="1057" y="462"/>
                    <a:pt x="721" y="462"/>
                  </a:cubicBezTo>
                  <a:cubicBezTo>
                    <a:pt x="695" y="462"/>
                    <a:pt x="669" y="460"/>
                    <a:pt x="642" y="458"/>
                  </a:cubicBezTo>
                  <a:cubicBezTo>
                    <a:pt x="428" y="458"/>
                    <a:pt x="184" y="397"/>
                    <a:pt x="1" y="275"/>
                  </a:cubicBezTo>
                  <a:lnTo>
                    <a:pt x="1" y="275"/>
                  </a:lnTo>
                  <a:cubicBezTo>
                    <a:pt x="31" y="489"/>
                    <a:pt x="398" y="672"/>
                    <a:pt x="856" y="672"/>
                  </a:cubicBezTo>
                  <a:cubicBezTo>
                    <a:pt x="1314" y="672"/>
                    <a:pt x="1711" y="489"/>
                    <a:pt x="1711" y="275"/>
                  </a:cubicBezTo>
                  <a:cubicBezTo>
                    <a:pt x="1711" y="153"/>
                    <a:pt x="1650" y="61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4067740" y="2485268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9" y="0"/>
                  </a:moveTo>
                  <a:cubicBezTo>
                    <a:pt x="988" y="0"/>
                    <a:pt x="714" y="148"/>
                    <a:pt x="489" y="396"/>
                  </a:cubicBezTo>
                  <a:cubicBezTo>
                    <a:pt x="153" y="732"/>
                    <a:pt x="0" y="1098"/>
                    <a:pt x="153" y="1282"/>
                  </a:cubicBezTo>
                  <a:cubicBezTo>
                    <a:pt x="193" y="1322"/>
                    <a:pt x="251" y="1341"/>
                    <a:pt x="319" y="1341"/>
                  </a:cubicBezTo>
                  <a:cubicBezTo>
                    <a:pt x="511" y="1341"/>
                    <a:pt x="792" y="1193"/>
                    <a:pt x="1039" y="946"/>
                  </a:cubicBezTo>
                  <a:cubicBezTo>
                    <a:pt x="1344" y="610"/>
                    <a:pt x="1497" y="212"/>
                    <a:pt x="1344" y="60"/>
                  </a:cubicBezTo>
                  <a:cubicBezTo>
                    <a:pt x="1304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4082696" y="2484779"/>
              <a:ext cx="134403" cy="131565"/>
            </a:xfrm>
            <a:custGeom>
              <a:avLst/>
              <a:gdLst/>
              <a:ahLst/>
              <a:cxnLst/>
              <a:rect l="l" t="t" r="r" b="b"/>
              <a:pathLst>
                <a:path w="1375" h="1346" extrusionOk="0">
                  <a:moveTo>
                    <a:pt x="994" y="1"/>
                  </a:moveTo>
                  <a:cubicBezTo>
                    <a:pt x="949" y="1"/>
                    <a:pt x="902" y="11"/>
                    <a:pt x="855" y="34"/>
                  </a:cubicBezTo>
                  <a:cubicBezTo>
                    <a:pt x="978" y="615"/>
                    <a:pt x="580" y="1164"/>
                    <a:pt x="0" y="1256"/>
                  </a:cubicBezTo>
                  <a:lnTo>
                    <a:pt x="0" y="1287"/>
                  </a:lnTo>
                  <a:cubicBezTo>
                    <a:pt x="40" y="1327"/>
                    <a:pt x="98" y="1346"/>
                    <a:pt x="166" y="1346"/>
                  </a:cubicBezTo>
                  <a:cubicBezTo>
                    <a:pt x="356" y="1346"/>
                    <a:pt x="631" y="1198"/>
                    <a:pt x="855" y="951"/>
                  </a:cubicBezTo>
                  <a:cubicBezTo>
                    <a:pt x="1191" y="645"/>
                    <a:pt x="1375" y="217"/>
                    <a:pt x="1191" y="65"/>
                  </a:cubicBezTo>
                  <a:cubicBezTo>
                    <a:pt x="1135" y="27"/>
                    <a:pt x="1066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4181224" y="2500028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67" y="0"/>
                  </a:moveTo>
                  <a:cubicBezTo>
                    <a:pt x="153" y="0"/>
                    <a:pt x="0" y="367"/>
                    <a:pt x="0" y="825"/>
                  </a:cubicBezTo>
                  <a:cubicBezTo>
                    <a:pt x="0" y="1314"/>
                    <a:pt x="153" y="1681"/>
                    <a:pt x="367" y="1681"/>
                  </a:cubicBezTo>
                  <a:cubicBezTo>
                    <a:pt x="581" y="1681"/>
                    <a:pt x="764" y="1314"/>
                    <a:pt x="764" y="82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4181224" y="2511953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1" y="1"/>
                  </a:moveTo>
                  <a:cubicBezTo>
                    <a:pt x="611" y="428"/>
                    <a:pt x="397" y="856"/>
                    <a:pt x="0" y="1039"/>
                  </a:cubicBezTo>
                  <a:cubicBezTo>
                    <a:pt x="61" y="1345"/>
                    <a:pt x="214" y="1559"/>
                    <a:pt x="397" y="1559"/>
                  </a:cubicBezTo>
                  <a:cubicBezTo>
                    <a:pt x="611" y="1559"/>
                    <a:pt x="764" y="1192"/>
                    <a:pt x="764" y="703"/>
                  </a:cubicBezTo>
                  <a:cubicBezTo>
                    <a:pt x="794" y="459"/>
                    <a:pt x="733" y="214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4220029" y="2485268"/>
              <a:ext cx="149358" cy="131076"/>
            </a:xfrm>
            <a:custGeom>
              <a:avLst/>
              <a:gdLst/>
              <a:ahLst/>
              <a:cxnLst/>
              <a:rect l="l" t="t" r="r" b="b"/>
              <a:pathLst>
                <a:path w="1528" h="1341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53" y="610"/>
                    <a:pt x="489" y="946"/>
                  </a:cubicBezTo>
                  <a:cubicBezTo>
                    <a:pt x="736" y="1193"/>
                    <a:pt x="1000" y="1341"/>
                    <a:pt x="1195" y="1341"/>
                  </a:cubicBezTo>
                  <a:cubicBezTo>
                    <a:pt x="1265" y="1341"/>
                    <a:pt x="1327" y="1322"/>
                    <a:pt x="1375" y="1282"/>
                  </a:cubicBezTo>
                  <a:cubicBezTo>
                    <a:pt x="1528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4220029" y="2487712"/>
              <a:ext cx="137433" cy="110941"/>
            </a:xfrm>
            <a:custGeom>
              <a:avLst/>
              <a:gdLst/>
              <a:ahLst/>
              <a:cxnLst/>
              <a:rect l="l" t="t" r="r" b="b"/>
              <a:pathLst>
                <a:path w="1406" h="1135" extrusionOk="0">
                  <a:moveTo>
                    <a:pt x="338" y="0"/>
                  </a:moveTo>
                  <a:cubicBezTo>
                    <a:pt x="261" y="0"/>
                    <a:pt x="197" y="21"/>
                    <a:pt x="153" y="65"/>
                  </a:cubicBezTo>
                  <a:cubicBezTo>
                    <a:pt x="0" y="218"/>
                    <a:pt x="153" y="615"/>
                    <a:pt x="458" y="951"/>
                  </a:cubicBezTo>
                  <a:lnTo>
                    <a:pt x="489" y="951"/>
                  </a:lnTo>
                  <a:cubicBezTo>
                    <a:pt x="581" y="921"/>
                    <a:pt x="642" y="921"/>
                    <a:pt x="733" y="921"/>
                  </a:cubicBezTo>
                  <a:cubicBezTo>
                    <a:pt x="978" y="921"/>
                    <a:pt x="1222" y="982"/>
                    <a:pt x="1406" y="1134"/>
                  </a:cubicBezTo>
                  <a:cubicBezTo>
                    <a:pt x="1406" y="829"/>
                    <a:pt x="1253" y="554"/>
                    <a:pt x="1039" y="371"/>
                  </a:cubicBezTo>
                  <a:cubicBezTo>
                    <a:pt x="799" y="131"/>
                    <a:pt x="529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4240946" y="2437275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1"/>
                  </a:moveTo>
                  <a:cubicBezTo>
                    <a:pt x="397" y="1"/>
                    <a:pt x="0" y="184"/>
                    <a:pt x="0" y="398"/>
                  </a:cubicBezTo>
                  <a:cubicBezTo>
                    <a:pt x="0" y="581"/>
                    <a:pt x="397" y="765"/>
                    <a:pt x="855" y="765"/>
                  </a:cubicBezTo>
                  <a:cubicBezTo>
                    <a:pt x="1344" y="765"/>
                    <a:pt x="1711" y="581"/>
                    <a:pt x="1711" y="398"/>
                  </a:cubicBezTo>
                  <a:cubicBezTo>
                    <a:pt x="1711" y="184"/>
                    <a:pt x="134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4243879" y="2440306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489" y="0"/>
                  </a:moveTo>
                  <a:cubicBezTo>
                    <a:pt x="184" y="61"/>
                    <a:pt x="1" y="184"/>
                    <a:pt x="1" y="336"/>
                  </a:cubicBezTo>
                  <a:cubicBezTo>
                    <a:pt x="1" y="581"/>
                    <a:pt x="367" y="734"/>
                    <a:pt x="825" y="734"/>
                  </a:cubicBezTo>
                  <a:cubicBezTo>
                    <a:pt x="1042" y="734"/>
                    <a:pt x="1234" y="686"/>
                    <a:pt x="1423" y="611"/>
                  </a:cubicBezTo>
                  <a:lnTo>
                    <a:pt x="1423" y="611"/>
                  </a:lnTo>
                  <a:cubicBezTo>
                    <a:pt x="1428" y="611"/>
                    <a:pt x="1432" y="611"/>
                    <a:pt x="1436" y="611"/>
                  </a:cubicBezTo>
                  <a:lnTo>
                    <a:pt x="1498" y="581"/>
                  </a:lnTo>
                  <a:lnTo>
                    <a:pt x="1498" y="581"/>
                  </a:lnTo>
                  <a:cubicBezTo>
                    <a:pt x="1473" y="591"/>
                    <a:pt x="1448" y="602"/>
                    <a:pt x="1423" y="611"/>
                  </a:cubicBezTo>
                  <a:lnTo>
                    <a:pt x="1423" y="611"/>
                  </a:lnTo>
                  <a:cubicBezTo>
                    <a:pt x="1001" y="606"/>
                    <a:pt x="641" y="36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4220029" y="2332982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1191" y="0"/>
                  </a:moveTo>
                  <a:cubicBezTo>
                    <a:pt x="988" y="0"/>
                    <a:pt x="714" y="148"/>
                    <a:pt x="489" y="396"/>
                  </a:cubicBezTo>
                  <a:cubicBezTo>
                    <a:pt x="153" y="701"/>
                    <a:pt x="0" y="1098"/>
                    <a:pt x="153" y="1251"/>
                  </a:cubicBezTo>
                  <a:cubicBezTo>
                    <a:pt x="198" y="1305"/>
                    <a:pt x="263" y="1330"/>
                    <a:pt x="342" y="1330"/>
                  </a:cubicBezTo>
                  <a:cubicBezTo>
                    <a:pt x="533" y="1330"/>
                    <a:pt x="801" y="1184"/>
                    <a:pt x="1039" y="946"/>
                  </a:cubicBezTo>
                  <a:cubicBezTo>
                    <a:pt x="1375" y="610"/>
                    <a:pt x="1528" y="212"/>
                    <a:pt x="1375" y="60"/>
                  </a:cubicBezTo>
                  <a:cubicBezTo>
                    <a:pt x="1327" y="19"/>
                    <a:pt x="1263" y="0"/>
                    <a:pt x="1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4225991" y="2392508"/>
              <a:ext cx="119545" cy="69985"/>
            </a:xfrm>
            <a:custGeom>
              <a:avLst/>
              <a:gdLst/>
              <a:ahLst/>
              <a:cxnLst/>
              <a:rect l="l" t="t" r="r" b="b"/>
              <a:pathLst>
                <a:path w="1223" h="716" extrusionOk="0">
                  <a:moveTo>
                    <a:pt x="1222" y="1"/>
                  </a:moveTo>
                  <a:cubicBezTo>
                    <a:pt x="1100" y="184"/>
                    <a:pt x="856" y="306"/>
                    <a:pt x="611" y="306"/>
                  </a:cubicBezTo>
                  <a:cubicBezTo>
                    <a:pt x="459" y="306"/>
                    <a:pt x="275" y="245"/>
                    <a:pt x="153" y="153"/>
                  </a:cubicBezTo>
                  <a:cubicBezTo>
                    <a:pt x="31" y="367"/>
                    <a:pt x="0" y="550"/>
                    <a:pt x="92" y="642"/>
                  </a:cubicBezTo>
                  <a:cubicBezTo>
                    <a:pt x="134" y="693"/>
                    <a:pt x="195" y="715"/>
                    <a:pt x="267" y="715"/>
                  </a:cubicBezTo>
                  <a:cubicBezTo>
                    <a:pt x="459" y="715"/>
                    <a:pt x="734" y="558"/>
                    <a:pt x="978" y="337"/>
                  </a:cubicBezTo>
                  <a:cubicBezTo>
                    <a:pt x="1070" y="245"/>
                    <a:pt x="1161" y="123"/>
                    <a:pt x="1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4169201" y="2437275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84" y="1"/>
                    <a:pt x="1" y="398"/>
                    <a:pt x="245" y="642"/>
                  </a:cubicBezTo>
                  <a:cubicBezTo>
                    <a:pt x="323" y="720"/>
                    <a:pt x="416" y="755"/>
                    <a:pt x="507" y="755"/>
                  </a:cubicBezTo>
                  <a:cubicBezTo>
                    <a:pt x="702" y="755"/>
                    <a:pt x="887" y="597"/>
                    <a:pt x="887" y="367"/>
                  </a:cubicBezTo>
                  <a:cubicBezTo>
                    <a:pt x="887" y="154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4587261" y="3028534"/>
              <a:ext cx="77709" cy="164309"/>
            </a:xfrm>
            <a:custGeom>
              <a:avLst/>
              <a:gdLst/>
              <a:ahLst/>
              <a:cxnLst/>
              <a:rect l="l" t="t" r="r" b="b"/>
              <a:pathLst>
                <a:path w="795" h="1681" extrusionOk="0">
                  <a:moveTo>
                    <a:pt x="428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215" y="1681"/>
                    <a:pt x="428" y="1681"/>
                  </a:cubicBezTo>
                  <a:cubicBezTo>
                    <a:pt x="612" y="1681"/>
                    <a:pt x="795" y="1314"/>
                    <a:pt x="795" y="825"/>
                  </a:cubicBezTo>
                  <a:cubicBezTo>
                    <a:pt x="795" y="367"/>
                    <a:pt x="642" y="0"/>
                    <a:pt x="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4590291" y="3133024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9" y="62"/>
                    <a:pt x="306" y="62"/>
                  </a:cubicBezTo>
                  <a:cubicBezTo>
                    <a:pt x="214" y="62"/>
                    <a:pt x="92" y="62"/>
                    <a:pt x="0" y="31"/>
                  </a:cubicBezTo>
                  <a:lnTo>
                    <a:pt x="0" y="31"/>
                  </a:lnTo>
                  <a:cubicBezTo>
                    <a:pt x="31" y="367"/>
                    <a:pt x="184" y="612"/>
                    <a:pt x="367" y="612"/>
                  </a:cubicBezTo>
                  <a:cubicBezTo>
                    <a:pt x="550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476808" y="3076430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23" y="641"/>
                    <a:pt x="459" y="946"/>
                  </a:cubicBezTo>
                  <a:cubicBezTo>
                    <a:pt x="706" y="1194"/>
                    <a:pt x="986" y="1342"/>
                    <a:pt x="1178" y="1342"/>
                  </a:cubicBezTo>
                  <a:cubicBezTo>
                    <a:pt x="1247" y="1342"/>
                    <a:pt x="1304" y="1323"/>
                    <a:pt x="1345" y="1282"/>
                  </a:cubicBezTo>
                  <a:cubicBezTo>
                    <a:pt x="1497" y="1129"/>
                    <a:pt x="1375" y="73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4524606" y="3156874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25" y="1"/>
                  </a:moveTo>
                  <a:cubicBezTo>
                    <a:pt x="642" y="123"/>
                    <a:pt x="428" y="184"/>
                    <a:pt x="214" y="184"/>
                  </a:cubicBezTo>
                  <a:lnTo>
                    <a:pt x="0" y="184"/>
                  </a:lnTo>
                  <a:cubicBezTo>
                    <a:pt x="238" y="401"/>
                    <a:pt x="491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8"/>
                    <a:pt x="947" y="184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4434972" y="318082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0"/>
                  </a:moveTo>
                  <a:cubicBezTo>
                    <a:pt x="367" y="0"/>
                    <a:pt x="1" y="153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4434972" y="3192746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498" y="1"/>
                  </a:moveTo>
                  <a:cubicBezTo>
                    <a:pt x="1314" y="306"/>
                    <a:pt x="978" y="489"/>
                    <a:pt x="642" y="489"/>
                  </a:cubicBezTo>
                  <a:cubicBezTo>
                    <a:pt x="398" y="489"/>
                    <a:pt x="184" y="428"/>
                    <a:pt x="1" y="276"/>
                  </a:cubicBezTo>
                  <a:lnTo>
                    <a:pt x="1" y="276"/>
                  </a:lnTo>
                  <a:cubicBezTo>
                    <a:pt x="31" y="489"/>
                    <a:pt x="398" y="673"/>
                    <a:pt x="856" y="673"/>
                  </a:cubicBezTo>
                  <a:cubicBezTo>
                    <a:pt x="1314" y="673"/>
                    <a:pt x="1711" y="489"/>
                    <a:pt x="1711" y="276"/>
                  </a:cubicBezTo>
                  <a:cubicBezTo>
                    <a:pt x="1681" y="153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4476808" y="3228716"/>
              <a:ext cx="146426" cy="130099"/>
            </a:xfrm>
            <a:custGeom>
              <a:avLst/>
              <a:gdLst/>
              <a:ahLst/>
              <a:cxnLst/>
              <a:rect l="l" t="t" r="r" b="b"/>
              <a:pathLst>
                <a:path w="1498" h="1331" extrusionOk="0">
                  <a:moveTo>
                    <a:pt x="1178" y="1"/>
                  </a:moveTo>
                  <a:cubicBezTo>
                    <a:pt x="986" y="1"/>
                    <a:pt x="706" y="149"/>
                    <a:pt x="459" y="396"/>
                  </a:cubicBezTo>
                  <a:cubicBezTo>
                    <a:pt x="123" y="732"/>
                    <a:pt x="0" y="1099"/>
                    <a:pt x="153" y="1252"/>
                  </a:cubicBezTo>
                  <a:cubicBezTo>
                    <a:pt x="198" y="1305"/>
                    <a:pt x="263" y="1330"/>
                    <a:pt x="342" y="1330"/>
                  </a:cubicBezTo>
                  <a:cubicBezTo>
                    <a:pt x="533" y="1330"/>
                    <a:pt x="801" y="1184"/>
                    <a:pt x="1039" y="946"/>
                  </a:cubicBezTo>
                  <a:cubicBezTo>
                    <a:pt x="1345" y="610"/>
                    <a:pt x="1497" y="213"/>
                    <a:pt x="1345" y="60"/>
                  </a:cubicBezTo>
                  <a:cubicBezTo>
                    <a:pt x="1304" y="20"/>
                    <a:pt x="1247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4488733" y="3229596"/>
              <a:ext cx="134501" cy="130294"/>
            </a:xfrm>
            <a:custGeom>
              <a:avLst/>
              <a:gdLst/>
              <a:ahLst/>
              <a:cxnLst/>
              <a:rect l="l" t="t" r="r" b="b"/>
              <a:pathLst>
                <a:path w="1376" h="1333" extrusionOk="0">
                  <a:moveTo>
                    <a:pt x="1036" y="1"/>
                  </a:moveTo>
                  <a:cubicBezTo>
                    <a:pt x="988" y="1"/>
                    <a:pt x="937" y="8"/>
                    <a:pt x="887" y="21"/>
                  </a:cubicBezTo>
                  <a:cubicBezTo>
                    <a:pt x="978" y="601"/>
                    <a:pt x="581" y="1151"/>
                    <a:pt x="1" y="1243"/>
                  </a:cubicBezTo>
                  <a:cubicBezTo>
                    <a:pt x="1" y="1243"/>
                    <a:pt x="1" y="1273"/>
                    <a:pt x="1" y="1273"/>
                  </a:cubicBezTo>
                  <a:cubicBezTo>
                    <a:pt x="41" y="1314"/>
                    <a:pt x="98" y="1333"/>
                    <a:pt x="167" y="1333"/>
                  </a:cubicBezTo>
                  <a:cubicBezTo>
                    <a:pt x="359" y="1333"/>
                    <a:pt x="639" y="1185"/>
                    <a:pt x="887" y="937"/>
                  </a:cubicBezTo>
                  <a:cubicBezTo>
                    <a:pt x="1223" y="632"/>
                    <a:pt x="1375" y="235"/>
                    <a:pt x="1223" y="51"/>
                  </a:cubicBezTo>
                  <a:cubicBezTo>
                    <a:pt x="1169" y="15"/>
                    <a:pt x="1105" y="1"/>
                    <a:pt x="1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4587261" y="3243476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98" y="1"/>
                  </a:moveTo>
                  <a:cubicBezTo>
                    <a:pt x="184" y="1"/>
                    <a:pt x="1" y="367"/>
                    <a:pt x="1" y="856"/>
                  </a:cubicBezTo>
                  <a:cubicBezTo>
                    <a:pt x="1" y="1314"/>
                    <a:pt x="184" y="1712"/>
                    <a:pt x="398" y="1712"/>
                  </a:cubicBezTo>
                  <a:cubicBezTo>
                    <a:pt x="612" y="1712"/>
                    <a:pt x="764" y="1314"/>
                    <a:pt x="764" y="856"/>
                  </a:cubicBezTo>
                  <a:cubicBezTo>
                    <a:pt x="764" y="367"/>
                    <a:pt x="612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4590291" y="3255498"/>
              <a:ext cx="74679" cy="155317"/>
            </a:xfrm>
            <a:custGeom>
              <a:avLst/>
              <a:gdLst/>
              <a:ahLst/>
              <a:cxnLst/>
              <a:rect l="l" t="t" r="r" b="b"/>
              <a:pathLst>
                <a:path w="764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1" y="428"/>
                    <a:pt x="397" y="855"/>
                    <a:pt x="0" y="1069"/>
                  </a:cubicBezTo>
                  <a:cubicBezTo>
                    <a:pt x="61" y="1375"/>
                    <a:pt x="214" y="1589"/>
                    <a:pt x="397" y="1589"/>
                  </a:cubicBezTo>
                  <a:cubicBezTo>
                    <a:pt x="550" y="1589"/>
                    <a:pt x="764" y="1191"/>
                    <a:pt x="764" y="733"/>
                  </a:cubicBezTo>
                  <a:cubicBezTo>
                    <a:pt x="764" y="458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4629096" y="3228716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44"/>
                    <a:pt x="123" y="641"/>
                    <a:pt x="459" y="946"/>
                  </a:cubicBezTo>
                  <a:cubicBezTo>
                    <a:pt x="706" y="1194"/>
                    <a:pt x="986" y="1342"/>
                    <a:pt x="1178" y="1342"/>
                  </a:cubicBezTo>
                  <a:cubicBezTo>
                    <a:pt x="1247" y="1342"/>
                    <a:pt x="1304" y="1323"/>
                    <a:pt x="1345" y="1282"/>
                  </a:cubicBezTo>
                  <a:cubicBezTo>
                    <a:pt x="1497" y="1129"/>
                    <a:pt x="1375" y="70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4629096" y="3228716"/>
              <a:ext cx="137433" cy="116414"/>
            </a:xfrm>
            <a:custGeom>
              <a:avLst/>
              <a:gdLst/>
              <a:ahLst/>
              <a:cxnLst/>
              <a:rect l="l" t="t" r="r" b="b"/>
              <a:pathLst>
                <a:path w="1406" h="1191" extrusionOk="0">
                  <a:moveTo>
                    <a:pt x="301" y="1"/>
                  </a:moveTo>
                  <a:cubicBezTo>
                    <a:pt x="237" y="1"/>
                    <a:pt x="185" y="20"/>
                    <a:pt x="153" y="60"/>
                  </a:cubicBezTo>
                  <a:cubicBezTo>
                    <a:pt x="0" y="213"/>
                    <a:pt x="153" y="610"/>
                    <a:pt x="459" y="946"/>
                  </a:cubicBezTo>
                  <a:lnTo>
                    <a:pt x="489" y="977"/>
                  </a:lnTo>
                  <a:cubicBezTo>
                    <a:pt x="550" y="946"/>
                    <a:pt x="642" y="946"/>
                    <a:pt x="734" y="946"/>
                  </a:cubicBezTo>
                  <a:cubicBezTo>
                    <a:pt x="978" y="946"/>
                    <a:pt x="1222" y="1007"/>
                    <a:pt x="1406" y="1191"/>
                  </a:cubicBezTo>
                  <a:cubicBezTo>
                    <a:pt x="1406" y="855"/>
                    <a:pt x="1253" y="580"/>
                    <a:pt x="1009" y="396"/>
                  </a:cubicBezTo>
                  <a:cubicBezTo>
                    <a:pt x="761" y="149"/>
                    <a:pt x="481" y="1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4650014" y="3180821"/>
              <a:ext cx="167246" cy="77707"/>
            </a:xfrm>
            <a:custGeom>
              <a:avLst/>
              <a:gdLst/>
              <a:ahLst/>
              <a:cxnLst/>
              <a:rect l="l" t="t" r="r" b="b"/>
              <a:pathLst>
                <a:path w="1711" h="795" extrusionOk="0">
                  <a:moveTo>
                    <a:pt x="856" y="0"/>
                  </a:moveTo>
                  <a:cubicBezTo>
                    <a:pt x="397" y="0"/>
                    <a:pt x="0" y="153"/>
                    <a:pt x="0" y="398"/>
                  </a:cubicBezTo>
                  <a:cubicBezTo>
                    <a:pt x="0" y="611"/>
                    <a:pt x="397" y="795"/>
                    <a:pt x="856" y="795"/>
                  </a:cubicBezTo>
                  <a:cubicBezTo>
                    <a:pt x="1344" y="795"/>
                    <a:pt x="1711" y="581"/>
                    <a:pt x="1711" y="398"/>
                  </a:cubicBezTo>
                  <a:cubicBezTo>
                    <a:pt x="1711" y="184"/>
                    <a:pt x="134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4650014" y="3183753"/>
              <a:ext cx="149358" cy="74775"/>
            </a:xfrm>
            <a:custGeom>
              <a:avLst/>
              <a:gdLst/>
              <a:ahLst/>
              <a:cxnLst/>
              <a:rect l="l" t="t" r="r" b="b"/>
              <a:pathLst>
                <a:path w="1528" h="765" extrusionOk="0">
                  <a:moveTo>
                    <a:pt x="489" y="1"/>
                  </a:moveTo>
                  <a:cubicBezTo>
                    <a:pt x="214" y="62"/>
                    <a:pt x="0" y="184"/>
                    <a:pt x="0" y="368"/>
                  </a:cubicBezTo>
                  <a:cubicBezTo>
                    <a:pt x="0" y="581"/>
                    <a:pt x="397" y="765"/>
                    <a:pt x="856" y="765"/>
                  </a:cubicBezTo>
                  <a:cubicBezTo>
                    <a:pt x="1100" y="765"/>
                    <a:pt x="1314" y="704"/>
                    <a:pt x="1528" y="612"/>
                  </a:cubicBezTo>
                  <a:lnTo>
                    <a:pt x="1467" y="612"/>
                  </a:lnTo>
                  <a:cubicBezTo>
                    <a:pt x="1039" y="612"/>
                    <a:pt x="672" y="368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4629096" y="3076430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1178" y="1"/>
                  </a:moveTo>
                  <a:cubicBezTo>
                    <a:pt x="986" y="1"/>
                    <a:pt x="706" y="149"/>
                    <a:pt x="459" y="396"/>
                  </a:cubicBezTo>
                  <a:cubicBezTo>
                    <a:pt x="153" y="732"/>
                    <a:pt x="0" y="1129"/>
                    <a:pt x="153" y="1282"/>
                  </a:cubicBezTo>
                  <a:cubicBezTo>
                    <a:pt x="193" y="1323"/>
                    <a:pt x="251" y="1342"/>
                    <a:pt x="320" y="1342"/>
                  </a:cubicBezTo>
                  <a:cubicBezTo>
                    <a:pt x="511" y="1342"/>
                    <a:pt x="792" y="1194"/>
                    <a:pt x="1039" y="946"/>
                  </a:cubicBezTo>
                  <a:cubicBezTo>
                    <a:pt x="1375" y="610"/>
                    <a:pt x="1497" y="213"/>
                    <a:pt x="1345" y="60"/>
                  </a:cubicBezTo>
                  <a:cubicBezTo>
                    <a:pt x="1304" y="20"/>
                    <a:pt x="1247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635059" y="3136054"/>
              <a:ext cx="119545" cy="71549"/>
            </a:xfrm>
            <a:custGeom>
              <a:avLst/>
              <a:gdLst/>
              <a:ahLst/>
              <a:cxnLst/>
              <a:rect l="l" t="t" r="r" b="b"/>
              <a:pathLst>
                <a:path w="1223" h="732" extrusionOk="0">
                  <a:moveTo>
                    <a:pt x="1222" y="0"/>
                  </a:moveTo>
                  <a:cubicBezTo>
                    <a:pt x="1070" y="183"/>
                    <a:pt x="856" y="306"/>
                    <a:pt x="611" y="306"/>
                  </a:cubicBezTo>
                  <a:cubicBezTo>
                    <a:pt x="428" y="306"/>
                    <a:pt x="275" y="245"/>
                    <a:pt x="123" y="153"/>
                  </a:cubicBezTo>
                  <a:cubicBezTo>
                    <a:pt x="1" y="367"/>
                    <a:pt x="1" y="550"/>
                    <a:pt x="92" y="672"/>
                  </a:cubicBezTo>
                  <a:cubicBezTo>
                    <a:pt x="132" y="713"/>
                    <a:pt x="190" y="732"/>
                    <a:pt x="259" y="732"/>
                  </a:cubicBezTo>
                  <a:cubicBezTo>
                    <a:pt x="450" y="732"/>
                    <a:pt x="731" y="584"/>
                    <a:pt x="978" y="336"/>
                  </a:cubicBezTo>
                  <a:cubicBezTo>
                    <a:pt x="1070" y="245"/>
                    <a:pt x="1161" y="122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4578366" y="3180821"/>
              <a:ext cx="86604" cy="74482"/>
            </a:xfrm>
            <a:custGeom>
              <a:avLst/>
              <a:gdLst/>
              <a:ahLst/>
              <a:cxnLst/>
              <a:rect l="l" t="t" r="r" b="b"/>
              <a:pathLst>
                <a:path w="886" h="762" extrusionOk="0">
                  <a:moveTo>
                    <a:pt x="519" y="0"/>
                  </a:moveTo>
                  <a:cubicBezTo>
                    <a:pt x="153" y="0"/>
                    <a:pt x="0" y="398"/>
                    <a:pt x="244" y="642"/>
                  </a:cubicBezTo>
                  <a:cubicBezTo>
                    <a:pt x="327" y="725"/>
                    <a:pt x="427" y="762"/>
                    <a:pt x="524" y="762"/>
                  </a:cubicBezTo>
                  <a:cubicBezTo>
                    <a:pt x="712" y="762"/>
                    <a:pt x="886" y="620"/>
                    <a:pt x="886" y="398"/>
                  </a:cubicBezTo>
                  <a:cubicBezTo>
                    <a:pt x="886" y="184"/>
                    <a:pt x="70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4066330" y="2763722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97" y="1"/>
                  </a:moveTo>
                  <a:cubicBezTo>
                    <a:pt x="183" y="1"/>
                    <a:pt x="0" y="367"/>
                    <a:pt x="0" y="856"/>
                  </a:cubicBezTo>
                  <a:cubicBezTo>
                    <a:pt x="0" y="1314"/>
                    <a:pt x="183" y="1681"/>
                    <a:pt x="397" y="1681"/>
                  </a:cubicBezTo>
                  <a:cubicBezTo>
                    <a:pt x="611" y="1681"/>
                    <a:pt x="764" y="1314"/>
                    <a:pt x="764" y="856"/>
                  </a:cubicBezTo>
                  <a:cubicBezTo>
                    <a:pt x="764" y="367"/>
                    <a:pt x="580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4066330" y="2868211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8" y="93"/>
                    <a:pt x="336" y="93"/>
                  </a:cubicBezTo>
                  <a:cubicBezTo>
                    <a:pt x="214" y="93"/>
                    <a:pt x="92" y="62"/>
                    <a:pt x="0" y="31"/>
                  </a:cubicBezTo>
                  <a:lnTo>
                    <a:pt x="0" y="31"/>
                  </a:lnTo>
                  <a:cubicBezTo>
                    <a:pt x="61" y="368"/>
                    <a:pt x="183" y="612"/>
                    <a:pt x="367" y="612"/>
                  </a:cubicBezTo>
                  <a:cubicBezTo>
                    <a:pt x="550" y="612"/>
                    <a:pt x="703" y="368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3952847" y="2812790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342" y="1"/>
                  </a:moveTo>
                  <a:cubicBezTo>
                    <a:pt x="263" y="1"/>
                    <a:pt x="198" y="26"/>
                    <a:pt x="153" y="79"/>
                  </a:cubicBezTo>
                  <a:cubicBezTo>
                    <a:pt x="0" y="232"/>
                    <a:pt x="153" y="629"/>
                    <a:pt x="489" y="935"/>
                  </a:cubicBezTo>
                  <a:cubicBezTo>
                    <a:pt x="714" y="1182"/>
                    <a:pt x="988" y="1330"/>
                    <a:pt x="1179" y="1330"/>
                  </a:cubicBezTo>
                  <a:cubicBezTo>
                    <a:pt x="1247" y="1330"/>
                    <a:pt x="1304" y="1311"/>
                    <a:pt x="1344" y="1271"/>
                  </a:cubicBezTo>
                  <a:cubicBezTo>
                    <a:pt x="1528" y="1118"/>
                    <a:pt x="1375" y="721"/>
                    <a:pt x="1039" y="385"/>
                  </a:cubicBezTo>
                  <a:cubicBezTo>
                    <a:pt x="801" y="147"/>
                    <a:pt x="532" y="1"/>
                    <a:pt x="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4003577" y="2889129"/>
              <a:ext cx="95695" cy="54248"/>
            </a:xfrm>
            <a:custGeom>
              <a:avLst/>
              <a:gdLst/>
              <a:ahLst/>
              <a:cxnLst/>
              <a:rect l="l" t="t" r="r" b="b"/>
              <a:pathLst>
                <a:path w="979" h="555" extrusionOk="0">
                  <a:moveTo>
                    <a:pt x="825" y="1"/>
                  </a:moveTo>
                  <a:cubicBezTo>
                    <a:pt x="642" y="154"/>
                    <a:pt x="428" y="215"/>
                    <a:pt x="184" y="215"/>
                  </a:cubicBezTo>
                  <a:cubicBezTo>
                    <a:pt x="123" y="215"/>
                    <a:pt x="62" y="215"/>
                    <a:pt x="1" y="184"/>
                  </a:cubicBezTo>
                  <a:lnTo>
                    <a:pt x="1" y="184"/>
                  </a:lnTo>
                  <a:cubicBezTo>
                    <a:pt x="218" y="424"/>
                    <a:pt x="483" y="555"/>
                    <a:pt x="661" y="555"/>
                  </a:cubicBezTo>
                  <a:cubicBezTo>
                    <a:pt x="733" y="555"/>
                    <a:pt x="790" y="533"/>
                    <a:pt x="825" y="490"/>
                  </a:cubicBezTo>
                  <a:cubicBezTo>
                    <a:pt x="978" y="337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3911012" y="2916009"/>
              <a:ext cx="167344" cy="77707"/>
            </a:xfrm>
            <a:custGeom>
              <a:avLst/>
              <a:gdLst/>
              <a:ahLst/>
              <a:cxnLst/>
              <a:rect l="l" t="t" r="r" b="b"/>
              <a:pathLst>
                <a:path w="1712" h="795" extrusionOk="0">
                  <a:moveTo>
                    <a:pt x="856" y="1"/>
                  </a:moveTo>
                  <a:cubicBezTo>
                    <a:pt x="398" y="1"/>
                    <a:pt x="1" y="215"/>
                    <a:pt x="1" y="398"/>
                  </a:cubicBezTo>
                  <a:cubicBezTo>
                    <a:pt x="1" y="612"/>
                    <a:pt x="398" y="795"/>
                    <a:pt x="856" y="795"/>
                  </a:cubicBezTo>
                  <a:cubicBezTo>
                    <a:pt x="1314" y="795"/>
                    <a:pt x="1711" y="612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3911012" y="2930963"/>
              <a:ext cx="167344" cy="62752"/>
            </a:xfrm>
            <a:custGeom>
              <a:avLst/>
              <a:gdLst/>
              <a:ahLst/>
              <a:cxnLst/>
              <a:rect l="l" t="t" r="r" b="b"/>
              <a:pathLst>
                <a:path w="1712" h="642" extrusionOk="0">
                  <a:moveTo>
                    <a:pt x="1528" y="0"/>
                  </a:moveTo>
                  <a:cubicBezTo>
                    <a:pt x="1345" y="275"/>
                    <a:pt x="1009" y="459"/>
                    <a:pt x="642" y="459"/>
                  </a:cubicBezTo>
                  <a:cubicBezTo>
                    <a:pt x="428" y="459"/>
                    <a:pt x="184" y="398"/>
                    <a:pt x="1" y="245"/>
                  </a:cubicBezTo>
                  <a:lnTo>
                    <a:pt x="1" y="245"/>
                  </a:lnTo>
                  <a:cubicBezTo>
                    <a:pt x="31" y="459"/>
                    <a:pt x="398" y="642"/>
                    <a:pt x="856" y="642"/>
                  </a:cubicBezTo>
                  <a:cubicBezTo>
                    <a:pt x="1314" y="642"/>
                    <a:pt x="1711" y="459"/>
                    <a:pt x="1711" y="245"/>
                  </a:cubicBezTo>
                  <a:cubicBezTo>
                    <a:pt x="1711" y="153"/>
                    <a:pt x="1620" y="62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3952847" y="2966445"/>
              <a:ext cx="146426" cy="128730"/>
            </a:xfrm>
            <a:custGeom>
              <a:avLst/>
              <a:gdLst/>
              <a:ahLst/>
              <a:cxnLst/>
              <a:rect l="l" t="t" r="r" b="b"/>
              <a:pathLst>
                <a:path w="1498" h="1317" extrusionOk="0">
                  <a:moveTo>
                    <a:pt x="1160" y="0"/>
                  </a:moveTo>
                  <a:cubicBezTo>
                    <a:pt x="971" y="0"/>
                    <a:pt x="707" y="131"/>
                    <a:pt x="489" y="371"/>
                  </a:cubicBezTo>
                  <a:cubicBezTo>
                    <a:pt x="153" y="707"/>
                    <a:pt x="0" y="1104"/>
                    <a:pt x="153" y="1257"/>
                  </a:cubicBezTo>
                  <a:cubicBezTo>
                    <a:pt x="194" y="1297"/>
                    <a:pt x="252" y="1316"/>
                    <a:pt x="322" y="1316"/>
                  </a:cubicBezTo>
                  <a:cubicBezTo>
                    <a:pt x="514" y="1316"/>
                    <a:pt x="793" y="1175"/>
                    <a:pt x="1039" y="951"/>
                  </a:cubicBezTo>
                  <a:cubicBezTo>
                    <a:pt x="1344" y="615"/>
                    <a:pt x="1497" y="218"/>
                    <a:pt x="1344" y="65"/>
                  </a:cubicBezTo>
                  <a:cubicBezTo>
                    <a:pt x="1301" y="21"/>
                    <a:pt x="1237" y="0"/>
                    <a:pt x="1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3967704" y="2965565"/>
              <a:ext cx="134501" cy="129610"/>
            </a:xfrm>
            <a:custGeom>
              <a:avLst/>
              <a:gdLst/>
              <a:ahLst/>
              <a:cxnLst/>
              <a:rect l="l" t="t" r="r" b="b"/>
              <a:pathLst>
                <a:path w="1376" h="1326" extrusionOk="0">
                  <a:moveTo>
                    <a:pt x="1018" y="1"/>
                  </a:moveTo>
                  <a:cubicBezTo>
                    <a:pt x="966" y="1"/>
                    <a:pt x="911" y="16"/>
                    <a:pt x="856" y="44"/>
                  </a:cubicBezTo>
                  <a:cubicBezTo>
                    <a:pt x="978" y="593"/>
                    <a:pt x="581" y="1143"/>
                    <a:pt x="1" y="1235"/>
                  </a:cubicBezTo>
                  <a:lnTo>
                    <a:pt x="1" y="1266"/>
                  </a:lnTo>
                  <a:cubicBezTo>
                    <a:pt x="42" y="1306"/>
                    <a:pt x="100" y="1325"/>
                    <a:pt x="170" y="1325"/>
                  </a:cubicBezTo>
                  <a:cubicBezTo>
                    <a:pt x="360" y="1325"/>
                    <a:pt x="633" y="1184"/>
                    <a:pt x="856" y="960"/>
                  </a:cubicBezTo>
                  <a:cubicBezTo>
                    <a:pt x="1192" y="624"/>
                    <a:pt x="1376" y="227"/>
                    <a:pt x="1192" y="74"/>
                  </a:cubicBezTo>
                  <a:cubicBezTo>
                    <a:pt x="1142" y="24"/>
                    <a:pt x="1082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4063300" y="2978761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97"/>
                    <a:pt x="0" y="856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61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4066330" y="2990686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0" y="0"/>
                  </a:moveTo>
                  <a:lnTo>
                    <a:pt x="580" y="0"/>
                  </a:lnTo>
                  <a:cubicBezTo>
                    <a:pt x="642" y="428"/>
                    <a:pt x="397" y="856"/>
                    <a:pt x="0" y="1039"/>
                  </a:cubicBezTo>
                  <a:cubicBezTo>
                    <a:pt x="61" y="1345"/>
                    <a:pt x="214" y="1558"/>
                    <a:pt x="397" y="1558"/>
                  </a:cubicBezTo>
                  <a:cubicBezTo>
                    <a:pt x="611" y="1558"/>
                    <a:pt x="764" y="1192"/>
                    <a:pt x="764" y="734"/>
                  </a:cubicBezTo>
                  <a:cubicBezTo>
                    <a:pt x="794" y="459"/>
                    <a:pt x="733" y="214"/>
                    <a:pt x="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4105135" y="2966934"/>
              <a:ext cx="149358" cy="128241"/>
            </a:xfrm>
            <a:custGeom>
              <a:avLst/>
              <a:gdLst/>
              <a:ahLst/>
              <a:cxnLst/>
              <a:rect l="l" t="t" r="r" b="b"/>
              <a:pathLst>
                <a:path w="1528" h="1312" extrusionOk="0">
                  <a:moveTo>
                    <a:pt x="322" y="0"/>
                  </a:moveTo>
                  <a:cubicBezTo>
                    <a:pt x="252" y="0"/>
                    <a:pt x="194" y="19"/>
                    <a:pt x="153" y="60"/>
                  </a:cubicBezTo>
                  <a:cubicBezTo>
                    <a:pt x="0" y="213"/>
                    <a:pt x="153" y="610"/>
                    <a:pt x="489" y="946"/>
                  </a:cubicBezTo>
                  <a:cubicBezTo>
                    <a:pt x="735" y="1170"/>
                    <a:pt x="997" y="1311"/>
                    <a:pt x="1192" y="1311"/>
                  </a:cubicBezTo>
                  <a:cubicBezTo>
                    <a:pt x="1263" y="1311"/>
                    <a:pt x="1326" y="1292"/>
                    <a:pt x="1375" y="1252"/>
                  </a:cubicBezTo>
                  <a:cubicBezTo>
                    <a:pt x="1528" y="1099"/>
                    <a:pt x="1375" y="702"/>
                    <a:pt x="1039" y="366"/>
                  </a:cubicBezTo>
                  <a:cubicBezTo>
                    <a:pt x="793" y="142"/>
                    <a:pt x="514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4105135" y="2966934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19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53" y="610"/>
                    <a:pt x="458" y="946"/>
                  </a:cubicBezTo>
                  <a:lnTo>
                    <a:pt x="489" y="946"/>
                  </a:lnTo>
                  <a:cubicBezTo>
                    <a:pt x="581" y="915"/>
                    <a:pt x="642" y="915"/>
                    <a:pt x="733" y="915"/>
                  </a:cubicBezTo>
                  <a:cubicBezTo>
                    <a:pt x="978" y="915"/>
                    <a:pt x="1222" y="1007"/>
                    <a:pt x="1405" y="1160"/>
                  </a:cubicBezTo>
                  <a:cubicBezTo>
                    <a:pt x="1405" y="854"/>
                    <a:pt x="1253" y="579"/>
                    <a:pt x="1039" y="396"/>
                  </a:cubicBezTo>
                  <a:cubicBezTo>
                    <a:pt x="791" y="149"/>
                    <a:pt x="511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4128985" y="2919039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1" y="184"/>
                    <a:pt x="1" y="367"/>
                  </a:cubicBezTo>
                  <a:cubicBezTo>
                    <a:pt x="1" y="581"/>
                    <a:pt x="367" y="764"/>
                    <a:pt x="825" y="764"/>
                  </a:cubicBezTo>
                  <a:cubicBezTo>
                    <a:pt x="1314" y="764"/>
                    <a:pt x="1681" y="581"/>
                    <a:pt x="1681" y="367"/>
                  </a:cubicBezTo>
                  <a:cubicBezTo>
                    <a:pt x="1681" y="184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4128985" y="2919039"/>
              <a:ext cx="146426" cy="74677"/>
            </a:xfrm>
            <a:custGeom>
              <a:avLst/>
              <a:gdLst/>
              <a:ahLst/>
              <a:cxnLst/>
              <a:rect l="l" t="t" r="r" b="b"/>
              <a:pathLst>
                <a:path w="1498" h="764" extrusionOk="0">
                  <a:moveTo>
                    <a:pt x="489" y="0"/>
                  </a:moveTo>
                  <a:cubicBezTo>
                    <a:pt x="184" y="61"/>
                    <a:pt x="1" y="214"/>
                    <a:pt x="1" y="367"/>
                  </a:cubicBezTo>
                  <a:cubicBezTo>
                    <a:pt x="1" y="550"/>
                    <a:pt x="367" y="764"/>
                    <a:pt x="825" y="764"/>
                  </a:cubicBezTo>
                  <a:cubicBezTo>
                    <a:pt x="1070" y="764"/>
                    <a:pt x="1284" y="703"/>
                    <a:pt x="1497" y="611"/>
                  </a:cubicBezTo>
                  <a:lnTo>
                    <a:pt x="1436" y="611"/>
                  </a:lnTo>
                  <a:cubicBezTo>
                    <a:pt x="1412" y="613"/>
                    <a:pt x="1388" y="614"/>
                    <a:pt x="1365" y="614"/>
                  </a:cubicBezTo>
                  <a:cubicBezTo>
                    <a:pt x="968" y="614"/>
                    <a:pt x="633" y="375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4105135" y="2812790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1167" y="1"/>
                  </a:moveTo>
                  <a:cubicBezTo>
                    <a:pt x="967" y="1"/>
                    <a:pt x="705" y="147"/>
                    <a:pt x="489" y="385"/>
                  </a:cubicBezTo>
                  <a:cubicBezTo>
                    <a:pt x="153" y="721"/>
                    <a:pt x="0" y="1118"/>
                    <a:pt x="153" y="1271"/>
                  </a:cubicBezTo>
                  <a:cubicBezTo>
                    <a:pt x="193" y="1311"/>
                    <a:pt x="251" y="1330"/>
                    <a:pt x="319" y="1330"/>
                  </a:cubicBezTo>
                  <a:cubicBezTo>
                    <a:pt x="511" y="1330"/>
                    <a:pt x="791" y="1182"/>
                    <a:pt x="1039" y="935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21" y="26"/>
                    <a:pt x="1250" y="1"/>
                    <a:pt x="1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4111098" y="2874271"/>
              <a:ext cx="119545" cy="66076"/>
            </a:xfrm>
            <a:custGeom>
              <a:avLst/>
              <a:gdLst/>
              <a:ahLst/>
              <a:cxnLst/>
              <a:rect l="l" t="t" r="r" b="b"/>
              <a:pathLst>
                <a:path w="1223" h="676" extrusionOk="0">
                  <a:moveTo>
                    <a:pt x="1222" y="0"/>
                  </a:moveTo>
                  <a:cubicBezTo>
                    <a:pt x="1100" y="183"/>
                    <a:pt x="856" y="275"/>
                    <a:pt x="611" y="275"/>
                  </a:cubicBezTo>
                  <a:cubicBezTo>
                    <a:pt x="458" y="275"/>
                    <a:pt x="275" y="214"/>
                    <a:pt x="153" y="122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14" y="664"/>
                    <a:pt x="157" y="675"/>
                    <a:pt x="215" y="675"/>
                  </a:cubicBezTo>
                  <a:cubicBezTo>
                    <a:pt x="397" y="675"/>
                    <a:pt x="723" y="561"/>
                    <a:pt x="978" y="306"/>
                  </a:cubicBezTo>
                  <a:cubicBezTo>
                    <a:pt x="1069" y="214"/>
                    <a:pt x="1161" y="92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4054307" y="2913076"/>
              <a:ext cx="89732" cy="74579"/>
            </a:xfrm>
            <a:custGeom>
              <a:avLst/>
              <a:gdLst/>
              <a:ahLst/>
              <a:cxnLst/>
              <a:rect l="l" t="t" r="r" b="b"/>
              <a:pathLst>
                <a:path w="918" h="763" extrusionOk="0">
                  <a:moveTo>
                    <a:pt x="520" y="0"/>
                  </a:moveTo>
                  <a:cubicBezTo>
                    <a:pt x="184" y="0"/>
                    <a:pt x="1" y="428"/>
                    <a:pt x="245" y="642"/>
                  </a:cubicBezTo>
                  <a:cubicBezTo>
                    <a:pt x="319" y="726"/>
                    <a:pt x="418" y="763"/>
                    <a:pt x="516" y="763"/>
                  </a:cubicBezTo>
                  <a:cubicBezTo>
                    <a:pt x="703" y="763"/>
                    <a:pt x="887" y="628"/>
                    <a:pt x="887" y="428"/>
                  </a:cubicBezTo>
                  <a:cubicBezTo>
                    <a:pt x="917" y="183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4817160" y="2425351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98" y="1"/>
                  </a:moveTo>
                  <a:cubicBezTo>
                    <a:pt x="184" y="1"/>
                    <a:pt x="1" y="367"/>
                    <a:pt x="1" y="825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581" y="1681"/>
                    <a:pt x="765" y="1314"/>
                    <a:pt x="765" y="825"/>
                  </a:cubicBezTo>
                  <a:cubicBezTo>
                    <a:pt x="765" y="367"/>
                    <a:pt x="581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4817160" y="2529840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5" y="1"/>
                  </a:moveTo>
                  <a:lnTo>
                    <a:pt x="765" y="1"/>
                  </a:lnTo>
                  <a:cubicBezTo>
                    <a:pt x="612" y="62"/>
                    <a:pt x="459" y="62"/>
                    <a:pt x="306" y="62"/>
                  </a:cubicBezTo>
                  <a:cubicBezTo>
                    <a:pt x="215" y="62"/>
                    <a:pt x="93" y="62"/>
                    <a:pt x="1" y="31"/>
                  </a:cubicBezTo>
                  <a:lnTo>
                    <a:pt x="1" y="31"/>
                  </a:lnTo>
                  <a:cubicBezTo>
                    <a:pt x="32" y="367"/>
                    <a:pt x="184" y="612"/>
                    <a:pt x="368" y="612"/>
                  </a:cubicBezTo>
                  <a:cubicBezTo>
                    <a:pt x="551" y="612"/>
                    <a:pt x="704" y="337"/>
                    <a:pt x="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4703774" y="2473343"/>
              <a:ext cx="146328" cy="131076"/>
            </a:xfrm>
            <a:custGeom>
              <a:avLst/>
              <a:gdLst/>
              <a:ahLst/>
              <a:cxnLst/>
              <a:rect l="l" t="t" r="r" b="b"/>
              <a:pathLst>
                <a:path w="1497" h="1341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22" y="640"/>
                    <a:pt x="458" y="945"/>
                  </a:cubicBezTo>
                  <a:cubicBezTo>
                    <a:pt x="706" y="1193"/>
                    <a:pt x="986" y="1341"/>
                    <a:pt x="1178" y="1341"/>
                  </a:cubicBezTo>
                  <a:cubicBezTo>
                    <a:pt x="1247" y="1341"/>
                    <a:pt x="1304" y="1322"/>
                    <a:pt x="1344" y="1281"/>
                  </a:cubicBezTo>
                  <a:cubicBezTo>
                    <a:pt x="1497" y="1129"/>
                    <a:pt x="1375" y="732"/>
                    <a:pt x="1039" y="396"/>
                  </a:cubicBezTo>
                  <a:cubicBezTo>
                    <a:pt x="791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4751474" y="2553787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0"/>
                  </a:moveTo>
                  <a:cubicBezTo>
                    <a:pt x="642" y="122"/>
                    <a:pt x="429" y="184"/>
                    <a:pt x="215" y="184"/>
                  </a:cubicBezTo>
                  <a:lnTo>
                    <a:pt x="1" y="184"/>
                  </a:lnTo>
                  <a:cubicBezTo>
                    <a:pt x="239" y="400"/>
                    <a:pt x="492" y="524"/>
                    <a:pt x="674" y="524"/>
                  </a:cubicBezTo>
                  <a:cubicBezTo>
                    <a:pt x="749" y="524"/>
                    <a:pt x="812" y="503"/>
                    <a:pt x="856" y="458"/>
                  </a:cubicBezTo>
                  <a:cubicBezTo>
                    <a:pt x="948" y="367"/>
                    <a:pt x="948" y="184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4661939" y="2577637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0" y="153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661939" y="2589562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497" y="1"/>
                  </a:moveTo>
                  <a:cubicBezTo>
                    <a:pt x="1314" y="306"/>
                    <a:pt x="978" y="490"/>
                    <a:pt x="642" y="490"/>
                  </a:cubicBezTo>
                  <a:cubicBezTo>
                    <a:pt x="398" y="490"/>
                    <a:pt x="184" y="428"/>
                    <a:pt x="0" y="276"/>
                  </a:cubicBezTo>
                  <a:lnTo>
                    <a:pt x="0" y="276"/>
                  </a:lnTo>
                  <a:cubicBezTo>
                    <a:pt x="31" y="490"/>
                    <a:pt x="398" y="673"/>
                    <a:pt x="856" y="673"/>
                  </a:cubicBezTo>
                  <a:cubicBezTo>
                    <a:pt x="1314" y="673"/>
                    <a:pt x="1711" y="490"/>
                    <a:pt x="1711" y="276"/>
                  </a:cubicBezTo>
                  <a:cubicBezTo>
                    <a:pt x="1681" y="154"/>
                    <a:pt x="1620" y="62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4703774" y="2626705"/>
              <a:ext cx="146328" cy="130001"/>
            </a:xfrm>
            <a:custGeom>
              <a:avLst/>
              <a:gdLst/>
              <a:ahLst/>
              <a:cxnLst/>
              <a:rect l="l" t="t" r="r" b="b"/>
              <a:pathLst>
                <a:path w="1497" h="1330" extrusionOk="0">
                  <a:moveTo>
                    <a:pt x="1155" y="1"/>
                  </a:moveTo>
                  <a:cubicBezTo>
                    <a:pt x="965" y="1"/>
                    <a:pt x="696" y="147"/>
                    <a:pt x="458" y="385"/>
                  </a:cubicBezTo>
                  <a:cubicBezTo>
                    <a:pt x="122" y="721"/>
                    <a:pt x="0" y="1118"/>
                    <a:pt x="153" y="1270"/>
                  </a:cubicBezTo>
                  <a:cubicBezTo>
                    <a:pt x="193" y="1311"/>
                    <a:pt x="251" y="1330"/>
                    <a:pt x="319" y="1330"/>
                  </a:cubicBezTo>
                  <a:cubicBezTo>
                    <a:pt x="511" y="1330"/>
                    <a:pt x="791" y="1182"/>
                    <a:pt x="1039" y="934"/>
                  </a:cubicBezTo>
                  <a:cubicBezTo>
                    <a:pt x="1344" y="598"/>
                    <a:pt x="1497" y="232"/>
                    <a:pt x="1344" y="79"/>
                  </a:cubicBezTo>
                  <a:cubicBezTo>
                    <a:pt x="1300" y="25"/>
                    <a:pt x="1234" y="1"/>
                    <a:pt x="1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715699" y="2625141"/>
              <a:ext cx="137433" cy="128632"/>
            </a:xfrm>
            <a:custGeom>
              <a:avLst/>
              <a:gdLst/>
              <a:ahLst/>
              <a:cxnLst/>
              <a:rect l="l" t="t" r="r" b="b"/>
              <a:pathLst>
                <a:path w="1406" h="1316" extrusionOk="0">
                  <a:moveTo>
                    <a:pt x="1025" y="1"/>
                  </a:moveTo>
                  <a:cubicBezTo>
                    <a:pt x="980" y="1"/>
                    <a:pt x="933" y="11"/>
                    <a:pt x="886" y="34"/>
                  </a:cubicBezTo>
                  <a:cubicBezTo>
                    <a:pt x="978" y="614"/>
                    <a:pt x="581" y="1164"/>
                    <a:pt x="0" y="1256"/>
                  </a:cubicBezTo>
                  <a:cubicBezTo>
                    <a:pt x="41" y="1297"/>
                    <a:pt x="100" y="1316"/>
                    <a:pt x="170" y="1316"/>
                  </a:cubicBezTo>
                  <a:cubicBezTo>
                    <a:pt x="361" y="1316"/>
                    <a:pt x="640" y="1174"/>
                    <a:pt x="886" y="950"/>
                  </a:cubicBezTo>
                  <a:cubicBezTo>
                    <a:pt x="1222" y="614"/>
                    <a:pt x="1406" y="248"/>
                    <a:pt x="1222" y="64"/>
                  </a:cubicBezTo>
                  <a:cubicBezTo>
                    <a:pt x="1166" y="27"/>
                    <a:pt x="1097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4814227" y="2640389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67"/>
                    <a:pt x="0" y="855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581" y="1711"/>
                    <a:pt x="764" y="1314"/>
                    <a:pt x="764" y="855"/>
                  </a:cubicBezTo>
                  <a:cubicBezTo>
                    <a:pt x="764" y="36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4817160" y="2652314"/>
              <a:ext cx="74777" cy="155317"/>
            </a:xfrm>
            <a:custGeom>
              <a:avLst/>
              <a:gdLst/>
              <a:ahLst/>
              <a:cxnLst/>
              <a:rect l="l" t="t" r="r" b="b"/>
              <a:pathLst>
                <a:path w="76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2" y="428"/>
                    <a:pt x="398" y="856"/>
                    <a:pt x="1" y="1070"/>
                  </a:cubicBezTo>
                  <a:cubicBezTo>
                    <a:pt x="62" y="1375"/>
                    <a:pt x="215" y="1589"/>
                    <a:pt x="398" y="1589"/>
                  </a:cubicBezTo>
                  <a:cubicBezTo>
                    <a:pt x="551" y="1589"/>
                    <a:pt x="765" y="1192"/>
                    <a:pt x="765" y="733"/>
                  </a:cubicBezTo>
                  <a:cubicBezTo>
                    <a:pt x="765" y="459"/>
                    <a:pt x="70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4856063" y="2627194"/>
              <a:ext cx="146328" cy="129512"/>
            </a:xfrm>
            <a:custGeom>
              <a:avLst/>
              <a:gdLst/>
              <a:ahLst/>
              <a:cxnLst/>
              <a:rect l="l" t="t" r="r" b="b"/>
              <a:pathLst>
                <a:path w="1497" h="1325" extrusionOk="0">
                  <a:moveTo>
                    <a:pt x="328" y="1"/>
                  </a:moveTo>
                  <a:cubicBezTo>
                    <a:pt x="255" y="1"/>
                    <a:pt x="195" y="24"/>
                    <a:pt x="153" y="74"/>
                  </a:cubicBezTo>
                  <a:cubicBezTo>
                    <a:pt x="0" y="227"/>
                    <a:pt x="122" y="593"/>
                    <a:pt x="458" y="929"/>
                  </a:cubicBezTo>
                  <a:cubicBezTo>
                    <a:pt x="706" y="1177"/>
                    <a:pt x="986" y="1325"/>
                    <a:pt x="1178" y="1325"/>
                  </a:cubicBezTo>
                  <a:cubicBezTo>
                    <a:pt x="1247" y="1325"/>
                    <a:pt x="1304" y="1306"/>
                    <a:pt x="1344" y="1265"/>
                  </a:cubicBezTo>
                  <a:cubicBezTo>
                    <a:pt x="1497" y="1113"/>
                    <a:pt x="1375" y="685"/>
                    <a:pt x="1039" y="380"/>
                  </a:cubicBezTo>
                  <a:cubicBezTo>
                    <a:pt x="795" y="158"/>
                    <a:pt x="520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4856063" y="2628562"/>
              <a:ext cx="137433" cy="110452"/>
            </a:xfrm>
            <a:custGeom>
              <a:avLst/>
              <a:gdLst/>
              <a:ahLst/>
              <a:cxnLst/>
              <a:rect l="l" t="t" r="r" b="b"/>
              <a:pathLst>
                <a:path w="1406" h="1130" extrusionOk="0">
                  <a:moveTo>
                    <a:pt x="322" y="0"/>
                  </a:moveTo>
                  <a:cubicBezTo>
                    <a:pt x="252" y="0"/>
                    <a:pt x="194" y="19"/>
                    <a:pt x="153" y="60"/>
                  </a:cubicBezTo>
                  <a:cubicBezTo>
                    <a:pt x="0" y="213"/>
                    <a:pt x="153" y="610"/>
                    <a:pt x="458" y="946"/>
                  </a:cubicBezTo>
                  <a:lnTo>
                    <a:pt x="489" y="946"/>
                  </a:lnTo>
                  <a:cubicBezTo>
                    <a:pt x="550" y="915"/>
                    <a:pt x="642" y="915"/>
                    <a:pt x="733" y="915"/>
                  </a:cubicBezTo>
                  <a:cubicBezTo>
                    <a:pt x="978" y="915"/>
                    <a:pt x="1222" y="976"/>
                    <a:pt x="1405" y="1129"/>
                  </a:cubicBezTo>
                  <a:cubicBezTo>
                    <a:pt x="1405" y="854"/>
                    <a:pt x="1253" y="579"/>
                    <a:pt x="1008" y="366"/>
                  </a:cubicBezTo>
                  <a:cubicBezTo>
                    <a:pt x="785" y="142"/>
                    <a:pt x="512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4876882" y="2580667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3"/>
                    <a:pt x="1" y="367"/>
                  </a:cubicBezTo>
                  <a:cubicBezTo>
                    <a:pt x="1" y="581"/>
                    <a:pt x="398" y="764"/>
                    <a:pt x="856" y="764"/>
                  </a:cubicBezTo>
                  <a:cubicBezTo>
                    <a:pt x="1345" y="764"/>
                    <a:pt x="1712" y="581"/>
                    <a:pt x="1712" y="367"/>
                  </a:cubicBezTo>
                  <a:cubicBezTo>
                    <a:pt x="1712" y="183"/>
                    <a:pt x="1345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4876882" y="2580667"/>
              <a:ext cx="149456" cy="71745"/>
            </a:xfrm>
            <a:custGeom>
              <a:avLst/>
              <a:gdLst/>
              <a:ahLst/>
              <a:cxnLst/>
              <a:rect l="l" t="t" r="r" b="b"/>
              <a:pathLst>
                <a:path w="1529" h="734" extrusionOk="0">
                  <a:moveTo>
                    <a:pt x="520" y="0"/>
                  </a:moveTo>
                  <a:cubicBezTo>
                    <a:pt x="215" y="61"/>
                    <a:pt x="1" y="183"/>
                    <a:pt x="1" y="367"/>
                  </a:cubicBezTo>
                  <a:cubicBezTo>
                    <a:pt x="1" y="581"/>
                    <a:pt x="398" y="733"/>
                    <a:pt x="856" y="733"/>
                  </a:cubicBezTo>
                  <a:cubicBezTo>
                    <a:pt x="1101" y="733"/>
                    <a:pt x="1315" y="703"/>
                    <a:pt x="1528" y="581"/>
                  </a:cubicBezTo>
                  <a:lnTo>
                    <a:pt x="1528" y="581"/>
                  </a:lnTo>
                  <a:lnTo>
                    <a:pt x="1467" y="611"/>
                  </a:lnTo>
                  <a:cubicBezTo>
                    <a:pt x="1040" y="611"/>
                    <a:pt x="673" y="367"/>
                    <a:pt x="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4856063" y="2473343"/>
              <a:ext cx="146328" cy="131076"/>
            </a:xfrm>
            <a:custGeom>
              <a:avLst/>
              <a:gdLst/>
              <a:ahLst/>
              <a:cxnLst/>
              <a:rect l="l" t="t" r="r" b="b"/>
              <a:pathLst>
                <a:path w="1497" h="1341" extrusionOk="0">
                  <a:moveTo>
                    <a:pt x="1178" y="0"/>
                  </a:moveTo>
                  <a:cubicBezTo>
                    <a:pt x="986" y="0"/>
                    <a:pt x="706" y="148"/>
                    <a:pt x="458" y="396"/>
                  </a:cubicBezTo>
                  <a:cubicBezTo>
                    <a:pt x="153" y="732"/>
                    <a:pt x="0" y="1129"/>
                    <a:pt x="153" y="1281"/>
                  </a:cubicBezTo>
                  <a:cubicBezTo>
                    <a:pt x="193" y="1322"/>
                    <a:pt x="250" y="1341"/>
                    <a:pt x="319" y="1341"/>
                  </a:cubicBezTo>
                  <a:cubicBezTo>
                    <a:pt x="511" y="1341"/>
                    <a:pt x="791" y="1193"/>
                    <a:pt x="1039" y="945"/>
                  </a:cubicBezTo>
                  <a:cubicBezTo>
                    <a:pt x="1375" y="609"/>
                    <a:pt x="1497" y="212"/>
                    <a:pt x="1344" y="60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4862025" y="2532870"/>
              <a:ext cx="119545" cy="69008"/>
            </a:xfrm>
            <a:custGeom>
              <a:avLst/>
              <a:gdLst/>
              <a:ahLst/>
              <a:cxnLst/>
              <a:rect l="l" t="t" r="r" b="b"/>
              <a:pathLst>
                <a:path w="1223" h="706" extrusionOk="0">
                  <a:moveTo>
                    <a:pt x="1222" y="0"/>
                  </a:moveTo>
                  <a:cubicBezTo>
                    <a:pt x="1069" y="214"/>
                    <a:pt x="856" y="306"/>
                    <a:pt x="611" y="306"/>
                  </a:cubicBezTo>
                  <a:cubicBezTo>
                    <a:pt x="428" y="306"/>
                    <a:pt x="275" y="245"/>
                    <a:pt x="122" y="153"/>
                  </a:cubicBezTo>
                  <a:cubicBezTo>
                    <a:pt x="0" y="367"/>
                    <a:pt x="0" y="550"/>
                    <a:pt x="92" y="672"/>
                  </a:cubicBezTo>
                  <a:cubicBezTo>
                    <a:pt x="114" y="694"/>
                    <a:pt x="157" y="706"/>
                    <a:pt x="215" y="706"/>
                  </a:cubicBezTo>
                  <a:cubicBezTo>
                    <a:pt x="397" y="706"/>
                    <a:pt x="722" y="592"/>
                    <a:pt x="978" y="336"/>
                  </a:cubicBezTo>
                  <a:cubicBezTo>
                    <a:pt x="1069" y="245"/>
                    <a:pt x="1161" y="123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4805235" y="2577637"/>
              <a:ext cx="86702" cy="74579"/>
            </a:xfrm>
            <a:custGeom>
              <a:avLst/>
              <a:gdLst/>
              <a:ahLst/>
              <a:cxnLst/>
              <a:rect l="l" t="t" r="r" b="b"/>
              <a:pathLst>
                <a:path w="887" h="763" extrusionOk="0">
                  <a:moveTo>
                    <a:pt x="520" y="1"/>
                  </a:moveTo>
                  <a:cubicBezTo>
                    <a:pt x="154" y="1"/>
                    <a:pt x="1" y="428"/>
                    <a:pt x="245" y="642"/>
                  </a:cubicBezTo>
                  <a:cubicBezTo>
                    <a:pt x="328" y="725"/>
                    <a:pt x="428" y="762"/>
                    <a:pt x="525" y="762"/>
                  </a:cubicBezTo>
                  <a:cubicBezTo>
                    <a:pt x="713" y="762"/>
                    <a:pt x="887" y="620"/>
                    <a:pt x="887" y="398"/>
                  </a:cubicBezTo>
                  <a:cubicBezTo>
                    <a:pt x="887" y="184"/>
                    <a:pt x="703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5321823" y="2810563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98" y="0"/>
                  </a:moveTo>
                  <a:cubicBezTo>
                    <a:pt x="184" y="0"/>
                    <a:pt x="1" y="367"/>
                    <a:pt x="1" y="856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612" y="1681"/>
                    <a:pt x="764" y="1314"/>
                    <a:pt x="764" y="856"/>
                  </a:cubicBezTo>
                  <a:cubicBezTo>
                    <a:pt x="764" y="36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5321823" y="2915053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cubicBezTo>
                    <a:pt x="612" y="62"/>
                    <a:pt x="459" y="92"/>
                    <a:pt x="337" y="92"/>
                  </a:cubicBezTo>
                  <a:cubicBezTo>
                    <a:pt x="214" y="92"/>
                    <a:pt x="92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4" y="612"/>
                    <a:pt x="367" y="612"/>
                  </a:cubicBezTo>
                  <a:cubicBezTo>
                    <a:pt x="551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5208339" y="2858458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320" y="1"/>
                  </a:moveTo>
                  <a:cubicBezTo>
                    <a:pt x="251" y="1"/>
                    <a:pt x="194" y="20"/>
                    <a:pt x="154" y="60"/>
                  </a:cubicBezTo>
                  <a:cubicBezTo>
                    <a:pt x="1" y="244"/>
                    <a:pt x="154" y="641"/>
                    <a:pt x="490" y="946"/>
                  </a:cubicBezTo>
                  <a:cubicBezTo>
                    <a:pt x="714" y="1194"/>
                    <a:pt x="989" y="1342"/>
                    <a:pt x="1179" y="1342"/>
                  </a:cubicBezTo>
                  <a:cubicBezTo>
                    <a:pt x="1247" y="1342"/>
                    <a:pt x="1305" y="1323"/>
                    <a:pt x="1345" y="1282"/>
                  </a:cubicBezTo>
                  <a:cubicBezTo>
                    <a:pt x="1528" y="1129"/>
                    <a:pt x="1375" y="732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5259167" y="2938902"/>
              <a:ext cx="89634" cy="51316"/>
            </a:xfrm>
            <a:custGeom>
              <a:avLst/>
              <a:gdLst/>
              <a:ahLst/>
              <a:cxnLst/>
              <a:rect l="l" t="t" r="r" b="b"/>
              <a:pathLst>
                <a:path w="917" h="525" extrusionOk="0">
                  <a:moveTo>
                    <a:pt x="825" y="1"/>
                  </a:moveTo>
                  <a:cubicBezTo>
                    <a:pt x="642" y="123"/>
                    <a:pt x="397" y="184"/>
                    <a:pt x="183" y="184"/>
                  </a:cubicBezTo>
                  <a:lnTo>
                    <a:pt x="0" y="184"/>
                  </a:lnTo>
                  <a:cubicBezTo>
                    <a:pt x="216" y="401"/>
                    <a:pt x="479" y="525"/>
                    <a:pt x="657" y="525"/>
                  </a:cubicBezTo>
                  <a:cubicBezTo>
                    <a:pt x="730" y="525"/>
                    <a:pt x="789" y="504"/>
                    <a:pt x="825" y="459"/>
                  </a:cubicBezTo>
                  <a:cubicBezTo>
                    <a:pt x="917" y="368"/>
                    <a:pt x="917" y="184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5166602" y="2962850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0"/>
                  </a:moveTo>
                  <a:cubicBezTo>
                    <a:pt x="397" y="0"/>
                    <a:pt x="0" y="153"/>
                    <a:pt x="0" y="367"/>
                  </a:cubicBezTo>
                  <a:cubicBezTo>
                    <a:pt x="0" y="581"/>
                    <a:pt x="397" y="764"/>
                    <a:pt x="855" y="764"/>
                  </a:cubicBezTo>
                  <a:cubicBezTo>
                    <a:pt x="1344" y="764"/>
                    <a:pt x="1711" y="581"/>
                    <a:pt x="1711" y="367"/>
                  </a:cubicBezTo>
                  <a:cubicBezTo>
                    <a:pt x="1711" y="184"/>
                    <a:pt x="1344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5166602" y="2977805"/>
              <a:ext cx="167246" cy="62752"/>
            </a:xfrm>
            <a:custGeom>
              <a:avLst/>
              <a:gdLst/>
              <a:ahLst/>
              <a:cxnLst/>
              <a:rect l="l" t="t" r="r" b="b"/>
              <a:pathLst>
                <a:path w="1711" h="642" extrusionOk="0">
                  <a:moveTo>
                    <a:pt x="1528" y="0"/>
                  </a:moveTo>
                  <a:cubicBezTo>
                    <a:pt x="1344" y="275"/>
                    <a:pt x="1008" y="458"/>
                    <a:pt x="642" y="458"/>
                  </a:cubicBezTo>
                  <a:cubicBezTo>
                    <a:pt x="428" y="458"/>
                    <a:pt x="183" y="397"/>
                    <a:pt x="0" y="244"/>
                  </a:cubicBezTo>
                  <a:lnTo>
                    <a:pt x="0" y="244"/>
                  </a:lnTo>
                  <a:cubicBezTo>
                    <a:pt x="31" y="458"/>
                    <a:pt x="397" y="642"/>
                    <a:pt x="855" y="642"/>
                  </a:cubicBezTo>
                  <a:cubicBezTo>
                    <a:pt x="1314" y="642"/>
                    <a:pt x="1711" y="458"/>
                    <a:pt x="1711" y="244"/>
                  </a:cubicBezTo>
                  <a:cubicBezTo>
                    <a:pt x="1680" y="122"/>
                    <a:pt x="1619" y="31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5208339" y="3010745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1179" y="1"/>
                  </a:moveTo>
                  <a:cubicBezTo>
                    <a:pt x="989" y="1"/>
                    <a:pt x="714" y="149"/>
                    <a:pt x="490" y="396"/>
                  </a:cubicBezTo>
                  <a:cubicBezTo>
                    <a:pt x="154" y="732"/>
                    <a:pt x="1" y="1129"/>
                    <a:pt x="154" y="1282"/>
                  </a:cubicBezTo>
                  <a:cubicBezTo>
                    <a:pt x="194" y="1322"/>
                    <a:pt x="251" y="1342"/>
                    <a:pt x="320" y="1342"/>
                  </a:cubicBezTo>
                  <a:cubicBezTo>
                    <a:pt x="512" y="1342"/>
                    <a:pt x="792" y="1193"/>
                    <a:pt x="1039" y="946"/>
                  </a:cubicBezTo>
                  <a:cubicBezTo>
                    <a:pt x="1345" y="641"/>
                    <a:pt x="1498" y="244"/>
                    <a:pt x="1345" y="60"/>
                  </a:cubicBezTo>
                  <a:cubicBezTo>
                    <a:pt x="1305" y="20"/>
                    <a:pt x="1247" y="1"/>
                    <a:pt x="1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5223295" y="3012407"/>
              <a:ext cx="134501" cy="126580"/>
            </a:xfrm>
            <a:custGeom>
              <a:avLst/>
              <a:gdLst/>
              <a:ahLst/>
              <a:cxnLst/>
              <a:rect l="l" t="t" r="r" b="b"/>
              <a:pathLst>
                <a:path w="1376" h="1295" extrusionOk="0">
                  <a:moveTo>
                    <a:pt x="1018" y="1"/>
                  </a:moveTo>
                  <a:cubicBezTo>
                    <a:pt x="966" y="1"/>
                    <a:pt x="911" y="16"/>
                    <a:pt x="856" y="43"/>
                  </a:cubicBezTo>
                  <a:cubicBezTo>
                    <a:pt x="978" y="593"/>
                    <a:pt x="581" y="1143"/>
                    <a:pt x="1" y="1235"/>
                  </a:cubicBezTo>
                  <a:cubicBezTo>
                    <a:pt x="41" y="1276"/>
                    <a:pt x="100" y="1295"/>
                    <a:pt x="170" y="1295"/>
                  </a:cubicBezTo>
                  <a:cubicBezTo>
                    <a:pt x="362" y="1295"/>
                    <a:pt x="640" y="1153"/>
                    <a:pt x="886" y="929"/>
                  </a:cubicBezTo>
                  <a:cubicBezTo>
                    <a:pt x="1192" y="593"/>
                    <a:pt x="1375" y="227"/>
                    <a:pt x="1192" y="74"/>
                  </a:cubicBezTo>
                  <a:cubicBezTo>
                    <a:pt x="1141" y="23"/>
                    <a:pt x="1082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5318890" y="3025504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183" y="1712"/>
                    <a:pt x="397" y="1712"/>
                  </a:cubicBezTo>
                  <a:cubicBezTo>
                    <a:pt x="611" y="1712"/>
                    <a:pt x="764" y="1314"/>
                    <a:pt x="764" y="856"/>
                  </a:cubicBezTo>
                  <a:cubicBezTo>
                    <a:pt x="764" y="398"/>
                    <a:pt x="58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5321823" y="3037527"/>
              <a:ext cx="77709" cy="155317"/>
            </a:xfrm>
            <a:custGeom>
              <a:avLst/>
              <a:gdLst/>
              <a:ahLst/>
              <a:cxnLst/>
              <a:rect l="l" t="t" r="r" b="b"/>
              <a:pathLst>
                <a:path w="79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42" y="458"/>
                    <a:pt x="398" y="855"/>
                    <a:pt x="1" y="1069"/>
                  </a:cubicBezTo>
                  <a:cubicBezTo>
                    <a:pt x="62" y="1375"/>
                    <a:pt x="214" y="1589"/>
                    <a:pt x="398" y="1589"/>
                  </a:cubicBezTo>
                  <a:cubicBezTo>
                    <a:pt x="581" y="1589"/>
                    <a:pt x="764" y="1191"/>
                    <a:pt x="764" y="733"/>
                  </a:cubicBezTo>
                  <a:cubicBezTo>
                    <a:pt x="795" y="489"/>
                    <a:pt x="73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5360628" y="3012407"/>
              <a:ext cx="149456" cy="129610"/>
            </a:xfrm>
            <a:custGeom>
              <a:avLst/>
              <a:gdLst/>
              <a:ahLst/>
              <a:cxnLst/>
              <a:rect l="l" t="t" r="r" b="b"/>
              <a:pathLst>
                <a:path w="1529" h="1326" extrusionOk="0">
                  <a:moveTo>
                    <a:pt x="329" y="1"/>
                  </a:moveTo>
                  <a:cubicBezTo>
                    <a:pt x="256" y="1"/>
                    <a:pt x="196" y="23"/>
                    <a:pt x="154" y="74"/>
                  </a:cubicBezTo>
                  <a:cubicBezTo>
                    <a:pt x="1" y="227"/>
                    <a:pt x="154" y="624"/>
                    <a:pt x="490" y="960"/>
                  </a:cubicBezTo>
                  <a:cubicBezTo>
                    <a:pt x="736" y="1183"/>
                    <a:pt x="998" y="1325"/>
                    <a:pt x="1193" y="1325"/>
                  </a:cubicBezTo>
                  <a:cubicBezTo>
                    <a:pt x="1264" y="1325"/>
                    <a:pt x="1326" y="1306"/>
                    <a:pt x="1375" y="1265"/>
                  </a:cubicBezTo>
                  <a:cubicBezTo>
                    <a:pt x="1528" y="1112"/>
                    <a:pt x="1375" y="715"/>
                    <a:pt x="1039" y="379"/>
                  </a:cubicBezTo>
                  <a:cubicBezTo>
                    <a:pt x="796" y="158"/>
                    <a:pt x="520" y="1"/>
                    <a:pt x="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5360628" y="3010745"/>
              <a:ext cx="137433" cy="116414"/>
            </a:xfrm>
            <a:custGeom>
              <a:avLst/>
              <a:gdLst/>
              <a:ahLst/>
              <a:cxnLst/>
              <a:rect l="l" t="t" r="r" b="b"/>
              <a:pathLst>
                <a:path w="1406" h="1191" extrusionOk="0">
                  <a:moveTo>
                    <a:pt x="320" y="1"/>
                  </a:moveTo>
                  <a:cubicBezTo>
                    <a:pt x="251" y="1"/>
                    <a:pt x="194" y="20"/>
                    <a:pt x="154" y="60"/>
                  </a:cubicBezTo>
                  <a:cubicBezTo>
                    <a:pt x="1" y="244"/>
                    <a:pt x="154" y="641"/>
                    <a:pt x="459" y="946"/>
                  </a:cubicBezTo>
                  <a:lnTo>
                    <a:pt x="490" y="977"/>
                  </a:lnTo>
                  <a:cubicBezTo>
                    <a:pt x="581" y="946"/>
                    <a:pt x="642" y="946"/>
                    <a:pt x="734" y="946"/>
                  </a:cubicBezTo>
                  <a:cubicBezTo>
                    <a:pt x="978" y="946"/>
                    <a:pt x="1223" y="1038"/>
                    <a:pt x="1406" y="1191"/>
                  </a:cubicBezTo>
                  <a:cubicBezTo>
                    <a:pt x="1406" y="885"/>
                    <a:pt x="1284" y="580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5384576" y="2962850"/>
              <a:ext cx="164314" cy="77707"/>
            </a:xfrm>
            <a:custGeom>
              <a:avLst/>
              <a:gdLst/>
              <a:ahLst/>
              <a:cxnLst/>
              <a:rect l="l" t="t" r="r" b="b"/>
              <a:pathLst>
                <a:path w="1681" h="795" extrusionOk="0">
                  <a:moveTo>
                    <a:pt x="825" y="0"/>
                  </a:moveTo>
                  <a:cubicBezTo>
                    <a:pt x="367" y="0"/>
                    <a:pt x="0" y="153"/>
                    <a:pt x="0" y="397"/>
                  </a:cubicBezTo>
                  <a:cubicBezTo>
                    <a:pt x="0" y="611"/>
                    <a:pt x="367" y="795"/>
                    <a:pt x="825" y="795"/>
                  </a:cubicBezTo>
                  <a:cubicBezTo>
                    <a:pt x="1314" y="795"/>
                    <a:pt x="1680" y="581"/>
                    <a:pt x="1680" y="397"/>
                  </a:cubicBezTo>
                  <a:cubicBezTo>
                    <a:pt x="1680" y="184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5381545" y="2965782"/>
              <a:ext cx="149456" cy="74775"/>
            </a:xfrm>
            <a:custGeom>
              <a:avLst/>
              <a:gdLst/>
              <a:ahLst/>
              <a:cxnLst/>
              <a:rect l="l" t="t" r="r" b="b"/>
              <a:pathLst>
                <a:path w="1529" h="765" extrusionOk="0">
                  <a:moveTo>
                    <a:pt x="489" y="1"/>
                  </a:moveTo>
                  <a:cubicBezTo>
                    <a:pt x="214" y="62"/>
                    <a:pt x="1" y="184"/>
                    <a:pt x="1" y="367"/>
                  </a:cubicBezTo>
                  <a:cubicBezTo>
                    <a:pt x="1" y="581"/>
                    <a:pt x="398" y="765"/>
                    <a:pt x="856" y="765"/>
                  </a:cubicBezTo>
                  <a:cubicBezTo>
                    <a:pt x="1070" y="765"/>
                    <a:pt x="1314" y="704"/>
                    <a:pt x="1528" y="612"/>
                  </a:cubicBezTo>
                  <a:lnTo>
                    <a:pt x="1467" y="612"/>
                  </a:lnTo>
                  <a:cubicBezTo>
                    <a:pt x="1039" y="612"/>
                    <a:pt x="642" y="367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5360628" y="2858458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1191" y="1"/>
                  </a:moveTo>
                  <a:cubicBezTo>
                    <a:pt x="989" y="1"/>
                    <a:pt x="714" y="149"/>
                    <a:pt x="490" y="396"/>
                  </a:cubicBezTo>
                  <a:cubicBezTo>
                    <a:pt x="154" y="732"/>
                    <a:pt x="1" y="1129"/>
                    <a:pt x="154" y="1282"/>
                  </a:cubicBezTo>
                  <a:cubicBezTo>
                    <a:pt x="194" y="1323"/>
                    <a:pt x="251" y="1342"/>
                    <a:pt x="320" y="1342"/>
                  </a:cubicBezTo>
                  <a:cubicBezTo>
                    <a:pt x="512" y="1342"/>
                    <a:pt x="792" y="1194"/>
                    <a:pt x="1039" y="946"/>
                  </a:cubicBezTo>
                  <a:cubicBezTo>
                    <a:pt x="1375" y="641"/>
                    <a:pt x="1528" y="213"/>
                    <a:pt x="1375" y="60"/>
                  </a:cubicBezTo>
                  <a:cubicBezTo>
                    <a:pt x="1327" y="20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5366590" y="2918083"/>
              <a:ext cx="119545" cy="71549"/>
            </a:xfrm>
            <a:custGeom>
              <a:avLst/>
              <a:gdLst/>
              <a:ahLst/>
              <a:cxnLst/>
              <a:rect l="l" t="t" r="r" b="b"/>
              <a:pathLst>
                <a:path w="1223" h="732" extrusionOk="0">
                  <a:moveTo>
                    <a:pt x="1223" y="0"/>
                  </a:moveTo>
                  <a:cubicBezTo>
                    <a:pt x="1101" y="214"/>
                    <a:pt x="856" y="306"/>
                    <a:pt x="612" y="306"/>
                  </a:cubicBezTo>
                  <a:cubicBezTo>
                    <a:pt x="459" y="306"/>
                    <a:pt x="276" y="245"/>
                    <a:pt x="154" y="153"/>
                  </a:cubicBezTo>
                  <a:cubicBezTo>
                    <a:pt x="31" y="367"/>
                    <a:pt x="1" y="581"/>
                    <a:pt x="93" y="672"/>
                  </a:cubicBezTo>
                  <a:cubicBezTo>
                    <a:pt x="133" y="713"/>
                    <a:pt x="190" y="732"/>
                    <a:pt x="259" y="732"/>
                  </a:cubicBezTo>
                  <a:cubicBezTo>
                    <a:pt x="451" y="732"/>
                    <a:pt x="731" y="584"/>
                    <a:pt x="978" y="336"/>
                  </a:cubicBezTo>
                  <a:cubicBezTo>
                    <a:pt x="1070" y="245"/>
                    <a:pt x="1162" y="122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309898" y="2962850"/>
              <a:ext cx="86702" cy="74482"/>
            </a:xfrm>
            <a:custGeom>
              <a:avLst/>
              <a:gdLst/>
              <a:ahLst/>
              <a:cxnLst/>
              <a:rect l="l" t="t" r="r" b="b"/>
              <a:pathLst>
                <a:path w="887" h="762" extrusionOk="0">
                  <a:moveTo>
                    <a:pt x="520" y="0"/>
                  </a:moveTo>
                  <a:cubicBezTo>
                    <a:pt x="184" y="0"/>
                    <a:pt x="0" y="428"/>
                    <a:pt x="245" y="642"/>
                  </a:cubicBezTo>
                  <a:cubicBezTo>
                    <a:pt x="328" y="725"/>
                    <a:pt x="428" y="762"/>
                    <a:pt x="524" y="762"/>
                  </a:cubicBezTo>
                  <a:cubicBezTo>
                    <a:pt x="713" y="762"/>
                    <a:pt x="886" y="620"/>
                    <a:pt x="886" y="397"/>
                  </a:cubicBezTo>
                  <a:cubicBezTo>
                    <a:pt x="886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5698047" y="2270132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67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184" y="1680"/>
                    <a:pt x="367" y="1680"/>
                  </a:cubicBezTo>
                  <a:cubicBezTo>
                    <a:pt x="581" y="1680"/>
                    <a:pt x="764" y="1314"/>
                    <a:pt x="764" y="82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5695115" y="2374621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0"/>
                  </a:moveTo>
                  <a:cubicBezTo>
                    <a:pt x="642" y="61"/>
                    <a:pt x="489" y="61"/>
                    <a:pt x="336" y="61"/>
                  </a:cubicBezTo>
                  <a:cubicBezTo>
                    <a:pt x="214" y="61"/>
                    <a:pt x="122" y="61"/>
                    <a:pt x="0" y="31"/>
                  </a:cubicBezTo>
                  <a:lnTo>
                    <a:pt x="0" y="31"/>
                  </a:lnTo>
                  <a:cubicBezTo>
                    <a:pt x="61" y="367"/>
                    <a:pt x="214" y="611"/>
                    <a:pt x="397" y="611"/>
                  </a:cubicBezTo>
                  <a:cubicBezTo>
                    <a:pt x="581" y="611"/>
                    <a:pt x="733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5581632" y="2318027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53" y="640"/>
                    <a:pt x="489" y="946"/>
                  </a:cubicBezTo>
                  <a:cubicBezTo>
                    <a:pt x="736" y="1193"/>
                    <a:pt x="1017" y="1341"/>
                    <a:pt x="1209" y="1341"/>
                  </a:cubicBezTo>
                  <a:cubicBezTo>
                    <a:pt x="1277" y="1341"/>
                    <a:pt x="1335" y="1322"/>
                    <a:pt x="1375" y="1282"/>
                  </a:cubicBezTo>
                  <a:cubicBezTo>
                    <a:pt x="1528" y="1129"/>
                    <a:pt x="1375" y="73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5632362" y="2398471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1" y="184"/>
                  </a:lnTo>
                  <a:cubicBezTo>
                    <a:pt x="217" y="400"/>
                    <a:pt x="479" y="525"/>
                    <a:pt x="668" y="525"/>
                  </a:cubicBezTo>
                  <a:cubicBezTo>
                    <a:pt x="746" y="525"/>
                    <a:pt x="811" y="504"/>
                    <a:pt x="856" y="459"/>
                  </a:cubicBezTo>
                  <a:cubicBezTo>
                    <a:pt x="948" y="367"/>
                    <a:pt x="917" y="184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5542826" y="2422418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0" y="153"/>
                    <a:pt x="0" y="367"/>
                  </a:cubicBezTo>
                  <a:cubicBezTo>
                    <a:pt x="0" y="581"/>
                    <a:pt x="367" y="764"/>
                    <a:pt x="825" y="764"/>
                  </a:cubicBezTo>
                  <a:cubicBezTo>
                    <a:pt x="1314" y="764"/>
                    <a:pt x="1680" y="581"/>
                    <a:pt x="1680" y="367"/>
                  </a:cubicBezTo>
                  <a:cubicBezTo>
                    <a:pt x="1680" y="153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5542826" y="2434343"/>
              <a:ext cx="164314" cy="65782"/>
            </a:xfrm>
            <a:custGeom>
              <a:avLst/>
              <a:gdLst/>
              <a:ahLst/>
              <a:cxnLst/>
              <a:rect l="l" t="t" r="r" b="b"/>
              <a:pathLst>
                <a:path w="1681" h="673" extrusionOk="0">
                  <a:moveTo>
                    <a:pt x="1497" y="0"/>
                  </a:moveTo>
                  <a:cubicBezTo>
                    <a:pt x="1314" y="306"/>
                    <a:pt x="978" y="489"/>
                    <a:pt x="611" y="489"/>
                  </a:cubicBezTo>
                  <a:cubicBezTo>
                    <a:pt x="397" y="489"/>
                    <a:pt x="184" y="428"/>
                    <a:pt x="0" y="275"/>
                  </a:cubicBezTo>
                  <a:lnTo>
                    <a:pt x="0" y="275"/>
                  </a:lnTo>
                  <a:cubicBezTo>
                    <a:pt x="31" y="489"/>
                    <a:pt x="367" y="672"/>
                    <a:pt x="825" y="672"/>
                  </a:cubicBezTo>
                  <a:cubicBezTo>
                    <a:pt x="1314" y="672"/>
                    <a:pt x="1680" y="489"/>
                    <a:pt x="1680" y="275"/>
                  </a:cubicBezTo>
                  <a:cubicBezTo>
                    <a:pt x="1680" y="153"/>
                    <a:pt x="1619" y="61"/>
                    <a:pt x="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5581632" y="2470313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1209" y="1"/>
                  </a:moveTo>
                  <a:cubicBezTo>
                    <a:pt x="1017" y="1"/>
                    <a:pt x="736" y="149"/>
                    <a:pt x="489" y="396"/>
                  </a:cubicBezTo>
                  <a:cubicBezTo>
                    <a:pt x="184" y="732"/>
                    <a:pt x="0" y="1129"/>
                    <a:pt x="153" y="1282"/>
                  </a:cubicBezTo>
                  <a:cubicBezTo>
                    <a:pt x="193" y="1322"/>
                    <a:pt x="253" y="1341"/>
                    <a:pt x="324" y="1341"/>
                  </a:cubicBezTo>
                  <a:cubicBezTo>
                    <a:pt x="523" y="1341"/>
                    <a:pt x="814" y="1193"/>
                    <a:pt x="1039" y="946"/>
                  </a:cubicBezTo>
                  <a:cubicBezTo>
                    <a:pt x="1375" y="640"/>
                    <a:pt x="1528" y="213"/>
                    <a:pt x="1375" y="60"/>
                  </a:cubicBezTo>
                  <a:cubicBezTo>
                    <a:pt x="1335" y="20"/>
                    <a:pt x="1277" y="1"/>
                    <a:pt x="1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5599519" y="2471193"/>
              <a:ext cx="131470" cy="130294"/>
            </a:xfrm>
            <a:custGeom>
              <a:avLst/>
              <a:gdLst/>
              <a:ahLst/>
              <a:cxnLst/>
              <a:rect l="l" t="t" r="r" b="b"/>
              <a:pathLst>
                <a:path w="1345" h="1333" extrusionOk="0">
                  <a:moveTo>
                    <a:pt x="983" y="0"/>
                  </a:moveTo>
                  <a:cubicBezTo>
                    <a:pt x="937" y="0"/>
                    <a:pt x="894" y="8"/>
                    <a:pt x="856" y="20"/>
                  </a:cubicBezTo>
                  <a:cubicBezTo>
                    <a:pt x="948" y="601"/>
                    <a:pt x="551" y="1151"/>
                    <a:pt x="1" y="1273"/>
                  </a:cubicBezTo>
                  <a:cubicBezTo>
                    <a:pt x="42" y="1314"/>
                    <a:pt x="100" y="1333"/>
                    <a:pt x="170" y="1333"/>
                  </a:cubicBezTo>
                  <a:cubicBezTo>
                    <a:pt x="362" y="1333"/>
                    <a:pt x="641" y="1191"/>
                    <a:pt x="887" y="967"/>
                  </a:cubicBezTo>
                  <a:cubicBezTo>
                    <a:pt x="1192" y="631"/>
                    <a:pt x="1345" y="234"/>
                    <a:pt x="1192" y="51"/>
                  </a:cubicBezTo>
                  <a:cubicBezTo>
                    <a:pt x="1120" y="15"/>
                    <a:pt x="1049" y="0"/>
                    <a:pt x="9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5695115" y="2485073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67" y="1"/>
                  </a:moveTo>
                  <a:cubicBezTo>
                    <a:pt x="153" y="1"/>
                    <a:pt x="0" y="367"/>
                    <a:pt x="0" y="856"/>
                  </a:cubicBezTo>
                  <a:cubicBezTo>
                    <a:pt x="0" y="1314"/>
                    <a:pt x="153" y="1711"/>
                    <a:pt x="367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67"/>
                    <a:pt x="581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5698047" y="2496998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lnTo>
                    <a:pt x="581" y="1"/>
                  </a:lnTo>
                  <a:cubicBezTo>
                    <a:pt x="612" y="459"/>
                    <a:pt x="367" y="856"/>
                    <a:pt x="1" y="1070"/>
                  </a:cubicBezTo>
                  <a:cubicBezTo>
                    <a:pt x="62" y="1375"/>
                    <a:pt x="184" y="1559"/>
                    <a:pt x="367" y="1559"/>
                  </a:cubicBezTo>
                  <a:cubicBezTo>
                    <a:pt x="551" y="1559"/>
                    <a:pt x="764" y="1192"/>
                    <a:pt x="764" y="734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5733920" y="2470313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324" y="1"/>
                  </a:moveTo>
                  <a:cubicBezTo>
                    <a:pt x="253" y="1"/>
                    <a:pt x="193" y="20"/>
                    <a:pt x="153" y="60"/>
                  </a:cubicBezTo>
                  <a:cubicBezTo>
                    <a:pt x="0" y="243"/>
                    <a:pt x="153" y="640"/>
                    <a:pt x="489" y="946"/>
                  </a:cubicBezTo>
                  <a:cubicBezTo>
                    <a:pt x="736" y="1193"/>
                    <a:pt x="1017" y="1341"/>
                    <a:pt x="1209" y="1341"/>
                  </a:cubicBezTo>
                  <a:cubicBezTo>
                    <a:pt x="1277" y="1341"/>
                    <a:pt x="1335" y="1322"/>
                    <a:pt x="1375" y="1282"/>
                  </a:cubicBezTo>
                  <a:cubicBezTo>
                    <a:pt x="1528" y="1129"/>
                    <a:pt x="1375" y="701"/>
                    <a:pt x="1039" y="396"/>
                  </a:cubicBezTo>
                  <a:cubicBezTo>
                    <a:pt x="814" y="149"/>
                    <a:pt x="523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5733920" y="2473343"/>
              <a:ext cx="140463" cy="113384"/>
            </a:xfrm>
            <a:custGeom>
              <a:avLst/>
              <a:gdLst/>
              <a:ahLst/>
              <a:cxnLst/>
              <a:rect l="l" t="t" r="r" b="b"/>
              <a:pathLst>
                <a:path w="1437" h="1160" extrusionOk="0">
                  <a:moveTo>
                    <a:pt x="350" y="0"/>
                  </a:moveTo>
                  <a:cubicBezTo>
                    <a:pt x="281" y="0"/>
                    <a:pt x="224" y="19"/>
                    <a:pt x="184" y="60"/>
                  </a:cubicBezTo>
                  <a:cubicBezTo>
                    <a:pt x="0" y="212"/>
                    <a:pt x="184" y="609"/>
                    <a:pt x="489" y="945"/>
                  </a:cubicBezTo>
                  <a:lnTo>
                    <a:pt x="520" y="945"/>
                  </a:lnTo>
                  <a:cubicBezTo>
                    <a:pt x="611" y="915"/>
                    <a:pt x="672" y="915"/>
                    <a:pt x="764" y="915"/>
                  </a:cubicBezTo>
                  <a:cubicBezTo>
                    <a:pt x="1008" y="915"/>
                    <a:pt x="1253" y="976"/>
                    <a:pt x="1436" y="1159"/>
                  </a:cubicBezTo>
                  <a:cubicBezTo>
                    <a:pt x="1436" y="854"/>
                    <a:pt x="1283" y="579"/>
                    <a:pt x="1070" y="396"/>
                  </a:cubicBezTo>
                  <a:cubicBezTo>
                    <a:pt x="822" y="148"/>
                    <a:pt x="542" y="0"/>
                    <a:pt x="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5757770" y="242535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1" y="153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5757770" y="2425351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1497" y="581"/>
                  </a:moveTo>
                  <a:cubicBezTo>
                    <a:pt x="1476" y="592"/>
                    <a:pt x="1454" y="602"/>
                    <a:pt x="1432" y="612"/>
                  </a:cubicBezTo>
                  <a:lnTo>
                    <a:pt x="1432" y="612"/>
                  </a:lnTo>
                  <a:cubicBezTo>
                    <a:pt x="1433" y="612"/>
                    <a:pt x="1435" y="612"/>
                    <a:pt x="1436" y="612"/>
                  </a:cubicBezTo>
                  <a:lnTo>
                    <a:pt x="1497" y="581"/>
                  </a:lnTo>
                  <a:close/>
                  <a:moveTo>
                    <a:pt x="489" y="1"/>
                  </a:moveTo>
                  <a:cubicBezTo>
                    <a:pt x="215" y="62"/>
                    <a:pt x="1" y="184"/>
                    <a:pt x="1" y="367"/>
                  </a:cubicBezTo>
                  <a:cubicBezTo>
                    <a:pt x="1" y="581"/>
                    <a:pt x="367" y="734"/>
                    <a:pt x="856" y="734"/>
                  </a:cubicBezTo>
                  <a:cubicBezTo>
                    <a:pt x="1045" y="734"/>
                    <a:pt x="1258" y="686"/>
                    <a:pt x="1432" y="612"/>
                  </a:cubicBezTo>
                  <a:lnTo>
                    <a:pt x="1432" y="612"/>
                  </a:lnTo>
                  <a:cubicBezTo>
                    <a:pt x="1036" y="610"/>
                    <a:pt x="642" y="36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5733920" y="2318027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1204" y="1"/>
                  </a:moveTo>
                  <a:cubicBezTo>
                    <a:pt x="1005" y="1"/>
                    <a:pt x="714" y="149"/>
                    <a:pt x="489" y="396"/>
                  </a:cubicBezTo>
                  <a:cubicBezTo>
                    <a:pt x="153" y="732"/>
                    <a:pt x="0" y="1129"/>
                    <a:pt x="153" y="1282"/>
                  </a:cubicBezTo>
                  <a:cubicBezTo>
                    <a:pt x="201" y="1322"/>
                    <a:pt x="265" y="1341"/>
                    <a:pt x="337" y="1341"/>
                  </a:cubicBezTo>
                  <a:cubicBezTo>
                    <a:pt x="540" y="1341"/>
                    <a:pt x="814" y="1193"/>
                    <a:pt x="1039" y="946"/>
                  </a:cubicBezTo>
                  <a:cubicBezTo>
                    <a:pt x="1375" y="610"/>
                    <a:pt x="1528" y="213"/>
                    <a:pt x="1375" y="60"/>
                  </a:cubicBezTo>
                  <a:cubicBezTo>
                    <a:pt x="1335" y="20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5739883" y="2380583"/>
              <a:ext cx="122478" cy="66076"/>
            </a:xfrm>
            <a:custGeom>
              <a:avLst/>
              <a:gdLst/>
              <a:ahLst/>
              <a:cxnLst/>
              <a:rect l="l" t="t" r="r" b="b"/>
              <a:pathLst>
                <a:path w="1253" h="676" extrusionOk="0">
                  <a:moveTo>
                    <a:pt x="1253" y="0"/>
                  </a:moveTo>
                  <a:cubicBezTo>
                    <a:pt x="1100" y="184"/>
                    <a:pt x="856" y="275"/>
                    <a:pt x="642" y="275"/>
                  </a:cubicBezTo>
                  <a:cubicBezTo>
                    <a:pt x="459" y="275"/>
                    <a:pt x="275" y="214"/>
                    <a:pt x="153" y="123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21" y="664"/>
                    <a:pt x="170" y="675"/>
                    <a:pt x="232" y="675"/>
                  </a:cubicBezTo>
                  <a:cubicBezTo>
                    <a:pt x="426" y="675"/>
                    <a:pt x="746" y="561"/>
                    <a:pt x="978" y="306"/>
                  </a:cubicBezTo>
                  <a:cubicBezTo>
                    <a:pt x="1100" y="214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5683190" y="2422418"/>
              <a:ext cx="89634" cy="74482"/>
            </a:xfrm>
            <a:custGeom>
              <a:avLst/>
              <a:gdLst/>
              <a:ahLst/>
              <a:cxnLst/>
              <a:rect l="l" t="t" r="r" b="b"/>
              <a:pathLst>
                <a:path w="917" h="762" extrusionOk="0">
                  <a:moveTo>
                    <a:pt x="519" y="0"/>
                  </a:moveTo>
                  <a:cubicBezTo>
                    <a:pt x="183" y="0"/>
                    <a:pt x="0" y="397"/>
                    <a:pt x="244" y="642"/>
                  </a:cubicBezTo>
                  <a:cubicBezTo>
                    <a:pt x="327" y="724"/>
                    <a:pt x="431" y="762"/>
                    <a:pt x="532" y="762"/>
                  </a:cubicBezTo>
                  <a:cubicBezTo>
                    <a:pt x="729" y="762"/>
                    <a:pt x="916" y="619"/>
                    <a:pt x="916" y="397"/>
                  </a:cubicBezTo>
                  <a:cubicBezTo>
                    <a:pt x="916" y="183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5223295" y="1884919"/>
              <a:ext cx="77709" cy="164309"/>
            </a:xfrm>
            <a:custGeom>
              <a:avLst/>
              <a:gdLst/>
              <a:ahLst/>
              <a:cxnLst/>
              <a:rect l="l" t="t" r="r" b="b"/>
              <a:pathLst>
                <a:path w="795" h="1681" extrusionOk="0">
                  <a:moveTo>
                    <a:pt x="398" y="0"/>
                  </a:moveTo>
                  <a:cubicBezTo>
                    <a:pt x="184" y="0"/>
                    <a:pt x="1" y="367"/>
                    <a:pt x="1" y="856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612" y="1681"/>
                    <a:pt x="795" y="1314"/>
                    <a:pt x="795" y="856"/>
                  </a:cubicBezTo>
                  <a:cubicBezTo>
                    <a:pt x="795" y="398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5223295" y="1989408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2" y="62"/>
                    <a:pt x="459" y="92"/>
                    <a:pt x="306" y="92"/>
                  </a:cubicBezTo>
                  <a:cubicBezTo>
                    <a:pt x="214" y="92"/>
                    <a:pt x="92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184" y="612"/>
                    <a:pt x="367" y="612"/>
                  </a:cubicBezTo>
                  <a:cubicBezTo>
                    <a:pt x="550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5109811" y="1932814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4" y="20"/>
                    <a:pt x="153" y="60"/>
                  </a:cubicBezTo>
                  <a:cubicBezTo>
                    <a:pt x="1" y="244"/>
                    <a:pt x="153" y="641"/>
                    <a:pt x="459" y="946"/>
                  </a:cubicBezTo>
                  <a:cubicBezTo>
                    <a:pt x="706" y="1194"/>
                    <a:pt x="987" y="1342"/>
                    <a:pt x="1178" y="1342"/>
                  </a:cubicBezTo>
                  <a:cubicBezTo>
                    <a:pt x="1247" y="1342"/>
                    <a:pt x="1305" y="1323"/>
                    <a:pt x="1345" y="1282"/>
                  </a:cubicBezTo>
                  <a:cubicBezTo>
                    <a:pt x="1498" y="1129"/>
                    <a:pt x="1375" y="732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5157609" y="2013258"/>
              <a:ext cx="92665" cy="52489"/>
            </a:xfrm>
            <a:custGeom>
              <a:avLst/>
              <a:gdLst/>
              <a:ahLst/>
              <a:cxnLst/>
              <a:rect l="l" t="t" r="r" b="b"/>
              <a:pathLst>
                <a:path w="948" h="537" extrusionOk="0">
                  <a:moveTo>
                    <a:pt x="856" y="1"/>
                  </a:moveTo>
                  <a:cubicBezTo>
                    <a:pt x="673" y="123"/>
                    <a:pt x="428" y="184"/>
                    <a:pt x="214" y="184"/>
                  </a:cubicBezTo>
                  <a:lnTo>
                    <a:pt x="0" y="184"/>
                  </a:lnTo>
                  <a:cubicBezTo>
                    <a:pt x="250" y="411"/>
                    <a:pt x="516" y="537"/>
                    <a:pt x="699" y="537"/>
                  </a:cubicBezTo>
                  <a:cubicBezTo>
                    <a:pt x="763" y="537"/>
                    <a:pt x="816" y="521"/>
                    <a:pt x="856" y="490"/>
                  </a:cubicBezTo>
                  <a:cubicBezTo>
                    <a:pt x="947" y="368"/>
                    <a:pt x="94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5068074" y="2037205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55" y="0"/>
                  </a:moveTo>
                  <a:cubicBezTo>
                    <a:pt x="397" y="0"/>
                    <a:pt x="0" y="184"/>
                    <a:pt x="0" y="367"/>
                  </a:cubicBezTo>
                  <a:cubicBezTo>
                    <a:pt x="0" y="581"/>
                    <a:pt x="367" y="764"/>
                    <a:pt x="855" y="764"/>
                  </a:cubicBezTo>
                  <a:cubicBezTo>
                    <a:pt x="1314" y="764"/>
                    <a:pt x="1680" y="581"/>
                    <a:pt x="1680" y="367"/>
                  </a:cubicBezTo>
                  <a:cubicBezTo>
                    <a:pt x="1680" y="184"/>
                    <a:pt x="1314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5068074" y="2052160"/>
              <a:ext cx="167246" cy="62752"/>
            </a:xfrm>
            <a:custGeom>
              <a:avLst/>
              <a:gdLst/>
              <a:ahLst/>
              <a:cxnLst/>
              <a:rect l="l" t="t" r="r" b="b"/>
              <a:pathLst>
                <a:path w="1711" h="642" extrusionOk="0">
                  <a:moveTo>
                    <a:pt x="1527" y="0"/>
                  </a:moveTo>
                  <a:cubicBezTo>
                    <a:pt x="1314" y="275"/>
                    <a:pt x="1008" y="458"/>
                    <a:pt x="642" y="458"/>
                  </a:cubicBezTo>
                  <a:cubicBezTo>
                    <a:pt x="428" y="458"/>
                    <a:pt x="183" y="397"/>
                    <a:pt x="0" y="244"/>
                  </a:cubicBezTo>
                  <a:lnTo>
                    <a:pt x="0" y="244"/>
                  </a:lnTo>
                  <a:cubicBezTo>
                    <a:pt x="31" y="458"/>
                    <a:pt x="397" y="642"/>
                    <a:pt x="855" y="642"/>
                  </a:cubicBezTo>
                  <a:cubicBezTo>
                    <a:pt x="1314" y="642"/>
                    <a:pt x="1711" y="458"/>
                    <a:pt x="1711" y="244"/>
                  </a:cubicBezTo>
                  <a:cubicBezTo>
                    <a:pt x="1711" y="153"/>
                    <a:pt x="1650" y="61"/>
                    <a:pt x="1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5109811" y="2087544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1160" y="1"/>
                  </a:moveTo>
                  <a:cubicBezTo>
                    <a:pt x="969" y="1"/>
                    <a:pt x="699" y="132"/>
                    <a:pt x="459" y="371"/>
                  </a:cubicBezTo>
                  <a:cubicBezTo>
                    <a:pt x="153" y="707"/>
                    <a:pt x="1" y="1104"/>
                    <a:pt x="153" y="1257"/>
                  </a:cubicBezTo>
                  <a:cubicBezTo>
                    <a:pt x="194" y="1298"/>
                    <a:pt x="253" y="1317"/>
                    <a:pt x="323" y="1317"/>
                  </a:cubicBezTo>
                  <a:cubicBezTo>
                    <a:pt x="515" y="1317"/>
                    <a:pt x="793" y="1175"/>
                    <a:pt x="1039" y="952"/>
                  </a:cubicBezTo>
                  <a:cubicBezTo>
                    <a:pt x="1345" y="616"/>
                    <a:pt x="1528" y="219"/>
                    <a:pt x="1345" y="66"/>
                  </a:cubicBezTo>
                  <a:cubicBezTo>
                    <a:pt x="1301" y="22"/>
                    <a:pt x="1237" y="1"/>
                    <a:pt x="1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5121736" y="2086176"/>
              <a:ext cx="134501" cy="130196"/>
            </a:xfrm>
            <a:custGeom>
              <a:avLst/>
              <a:gdLst/>
              <a:ahLst/>
              <a:cxnLst/>
              <a:rect l="l" t="t" r="r" b="b"/>
              <a:pathLst>
                <a:path w="1376" h="1332" extrusionOk="0">
                  <a:moveTo>
                    <a:pt x="1019" y="0"/>
                  </a:moveTo>
                  <a:cubicBezTo>
                    <a:pt x="976" y="0"/>
                    <a:pt x="932" y="7"/>
                    <a:pt x="887" y="19"/>
                  </a:cubicBezTo>
                  <a:cubicBezTo>
                    <a:pt x="1009" y="599"/>
                    <a:pt x="612" y="1180"/>
                    <a:pt x="31" y="1241"/>
                  </a:cubicBezTo>
                  <a:cubicBezTo>
                    <a:pt x="1" y="1241"/>
                    <a:pt x="1" y="1271"/>
                    <a:pt x="31" y="1271"/>
                  </a:cubicBezTo>
                  <a:cubicBezTo>
                    <a:pt x="72" y="1312"/>
                    <a:pt x="131" y="1331"/>
                    <a:pt x="200" y="1331"/>
                  </a:cubicBezTo>
                  <a:cubicBezTo>
                    <a:pt x="390" y="1331"/>
                    <a:pt x="663" y="1189"/>
                    <a:pt x="887" y="966"/>
                  </a:cubicBezTo>
                  <a:cubicBezTo>
                    <a:pt x="1223" y="630"/>
                    <a:pt x="1376" y="233"/>
                    <a:pt x="1223" y="80"/>
                  </a:cubicBezTo>
                  <a:cubicBezTo>
                    <a:pt x="1165" y="22"/>
                    <a:pt x="1094" y="0"/>
                    <a:pt x="1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5220362" y="2099860"/>
              <a:ext cx="77709" cy="167339"/>
            </a:xfrm>
            <a:custGeom>
              <a:avLst/>
              <a:gdLst/>
              <a:ahLst/>
              <a:cxnLst/>
              <a:rect l="l" t="t" r="r" b="b"/>
              <a:pathLst>
                <a:path w="795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214" y="1712"/>
                    <a:pt x="397" y="1712"/>
                  </a:cubicBezTo>
                  <a:cubicBezTo>
                    <a:pt x="611" y="1712"/>
                    <a:pt x="794" y="1314"/>
                    <a:pt x="794" y="856"/>
                  </a:cubicBezTo>
                  <a:cubicBezTo>
                    <a:pt x="794" y="398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5223295" y="2111883"/>
              <a:ext cx="77709" cy="155317"/>
            </a:xfrm>
            <a:custGeom>
              <a:avLst/>
              <a:gdLst/>
              <a:ahLst/>
              <a:cxnLst/>
              <a:rect l="l" t="t" r="r" b="b"/>
              <a:pathLst>
                <a:path w="79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2" y="458"/>
                    <a:pt x="398" y="855"/>
                    <a:pt x="1" y="1069"/>
                  </a:cubicBezTo>
                  <a:cubicBezTo>
                    <a:pt x="62" y="1375"/>
                    <a:pt x="214" y="1589"/>
                    <a:pt x="398" y="1589"/>
                  </a:cubicBezTo>
                  <a:cubicBezTo>
                    <a:pt x="581" y="1589"/>
                    <a:pt x="764" y="1191"/>
                    <a:pt x="764" y="733"/>
                  </a:cubicBezTo>
                  <a:cubicBezTo>
                    <a:pt x="795" y="489"/>
                    <a:pt x="73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5262100" y="2088033"/>
              <a:ext cx="146426" cy="128339"/>
            </a:xfrm>
            <a:custGeom>
              <a:avLst/>
              <a:gdLst/>
              <a:ahLst/>
              <a:cxnLst/>
              <a:rect l="l" t="t" r="r" b="b"/>
              <a:pathLst>
                <a:path w="1498" h="1313" extrusionOk="0">
                  <a:moveTo>
                    <a:pt x="323" y="1"/>
                  </a:moveTo>
                  <a:cubicBezTo>
                    <a:pt x="253" y="1"/>
                    <a:pt x="194" y="20"/>
                    <a:pt x="153" y="61"/>
                  </a:cubicBezTo>
                  <a:cubicBezTo>
                    <a:pt x="1" y="214"/>
                    <a:pt x="153" y="611"/>
                    <a:pt x="489" y="947"/>
                  </a:cubicBezTo>
                  <a:cubicBezTo>
                    <a:pt x="713" y="1170"/>
                    <a:pt x="1002" y="1312"/>
                    <a:pt x="1201" y="1312"/>
                  </a:cubicBezTo>
                  <a:cubicBezTo>
                    <a:pt x="1274" y="1312"/>
                    <a:pt x="1334" y="1293"/>
                    <a:pt x="1375" y="1252"/>
                  </a:cubicBezTo>
                  <a:cubicBezTo>
                    <a:pt x="1498" y="1099"/>
                    <a:pt x="1375" y="672"/>
                    <a:pt x="1039" y="366"/>
                  </a:cubicBezTo>
                  <a:cubicBezTo>
                    <a:pt x="793" y="143"/>
                    <a:pt x="515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5262100" y="2088131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20" y="0"/>
                  </a:moveTo>
                  <a:cubicBezTo>
                    <a:pt x="251" y="0"/>
                    <a:pt x="194" y="19"/>
                    <a:pt x="153" y="60"/>
                  </a:cubicBezTo>
                  <a:cubicBezTo>
                    <a:pt x="1" y="213"/>
                    <a:pt x="153" y="610"/>
                    <a:pt x="459" y="946"/>
                  </a:cubicBezTo>
                  <a:lnTo>
                    <a:pt x="489" y="946"/>
                  </a:lnTo>
                  <a:cubicBezTo>
                    <a:pt x="581" y="915"/>
                    <a:pt x="642" y="915"/>
                    <a:pt x="734" y="915"/>
                  </a:cubicBezTo>
                  <a:cubicBezTo>
                    <a:pt x="978" y="915"/>
                    <a:pt x="1223" y="1007"/>
                    <a:pt x="1406" y="1160"/>
                  </a:cubicBezTo>
                  <a:cubicBezTo>
                    <a:pt x="1406" y="854"/>
                    <a:pt x="1253" y="579"/>
                    <a:pt x="1039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5286048" y="2040138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25" y="1"/>
                  </a:moveTo>
                  <a:cubicBezTo>
                    <a:pt x="367" y="1"/>
                    <a:pt x="0" y="184"/>
                    <a:pt x="0" y="367"/>
                  </a:cubicBezTo>
                  <a:cubicBezTo>
                    <a:pt x="0" y="581"/>
                    <a:pt x="367" y="765"/>
                    <a:pt x="825" y="765"/>
                  </a:cubicBezTo>
                  <a:cubicBezTo>
                    <a:pt x="1314" y="765"/>
                    <a:pt x="1680" y="581"/>
                    <a:pt x="1680" y="367"/>
                  </a:cubicBezTo>
                  <a:cubicBezTo>
                    <a:pt x="1680" y="184"/>
                    <a:pt x="1314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5286048" y="2040138"/>
              <a:ext cx="146328" cy="71843"/>
            </a:xfrm>
            <a:custGeom>
              <a:avLst/>
              <a:gdLst/>
              <a:ahLst/>
              <a:cxnLst/>
              <a:rect l="l" t="t" r="r" b="b"/>
              <a:pathLst>
                <a:path w="1497" h="735" extrusionOk="0">
                  <a:moveTo>
                    <a:pt x="489" y="1"/>
                  </a:moveTo>
                  <a:cubicBezTo>
                    <a:pt x="183" y="62"/>
                    <a:pt x="0" y="215"/>
                    <a:pt x="0" y="367"/>
                  </a:cubicBezTo>
                  <a:cubicBezTo>
                    <a:pt x="0" y="581"/>
                    <a:pt x="367" y="734"/>
                    <a:pt x="825" y="734"/>
                  </a:cubicBezTo>
                  <a:cubicBezTo>
                    <a:pt x="1069" y="734"/>
                    <a:pt x="1283" y="704"/>
                    <a:pt x="1497" y="581"/>
                  </a:cubicBezTo>
                  <a:lnTo>
                    <a:pt x="1497" y="581"/>
                  </a:lnTo>
                  <a:lnTo>
                    <a:pt x="1436" y="612"/>
                  </a:lnTo>
                  <a:cubicBezTo>
                    <a:pt x="1008" y="612"/>
                    <a:pt x="642" y="367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5262100" y="1932814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1191" y="1"/>
                  </a:moveTo>
                  <a:cubicBezTo>
                    <a:pt x="989" y="1"/>
                    <a:pt x="714" y="149"/>
                    <a:pt x="489" y="396"/>
                  </a:cubicBezTo>
                  <a:cubicBezTo>
                    <a:pt x="153" y="732"/>
                    <a:pt x="1" y="1129"/>
                    <a:pt x="153" y="1282"/>
                  </a:cubicBezTo>
                  <a:cubicBezTo>
                    <a:pt x="194" y="1323"/>
                    <a:pt x="251" y="1342"/>
                    <a:pt x="320" y="1342"/>
                  </a:cubicBezTo>
                  <a:cubicBezTo>
                    <a:pt x="512" y="1342"/>
                    <a:pt x="792" y="1194"/>
                    <a:pt x="1039" y="946"/>
                  </a:cubicBezTo>
                  <a:cubicBezTo>
                    <a:pt x="1375" y="610"/>
                    <a:pt x="1528" y="244"/>
                    <a:pt x="1375" y="60"/>
                  </a:cubicBezTo>
                  <a:cubicBezTo>
                    <a:pt x="1327" y="20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5268062" y="1992438"/>
              <a:ext cx="119545" cy="69008"/>
            </a:xfrm>
            <a:custGeom>
              <a:avLst/>
              <a:gdLst/>
              <a:ahLst/>
              <a:cxnLst/>
              <a:rect l="l" t="t" r="r" b="b"/>
              <a:pathLst>
                <a:path w="1223" h="706" extrusionOk="0">
                  <a:moveTo>
                    <a:pt x="1223" y="0"/>
                  </a:moveTo>
                  <a:cubicBezTo>
                    <a:pt x="1101" y="214"/>
                    <a:pt x="856" y="306"/>
                    <a:pt x="612" y="306"/>
                  </a:cubicBezTo>
                  <a:cubicBezTo>
                    <a:pt x="459" y="306"/>
                    <a:pt x="276" y="245"/>
                    <a:pt x="154" y="153"/>
                  </a:cubicBezTo>
                  <a:cubicBezTo>
                    <a:pt x="31" y="367"/>
                    <a:pt x="1" y="581"/>
                    <a:pt x="92" y="672"/>
                  </a:cubicBezTo>
                  <a:cubicBezTo>
                    <a:pt x="122" y="694"/>
                    <a:pt x="169" y="706"/>
                    <a:pt x="228" y="706"/>
                  </a:cubicBezTo>
                  <a:cubicBezTo>
                    <a:pt x="415" y="706"/>
                    <a:pt x="723" y="591"/>
                    <a:pt x="978" y="336"/>
                  </a:cubicBezTo>
                  <a:cubicBezTo>
                    <a:pt x="1070" y="245"/>
                    <a:pt x="1162" y="122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5211370" y="2037205"/>
              <a:ext cx="89634" cy="75459"/>
            </a:xfrm>
            <a:custGeom>
              <a:avLst/>
              <a:gdLst/>
              <a:ahLst/>
              <a:cxnLst/>
              <a:rect l="l" t="t" r="r" b="b"/>
              <a:pathLst>
                <a:path w="917" h="772" extrusionOk="0">
                  <a:moveTo>
                    <a:pt x="520" y="0"/>
                  </a:moveTo>
                  <a:cubicBezTo>
                    <a:pt x="184" y="0"/>
                    <a:pt x="0" y="428"/>
                    <a:pt x="245" y="672"/>
                  </a:cubicBezTo>
                  <a:cubicBezTo>
                    <a:pt x="322" y="740"/>
                    <a:pt x="418" y="771"/>
                    <a:pt x="513" y="771"/>
                  </a:cubicBezTo>
                  <a:cubicBezTo>
                    <a:pt x="717" y="771"/>
                    <a:pt x="917" y="627"/>
                    <a:pt x="917" y="397"/>
                  </a:cubicBezTo>
                  <a:cubicBezTo>
                    <a:pt x="917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1" name="Google Shape;611;p24"/>
          <p:cNvGrpSpPr/>
          <p:nvPr/>
        </p:nvGrpSpPr>
        <p:grpSpPr>
          <a:xfrm>
            <a:off x="7430799" y="4792209"/>
            <a:ext cx="2037644" cy="1029515"/>
            <a:chOff x="1866724" y="1193292"/>
            <a:chExt cx="6154785" cy="3109690"/>
          </a:xfrm>
        </p:grpSpPr>
        <p:sp>
          <p:nvSpPr>
            <p:cNvPr id="612" name="Google Shape;612;p24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24"/>
          <p:cNvGrpSpPr/>
          <p:nvPr/>
        </p:nvGrpSpPr>
        <p:grpSpPr>
          <a:xfrm flipH="1">
            <a:off x="8881563" y="5112065"/>
            <a:ext cx="1664253" cy="840860"/>
            <a:chOff x="1866724" y="1193292"/>
            <a:chExt cx="6154785" cy="3109690"/>
          </a:xfrm>
        </p:grpSpPr>
        <p:sp>
          <p:nvSpPr>
            <p:cNvPr id="615" name="Google Shape;615;p24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7" name="Google Shape;617;p24"/>
          <p:cNvSpPr/>
          <p:nvPr/>
        </p:nvSpPr>
        <p:spPr>
          <a:xfrm flipH="1">
            <a:off x="242088" y="2541663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24"/>
          <p:cNvSpPr/>
          <p:nvPr/>
        </p:nvSpPr>
        <p:spPr>
          <a:xfrm flipH="1">
            <a:off x="9329755" y="351879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327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5"/>
          <p:cNvSpPr txBox="1">
            <a:spLocks noGrp="1"/>
          </p:cNvSpPr>
          <p:nvPr>
            <p:ph type="title"/>
          </p:nvPr>
        </p:nvSpPr>
        <p:spPr>
          <a:xfrm>
            <a:off x="3045267" y="1325200"/>
            <a:ext cx="6101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5"/>
          <p:cNvSpPr txBox="1">
            <a:spLocks noGrp="1"/>
          </p:cNvSpPr>
          <p:nvPr>
            <p:ph type="subTitle" idx="1"/>
          </p:nvPr>
        </p:nvSpPr>
        <p:spPr>
          <a:xfrm>
            <a:off x="3045567" y="2093200"/>
            <a:ext cx="6100800" cy="1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22" name="Google Shape;622;p25"/>
          <p:cNvGrpSpPr/>
          <p:nvPr/>
        </p:nvGrpSpPr>
        <p:grpSpPr>
          <a:xfrm>
            <a:off x="-184466" y="3531522"/>
            <a:ext cx="7748415" cy="2195639"/>
            <a:chOff x="664583" y="2178018"/>
            <a:chExt cx="7577664" cy="2147253"/>
          </a:xfrm>
        </p:grpSpPr>
        <p:sp>
          <p:nvSpPr>
            <p:cNvPr id="623" name="Google Shape;623;p25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6" name="Google Shape;626;p2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27" name="Google Shape;627;p2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28" name="Google Shape;628;p2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31" name="Google Shape;631;p2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2" name="Google Shape;632;p25"/>
          <p:cNvSpPr/>
          <p:nvPr/>
        </p:nvSpPr>
        <p:spPr>
          <a:xfrm>
            <a:off x="180001" y="20932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3" name="Google Shape;633;p25"/>
          <p:cNvSpPr/>
          <p:nvPr/>
        </p:nvSpPr>
        <p:spPr>
          <a:xfrm>
            <a:off x="8538267" y="-174166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7646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6"/>
          <p:cNvSpPr txBox="1">
            <a:spLocks noGrp="1"/>
          </p:cNvSpPr>
          <p:nvPr>
            <p:ph type="title"/>
          </p:nvPr>
        </p:nvSpPr>
        <p:spPr>
          <a:xfrm>
            <a:off x="3220400" y="3396400"/>
            <a:ext cx="57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636" name="Google Shape;636;p26"/>
          <p:cNvSpPr txBox="1">
            <a:spLocks noGrp="1"/>
          </p:cNvSpPr>
          <p:nvPr>
            <p:ph type="subTitle" idx="1"/>
          </p:nvPr>
        </p:nvSpPr>
        <p:spPr>
          <a:xfrm>
            <a:off x="3220400" y="1885200"/>
            <a:ext cx="5751200" cy="15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37" name="Google Shape;637;p26"/>
          <p:cNvSpPr/>
          <p:nvPr/>
        </p:nvSpPr>
        <p:spPr>
          <a:xfrm>
            <a:off x="244827" y="656534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/>
        </p:nvSpPr>
        <p:spPr>
          <a:xfrm>
            <a:off x="-250300" y="28339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/>
        </p:nvSpPr>
        <p:spPr>
          <a:xfrm>
            <a:off x="8725563" y="1209300"/>
            <a:ext cx="2308132" cy="63697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/>
        </p:nvSpPr>
        <p:spPr>
          <a:xfrm>
            <a:off x="11182573" y="34578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41" name="Google Shape;641;p26"/>
          <p:cNvGrpSpPr/>
          <p:nvPr/>
        </p:nvGrpSpPr>
        <p:grpSpPr>
          <a:xfrm>
            <a:off x="2575704" y="4480971"/>
            <a:ext cx="2882688" cy="1137045"/>
            <a:chOff x="4432311" y="2548350"/>
            <a:chExt cx="4488305" cy="1770363"/>
          </a:xfrm>
        </p:grpSpPr>
        <p:sp>
          <p:nvSpPr>
            <p:cNvPr id="642" name="Google Shape;642;p26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4" name="Google Shape;644;p2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45" name="Google Shape;645;p2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46" name="Google Shape;646;p2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49" name="Google Shape;649;p2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153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"/>
          <p:cNvSpPr txBox="1">
            <a:spLocks noGrp="1"/>
          </p:cNvSpPr>
          <p:nvPr>
            <p:ph type="title"/>
          </p:nvPr>
        </p:nvSpPr>
        <p:spPr>
          <a:xfrm>
            <a:off x="5582167" y="922533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title" idx="2" hasCustomPrompt="1"/>
          </p:nvPr>
        </p:nvSpPr>
        <p:spPr>
          <a:xfrm>
            <a:off x="2872967" y="9225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1"/>
          </p:nvPr>
        </p:nvSpPr>
        <p:spPr>
          <a:xfrm>
            <a:off x="5582247" y="20449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54" name="Google Shape;654;p27"/>
          <p:cNvGrpSpPr/>
          <p:nvPr/>
        </p:nvGrpSpPr>
        <p:grpSpPr>
          <a:xfrm>
            <a:off x="9682002" y="4669880"/>
            <a:ext cx="3577477" cy="1411097"/>
            <a:chOff x="4432311" y="2548350"/>
            <a:chExt cx="4488305" cy="1770363"/>
          </a:xfrm>
        </p:grpSpPr>
        <p:sp>
          <p:nvSpPr>
            <p:cNvPr id="655" name="Google Shape;655;p27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7" name="Google Shape;657;p27"/>
          <p:cNvSpPr/>
          <p:nvPr/>
        </p:nvSpPr>
        <p:spPr>
          <a:xfrm flipH="1">
            <a:off x="8450545" y="79501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8" name="Google Shape;658;p27"/>
          <p:cNvSpPr/>
          <p:nvPr/>
        </p:nvSpPr>
        <p:spPr>
          <a:xfrm flipH="1">
            <a:off x="-351999" y="10509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59" name="Google Shape;659;p27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60" name="Google Shape;660;p2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61" name="Google Shape;661;p2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64" name="Google Shape;664;p2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02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695212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8"/>
          <p:cNvSpPr txBox="1">
            <a:spLocks noGrp="1"/>
          </p:cNvSpPr>
          <p:nvPr>
            <p:ph type="title"/>
          </p:nvPr>
        </p:nvSpPr>
        <p:spPr>
          <a:xfrm flipH="1">
            <a:off x="951047" y="1448033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7" name="Google Shape;667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609847" y="14480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68" name="Google Shape;668;p28"/>
          <p:cNvSpPr txBox="1">
            <a:spLocks noGrp="1"/>
          </p:cNvSpPr>
          <p:nvPr>
            <p:ph type="subTitle" idx="1"/>
          </p:nvPr>
        </p:nvSpPr>
        <p:spPr>
          <a:xfrm flipH="1">
            <a:off x="950967" y="25704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69" name="Google Shape;669;p28"/>
          <p:cNvGrpSpPr/>
          <p:nvPr/>
        </p:nvGrpSpPr>
        <p:grpSpPr>
          <a:xfrm>
            <a:off x="4563701" y="3691289"/>
            <a:ext cx="7748415" cy="2195639"/>
            <a:chOff x="664583" y="2178018"/>
            <a:chExt cx="7577664" cy="2147253"/>
          </a:xfrm>
        </p:grpSpPr>
        <p:sp>
          <p:nvSpPr>
            <p:cNvPr id="670" name="Google Shape;670;p28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3" name="Google Shape;673;p2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74" name="Google Shape;674;p2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75" name="Google Shape;675;p2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78" name="Google Shape;678;p2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9" name="Google Shape;679;p28"/>
          <p:cNvGrpSpPr/>
          <p:nvPr/>
        </p:nvGrpSpPr>
        <p:grpSpPr>
          <a:xfrm>
            <a:off x="7481872" y="4867204"/>
            <a:ext cx="1768475" cy="893517"/>
            <a:chOff x="1866724" y="1193292"/>
            <a:chExt cx="6154785" cy="3109690"/>
          </a:xfrm>
        </p:grpSpPr>
        <p:sp>
          <p:nvSpPr>
            <p:cNvPr id="680" name="Google Shape;680;p2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2" name="Google Shape;682;p28"/>
          <p:cNvGrpSpPr/>
          <p:nvPr/>
        </p:nvGrpSpPr>
        <p:grpSpPr>
          <a:xfrm>
            <a:off x="1535767" y="4238631"/>
            <a:ext cx="2312947" cy="1464231"/>
            <a:chOff x="1267583" y="1668729"/>
            <a:chExt cx="5948938" cy="3766026"/>
          </a:xfrm>
        </p:grpSpPr>
        <p:sp>
          <p:nvSpPr>
            <p:cNvPr id="683" name="Google Shape;683;p28"/>
            <p:cNvSpPr/>
            <p:nvPr/>
          </p:nvSpPr>
          <p:spPr>
            <a:xfrm>
              <a:off x="1273066" y="2429246"/>
              <a:ext cx="5943455" cy="3005509"/>
            </a:xfrm>
            <a:custGeom>
              <a:avLst/>
              <a:gdLst/>
              <a:ahLst/>
              <a:cxnLst/>
              <a:rect l="l" t="t" r="r" b="b"/>
              <a:pathLst>
                <a:path w="33604" h="16993" extrusionOk="0">
                  <a:moveTo>
                    <a:pt x="15130" y="0"/>
                  </a:moveTo>
                  <a:cubicBezTo>
                    <a:pt x="15086" y="0"/>
                    <a:pt x="15043" y="3"/>
                    <a:pt x="14999" y="8"/>
                  </a:cubicBezTo>
                  <a:cubicBezTo>
                    <a:pt x="14450" y="38"/>
                    <a:pt x="13900" y="69"/>
                    <a:pt x="13350" y="160"/>
                  </a:cubicBezTo>
                  <a:cubicBezTo>
                    <a:pt x="13165" y="204"/>
                    <a:pt x="12968" y="213"/>
                    <a:pt x="12767" y="213"/>
                  </a:cubicBezTo>
                  <a:cubicBezTo>
                    <a:pt x="12634" y="213"/>
                    <a:pt x="12499" y="209"/>
                    <a:pt x="12364" y="209"/>
                  </a:cubicBezTo>
                  <a:cubicBezTo>
                    <a:pt x="12129" y="209"/>
                    <a:pt x="11894" y="220"/>
                    <a:pt x="11670" y="283"/>
                  </a:cubicBezTo>
                  <a:cubicBezTo>
                    <a:pt x="11120" y="435"/>
                    <a:pt x="10753" y="1016"/>
                    <a:pt x="10234" y="1230"/>
                  </a:cubicBezTo>
                  <a:cubicBezTo>
                    <a:pt x="9715" y="1382"/>
                    <a:pt x="9195" y="1566"/>
                    <a:pt x="8707" y="1780"/>
                  </a:cubicBezTo>
                  <a:cubicBezTo>
                    <a:pt x="8218" y="2024"/>
                    <a:pt x="7576" y="2085"/>
                    <a:pt x="7118" y="2390"/>
                  </a:cubicBezTo>
                  <a:cubicBezTo>
                    <a:pt x="6660" y="2696"/>
                    <a:pt x="6629" y="3582"/>
                    <a:pt x="6232" y="3948"/>
                  </a:cubicBezTo>
                  <a:cubicBezTo>
                    <a:pt x="5804" y="4284"/>
                    <a:pt x="5255" y="4529"/>
                    <a:pt x="4888" y="4895"/>
                  </a:cubicBezTo>
                  <a:cubicBezTo>
                    <a:pt x="4491" y="5293"/>
                    <a:pt x="3849" y="5445"/>
                    <a:pt x="3483" y="5873"/>
                  </a:cubicBezTo>
                  <a:cubicBezTo>
                    <a:pt x="3147" y="6301"/>
                    <a:pt x="3147" y="7003"/>
                    <a:pt x="2872" y="7462"/>
                  </a:cubicBezTo>
                  <a:cubicBezTo>
                    <a:pt x="2566" y="7889"/>
                    <a:pt x="1925" y="8164"/>
                    <a:pt x="1680" y="8653"/>
                  </a:cubicBezTo>
                  <a:cubicBezTo>
                    <a:pt x="1405" y="9142"/>
                    <a:pt x="1100" y="9630"/>
                    <a:pt x="917" y="10119"/>
                  </a:cubicBezTo>
                  <a:cubicBezTo>
                    <a:pt x="703" y="10639"/>
                    <a:pt x="489" y="11188"/>
                    <a:pt x="336" y="11708"/>
                  </a:cubicBezTo>
                  <a:cubicBezTo>
                    <a:pt x="183" y="12227"/>
                    <a:pt x="214" y="12807"/>
                    <a:pt x="122" y="13357"/>
                  </a:cubicBezTo>
                  <a:cubicBezTo>
                    <a:pt x="0" y="13907"/>
                    <a:pt x="489" y="14488"/>
                    <a:pt x="428" y="15038"/>
                  </a:cubicBezTo>
                  <a:cubicBezTo>
                    <a:pt x="367" y="15587"/>
                    <a:pt x="61" y="15801"/>
                    <a:pt x="61" y="16351"/>
                  </a:cubicBezTo>
                  <a:cubicBezTo>
                    <a:pt x="825" y="16626"/>
                    <a:pt x="733" y="16993"/>
                    <a:pt x="1528" y="16993"/>
                  </a:cubicBezTo>
                  <a:cubicBezTo>
                    <a:pt x="2322" y="16993"/>
                    <a:pt x="2322" y="16473"/>
                    <a:pt x="3116" y="16473"/>
                  </a:cubicBezTo>
                  <a:cubicBezTo>
                    <a:pt x="3941" y="16473"/>
                    <a:pt x="3910" y="16290"/>
                    <a:pt x="4705" y="16290"/>
                  </a:cubicBezTo>
                  <a:cubicBezTo>
                    <a:pt x="5499" y="16290"/>
                    <a:pt x="5499" y="16382"/>
                    <a:pt x="6293" y="16382"/>
                  </a:cubicBezTo>
                  <a:cubicBezTo>
                    <a:pt x="7087" y="16382"/>
                    <a:pt x="7118" y="16870"/>
                    <a:pt x="7912" y="16870"/>
                  </a:cubicBezTo>
                  <a:cubicBezTo>
                    <a:pt x="8707" y="16870"/>
                    <a:pt x="8676" y="16565"/>
                    <a:pt x="9470" y="16565"/>
                  </a:cubicBezTo>
                  <a:cubicBezTo>
                    <a:pt x="10264" y="16565"/>
                    <a:pt x="10264" y="16870"/>
                    <a:pt x="11089" y="16870"/>
                  </a:cubicBezTo>
                  <a:cubicBezTo>
                    <a:pt x="11884" y="16870"/>
                    <a:pt x="11884" y="16962"/>
                    <a:pt x="12678" y="16962"/>
                  </a:cubicBezTo>
                  <a:cubicBezTo>
                    <a:pt x="13472" y="16962"/>
                    <a:pt x="13472" y="16473"/>
                    <a:pt x="14266" y="16473"/>
                  </a:cubicBezTo>
                  <a:cubicBezTo>
                    <a:pt x="15061" y="16473"/>
                    <a:pt x="15061" y="16932"/>
                    <a:pt x="15855" y="16932"/>
                  </a:cubicBezTo>
                  <a:cubicBezTo>
                    <a:pt x="16649" y="16932"/>
                    <a:pt x="16649" y="16870"/>
                    <a:pt x="17443" y="16870"/>
                  </a:cubicBezTo>
                  <a:cubicBezTo>
                    <a:pt x="18238" y="16870"/>
                    <a:pt x="18238" y="16840"/>
                    <a:pt x="19032" y="16840"/>
                  </a:cubicBezTo>
                  <a:cubicBezTo>
                    <a:pt x="19826" y="16840"/>
                    <a:pt x="19826" y="16626"/>
                    <a:pt x="20620" y="16626"/>
                  </a:cubicBezTo>
                  <a:cubicBezTo>
                    <a:pt x="21415" y="16626"/>
                    <a:pt x="21415" y="16932"/>
                    <a:pt x="22209" y="16932"/>
                  </a:cubicBezTo>
                  <a:cubicBezTo>
                    <a:pt x="23003" y="16932"/>
                    <a:pt x="22973" y="16351"/>
                    <a:pt x="23767" y="16351"/>
                  </a:cubicBezTo>
                  <a:cubicBezTo>
                    <a:pt x="24561" y="16351"/>
                    <a:pt x="24561" y="16687"/>
                    <a:pt x="25355" y="16687"/>
                  </a:cubicBezTo>
                  <a:cubicBezTo>
                    <a:pt x="26150" y="16687"/>
                    <a:pt x="26150" y="16809"/>
                    <a:pt x="26944" y="16809"/>
                  </a:cubicBezTo>
                  <a:cubicBezTo>
                    <a:pt x="27738" y="16809"/>
                    <a:pt x="27738" y="16534"/>
                    <a:pt x="28532" y="16534"/>
                  </a:cubicBezTo>
                  <a:cubicBezTo>
                    <a:pt x="29327" y="16534"/>
                    <a:pt x="29327" y="16718"/>
                    <a:pt x="30121" y="16718"/>
                  </a:cubicBezTo>
                  <a:cubicBezTo>
                    <a:pt x="30732" y="16718"/>
                    <a:pt x="30891" y="16627"/>
                    <a:pt x="31293" y="16627"/>
                  </a:cubicBezTo>
                  <a:cubicBezTo>
                    <a:pt x="31414" y="16627"/>
                    <a:pt x="31557" y="16635"/>
                    <a:pt x="31740" y="16657"/>
                  </a:cubicBezTo>
                  <a:cubicBezTo>
                    <a:pt x="32226" y="16715"/>
                    <a:pt x="32440" y="16823"/>
                    <a:pt x="32727" y="16823"/>
                  </a:cubicBezTo>
                  <a:cubicBezTo>
                    <a:pt x="32892" y="16823"/>
                    <a:pt x="33081" y="16787"/>
                    <a:pt x="33359" y="16687"/>
                  </a:cubicBezTo>
                  <a:cubicBezTo>
                    <a:pt x="33359" y="16137"/>
                    <a:pt x="33603" y="15496"/>
                    <a:pt x="33542" y="14976"/>
                  </a:cubicBezTo>
                  <a:cubicBezTo>
                    <a:pt x="33481" y="14427"/>
                    <a:pt x="33298" y="13877"/>
                    <a:pt x="33176" y="13327"/>
                  </a:cubicBezTo>
                  <a:cubicBezTo>
                    <a:pt x="33084" y="12807"/>
                    <a:pt x="32534" y="12380"/>
                    <a:pt x="32382" y="11860"/>
                  </a:cubicBezTo>
                  <a:cubicBezTo>
                    <a:pt x="32229" y="11341"/>
                    <a:pt x="32046" y="10822"/>
                    <a:pt x="31832" y="10333"/>
                  </a:cubicBezTo>
                  <a:cubicBezTo>
                    <a:pt x="31648" y="9814"/>
                    <a:pt x="31893" y="9081"/>
                    <a:pt x="31618" y="8622"/>
                  </a:cubicBezTo>
                  <a:cubicBezTo>
                    <a:pt x="31373" y="8134"/>
                    <a:pt x="31129" y="7584"/>
                    <a:pt x="30824" y="7156"/>
                  </a:cubicBezTo>
                  <a:cubicBezTo>
                    <a:pt x="30518" y="6698"/>
                    <a:pt x="29968" y="6392"/>
                    <a:pt x="29632" y="5965"/>
                  </a:cubicBezTo>
                  <a:cubicBezTo>
                    <a:pt x="29266" y="5568"/>
                    <a:pt x="28563" y="5445"/>
                    <a:pt x="28196" y="5079"/>
                  </a:cubicBezTo>
                  <a:cubicBezTo>
                    <a:pt x="27799" y="4682"/>
                    <a:pt x="27891" y="3765"/>
                    <a:pt x="27463" y="3429"/>
                  </a:cubicBezTo>
                  <a:cubicBezTo>
                    <a:pt x="27036" y="3093"/>
                    <a:pt x="26211" y="3246"/>
                    <a:pt x="25783" y="2940"/>
                  </a:cubicBezTo>
                  <a:cubicBezTo>
                    <a:pt x="25325" y="2635"/>
                    <a:pt x="25142" y="1841"/>
                    <a:pt x="24683" y="1566"/>
                  </a:cubicBezTo>
                  <a:cubicBezTo>
                    <a:pt x="24525" y="1486"/>
                    <a:pt x="24337" y="1465"/>
                    <a:pt x="24139" y="1465"/>
                  </a:cubicBezTo>
                  <a:cubicBezTo>
                    <a:pt x="23908" y="1465"/>
                    <a:pt x="23663" y="1494"/>
                    <a:pt x="23434" y="1494"/>
                  </a:cubicBezTo>
                  <a:cubicBezTo>
                    <a:pt x="23256" y="1494"/>
                    <a:pt x="23087" y="1476"/>
                    <a:pt x="22942" y="1413"/>
                  </a:cubicBezTo>
                  <a:cubicBezTo>
                    <a:pt x="22423" y="1199"/>
                    <a:pt x="21903" y="1016"/>
                    <a:pt x="21415" y="833"/>
                  </a:cubicBezTo>
                  <a:cubicBezTo>
                    <a:pt x="20895" y="680"/>
                    <a:pt x="20345" y="710"/>
                    <a:pt x="19796" y="619"/>
                  </a:cubicBezTo>
                  <a:cubicBezTo>
                    <a:pt x="19276" y="466"/>
                    <a:pt x="18757" y="374"/>
                    <a:pt x="18238" y="313"/>
                  </a:cubicBezTo>
                  <a:cubicBezTo>
                    <a:pt x="17849" y="292"/>
                    <a:pt x="17475" y="270"/>
                    <a:pt x="17095" y="270"/>
                  </a:cubicBezTo>
                  <a:cubicBezTo>
                    <a:pt x="16938" y="270"/>
                    <a:pt x="16780" y="274"/>
                    <a:pt x="16619" y="283"/>
                  </a:cubicBezTo>
                  <a:cubicBezTo>
                    <a:pt x="16114" y="283"/>
                    <a:pt x="15610" y="0"/>
                    <a:pt x="15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1267583" y="3748831"/>
              <a:ext cx="5948938" cy="1680595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37"/>
                    <a:pt x="30641" y="489"/>
                  </a:cubicBezTo>
                  <a:cubicBezTo>
                    <a:pt x="30610" y="520"/>
                    <a:pt x="30519" y="550"/>
                    <a:pt x="30457" y="550"/>
                  </a:cubicBezTo>
                  <a:cubicBezTo>
                    <a:pt x="30366" y="948"/>
                    <a:pt x="30244" y="1345"/>
                    <a:pt x="30060" y="1742"/>
                  </a:cubicBezTo>
                  <a:cubicBezTo>
                    <a:pt x="30034" y="1821"/>
                    <a:pt x="29939" y="1901"/>
                    <a:pt x="29834" y="1901"/>
                  </a:cubicBezTo>
                  <a:cubicBezTo>
                    <a:pt x="29818" y="1901"/>
                    <a:pt x="29802" y="1899"/>
                    <a:pt x="29785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39"/>
                    <a:pt x="27597" y="3739"/>
                  </a:cubicBezTo>
                  <a:cubicBezTo>
                    <a:pt x="27552" y="3739"/>
                    <a:pt x="27505" y="3724"/>
                    <a:pt x="27464" y="3697"/>
                  </a:cubicBezTo>
                  <a:cubicBezTo>
                    <a:pt x="27341" y="3636"/>
                    <a:pt x="27250" y="3605"/>
                    <a:pt x="27189" y="3544"/>
                  </a:cubicBezTo>
                  <a:cubicBezTo>
                    <a:pt x="27189" y="4399"/>
                    <a:pt x="26975" y="5408"/>
                    <a:pt x="26486" y="6019"/>
                  </a:cubicBezTo>
                  <a:cubicBezTo>
                    <a:pt x="26291" y="6254"/>
                    <a:pt x="26104" y="6349"/>
                    <a:pt x="25927" y="6349"/>
                  </a:cubicBezTo>
                  <a:cubicBezTo>
                    <a:pt x="25578" y="6349"/>
                    <a:pt x="25274" y="5977"/>
                    <a:pt x="25050" y="5591"/>
                  </a:cubicBezTo>
                  <a:cubicBezTo>
                    <a:pt x="24898" y="5805"/>
                    <a:pt x="24714" y="5988"/>
                    <a:pt x="24531" y="6171"/>
                  </a:cubicBezTo>
                  <a:cubicBezTo>
                    <a:pt x="24485" y="6217"/>
                    <a:pt x="24424" y="6240"/>
                    <a:pt x="24367" y="6240"/>
                  </a:cubicBezTo>
                  <a:cubicBezTo>
                    <a:pt x="24310" y="6240"/>
                    <a:pt x="24256" y="6217"/>
                    <a:pt x="24226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57"/>
                  </a:cubicBezTo>
                  <a:cubicBezTo>
                    <a:pt x="21843" y="5957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1" y="6689"/>
                    <a:pt x="19379" y="6423"/>
                    <a:pt x="19032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9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2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3" y="6243"/>
                    <a:pt x="15117" y="6209"/>
                    <a:pt x="15009" y="6209"/>
                  </a:cubicBezTo>
                  <a:cubicBezTo>
                    <a:pt x="14713" y="6209"/>
                    <a:pt x="14560" y="6466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9" y="6777"/>
                    <a:pt x="12648" y="6996"/>
                  </a:cubicBezTo>
                  <a:cubicBezTo>
                    <a:pt x="12526" y="7088"/>
                    <a:pt x="12403" y="7179"/>
                    <a:pt x="12251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8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8" y="6315"/>
                    <a:pt x="9445" y="6551"/>
                    <a:pt x="9088" y="6551"/>
                  </a:cubicBezTo>
                  <a:cubicBezTo>
                    <a:pt x="8889" y="6551"/>
                    <a:pt x="8689" y="6479"/>
                    <a:pt x="8493" y="6293"/>
                  </a:cubicBezTo>
                  <a:cubicBezTo>
                    <a:pt x="8260" y="6082"/>
                    <a:pt x="8067" y="6001"/>
                    <a:pt x="7895" y="6001"/>
                  </a:cubicBezTo>
                  <a:cubicBezTo>
                    <a:pt x="7324" y="6001"/>
                    <a:pt x="6999" y="6904"/>
                    <a:pt x="6294" y="6904"/>
                  </a:cubicBezTo>
                  <a:cubicBezTo>
                    <a:pt x="5988" y="6904"/>
                    <a:pt x="5744" y="6752"/>
                    <a:pt x="5560" y="6538"/>
                  </a:cubicBezTo>
                  <a:cubicBezTo>
                    <a:pt x="5555" y="6528"/>
                    <a:pt x="5545" y="6523"/>
                    <a:pt x="5533" y="6523"/>
                  </a:cubicBezTo>
                  <a:cubicBezTo>
                    <a:pt x="5354" y="6523"/>
                    <a:pt x="4544" y="7493"/>
                    <a:pt x="4430" y="7607"/>
                  </a:cubicBezTo>
                  <a:cubicBezTo>
                    <a:pt x="4381" y="7656"/>
                    <a:pt x="4318" y="7680"/>
                    <a:pt x="4255" y="7680"/>
                  </a:cubicBezTo>
                  <a:cubicBezTo>
                    <a:pt x="4161" y="7680"/>
                    <a:pt x="4070" y="7625"/>
                    <a:pt x="4033" y="7515"/>
                  </a:cubicBezTo>
                  <a:cubicBezTo>
                    <a:pt x="4002" y="7363"/>
                    <a:pt x="3941" y="7179"/>
                    <a:pt x="3911" y="7027"/>
                  </a:cubicBezTo>
                  <a:cubicBezTo>
                    <a:pt x="3794" y="7053"/>
                    <a:pt x="3679" y="7066"/>
                    <a:pt x="3567" y="7066"/>
                  </a:cubicBezTo>
                  <a:cubicBezTo>
                    <a:pt x="3031" y="7066"/>
                    <a:pt x="2548" y="6778"/>
                    <a:pt x="2170" y="6324"/>
                  </a:cubicBezTo>
                  <a:cubicBezTo>
                    <a:pt x="1992" y="6117"/>
                    <a:pt x="1443" y="5252"/>
                    <a:pt x="1131" y="5252"/>
                  </a:cubicBezTo>
                  <a:cubicBezTo>
                    <a:pt x="1120" y="5252"/>
                    <a:pt x="1110" y="5253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4"/>
                    <a:pt x="734" y="9501"/>
                    <a:pt x="1528" y="9501"/>
                  </a:cubicBezTo>
                  <a:cubicBezTo>
                    <a:pt x="2322" y="9501"/>
                    <a:pt x="2322" y="8982"/>
                    <a:pt x="3117" y="8982"/>
                  </a:cubicBezTo>
                  <a:cubicBezTo>
                    <a:pt x="3941" y="8982"/>
                    <a:pt x="3911" y="8829"/>
                    <a:pt x="4705" y="8829"/>
                  </a:cubicBezTo>
                  <a:cubicBezTo>
                    <a:pt x="5499" y="8829"/>
                    <a:pt x="5499" y="8921"/>
                    <a:pt x="6294" y="8921"/>
                  </a:cubicBezTo>
                  <a:cubicBezTo>
                    <a:pt x="7088" y="8921"/>
                    <a:pt x="7118" y="9409"/>
                    <a:pt x="7913" y="9409"/>
                  </a:cubicBezTo>
                  <a:cubicBezTo>
                    <a:pt x="8707" y="9409"/>
                    <a:pt x="8676" y="9104"/>
                    <a:pt x="9471" y="9104"/>
                  </a:cubicBezTo>
                  <a:cubicBezTo>
                    <a:pt x="1026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3" y="9501"/>
                    <a:pt x="13473" y="9012"/>
                    <a:pt x="14267" y="9012"/>
                  </a:cubicBezTo>
                  <a:cubicBezTo>
                    <a:pt x="15061" y="9012"/>
                    <a:pt x="15061" y="9471"/>
                    <a:pt x="15855" y="9471"/>
                  </a:cubicBezTo>
                  <a:cubicBezTo>
                    <a:pt x="16650" y="9471"/>
                    <a:pt x="16650" y="9409"/>
                    <a:pt x="17444" y="9409"/>
                  </a:cubicBezTo>
                  <a:cubicBezTo>
                    <a:pt x="18238" y="9409"/>
                    <a:pt x="18238" y="9379"/>
                    <a:pt x="19032" y="9379"/>
                  </a:cubicBezTo>
                  <a:cubicBezTo>
                    <a:pt x="19827" y="9379"/>
                    <a:pt x="19827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48"/>
                    <a:pt x="26975" y="9348"/>
                  </a:cubicBezTo>
                  <a:cubicBezTo>
                    <a:pt x="27769" y="934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63" y="9257"/>
                    <a:pt x="30922" y="9166"/>
                    <a:pt x="31324" y="9166"/>
                  </a:cubicBezTo>
                  <a:cubicBezTo>
                    <a:pt x="31445" y="9166"/>
                    <a:pt x="31588" y="9174"/>
                    <a:pt x="31771" y="9196"/>
                  </a:cubicBezTo>
                  <a:cubicBezTo>
                    <a:pt x="32257" y="9254"/>
                    <a:pt x="32471" y="9362"/>
                    <a:pt x="32750" y="9362"/>
                  </a:cubicBezTo>
                  <a:cubicBezTo>
                    <a:pt x="32911" y="9362"/>
                    <a:pt x="33093" y="9326"/>
                    <a:pt x="33360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512" y="6966"/>
                    <a:pt x="33329" y="6416"/>
                    <a:pt x="33207" y="5866"/>
                  </a:cubicBezTo>
                  <a:cubicBezTo>
                    <a:pt x="33115" y="5346"/>
                    <a:pt x="32565" y="4919"/>
                    <a:pt x="32413" y="4399"/>
                  </a:cubicBezTo>
                  <a:cubicBezTo>
                    <a:pt x="32260" y="3880"/>
                    <a:pt x="32077" y="3361"/>
                    <a:pt x="31863" y="2872"/>
                  </a:cubicBezTo>
                  <a:cubicBezTo>
                    <a:pt x="31649" y="2353"/>
                    <a:pt x="31924" y="1620"/>
                    <a:pt x="31649" y="1161"/>
                  </a:cubicBezTo>
                  <a:cubicBezTo>
                    <a:pt x="31466" y="764"/>
                    <a:pt x="3128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1694355" y="3551274"/>
              <a:ext cx="313586" cy="311817"/>
            </a:xfrm>
            <a:custGeom>
              <a:avLst/>
              <a:gdLst/>
              <a:ahLst/>
              <a:cxnLst/>
              <a:rect l="l" t="t" r="r" b="b"/>
              <a:pathLst>
                <a:path w="1773" h="1763" extrusionOk="0">
                  <a:moveTo>
                    <a:pt x="765" y="1"/>
                  </a:moveTo>
                  <a:cubicBezTo>
                    <a:pt x="622" y="1"/>
                    <a:pt x="480" y="28"/>
                    <a:pt x="337" y="109"/>
                  </a:cubicBezTo>
                  <a:cubicBezTo>
                    <a:pt x="154" y="262"/>
                    <a:pt x="32" y="445"/>
                    <a:pt x="1" y="690"/>
                  </a:cubicBezTo>
                  <a:cubicBezTo>
                    <a:pt x="1" y="904"/>
                    <a:pt x="93" y="1118"/>
                    <a:pt x="245" y="1270"/>
                  </a:cubicBezTo>
                  <a:cubicBezTo>
                    <a:pt x="368" y="1454"/>
                    <a:pt x="490" y="1698"/>
                    <a:pt x="704" y="1759"/>
                  </a:cubicBezTo>
                  <a:cubicBezTo>
                    <a:pt x="720" y="1761"/>
                    <a:pt x="736" y="1762"/>
                    <a:pt x="752" y="1762"/>
                  </a:cubicBezTo>
                  <a:cubicBezTo>
                    <a:pt x="949" y="1762"/>
                    <a:pt x="1145" y="1597"/>
                    <a:pt x="1315" y="1484"/>
                  </a:cubicBezTo>
                  <a:cubicBezTo>
                    <a:pt x="1498" y="1331"/>
                    <a:pt x="1742" y="1179"/>
                    <a:pt x="1773" y="965"/>
                  </a:cubicBezTo>
                  <a:cubicBezTo>
                    <a:pt x="1773" y="751"/>
                    <a:pt x="1681" y="507"/>
                    <a:pt x="1528" y="354"/>
                  </a:cubicBezTo>
                  <a:cubicBezTo>
                    <a:pt x="1406" y="171"/>
                    <a:pt x="1192" y="48"/>
                    <a:pt x="979" y="18"/>
                  </a:cubicBezTo>
                  <a:cubicBezTo>
                    <a:pt x="907" y="8"/>
                    <a:pt x="836" y="1"/>
                    <a:pt x="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1634929" y="3145016"/>
              <a:ext cx="133889" cy="101876"/>
            </a:xfrm>
            <a:custGeom>
              <a:avLst/>
              <a:gdLst/>
              <a:ahLst/>
              <a:cxnLst/>
              <a:rect l="l" t="t" r="r" b="b"/>
              <a:pathLst>
                <a:path w="757" h="576" extrusionOk="0">
                  <a:moveTo>
                    <a:pt x="379" y="1"/>
                  </a:moveTo>
                  <a:cubicBezTo>
                    <a:pt x="321" y="1"/>
                    <a:pt x="263" y="18"/>
                    <a:pt x="215" y="54"/>
                  </a:cubicBezTo>
                  <a:cubicBezTo>
                    <a:pt x="1" y="207"/>
                    <a:pt x="93" y="512"/>
                    <a:pt x="337" y="574"/>
                  </a:cubicBezTo>
                  <a:cubicBezTo>
                    <a:pt x="351" y="575"/>
                    <a:pt x="365" y="576"/>
                    <a:pt x="379" y="576"/>
                  </a:cubicBezTo>
                  <a:cubicBezTo>
                    <a:pt x="627" y="576"/>
                    <a:pt x="757" y="318"/>
                    <a:pt x="612" y="115"/>
                  </a:cubicBezTo>
                  <a:cubicBezTo>
                    <a:pt x="556" y="41"/>
                    <a:pt x="467" y="1"/>
                    <a:pt x="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1316220" y="3436843"/>
              <a:ext cx="131766" cy="106828"/>
            </a:xfrm>
            <a:custGeom>
              <a:avLst/>
              <a:gdLst/>
              <a:ahLst/>
              <a:cxnLst/>
              <a:rect l="l" t="t" r="r" b="b"/>
              <a:pathLst>
                <a:path w="745" h="604" extrusionOk="0">
                  <a:moveTo>
                    <a:pt x="317" y="1"/>
                  </a:moveTo>
                  <a:cubicBezTo>
                    <a:pt x="259" y="1"/>
                    <a:pt x="202" y="18"/>
                    <a:pt x="153" y="54"/>
                  </a:cubicBezTo>
                  <a:cubicBezTo>
                    <a:pt x="31" y="145"/>
                    <a:pt x="1" y="329"/>
                    <a:pt x="92" y="451"/>
                  </a:cubicBezTo>
                  <a:cubicBezTo>
                    <a:pt x="155" y="559"/>
                    <a:pt x="245" y="604"/>
                    <a:pt x="333" y="604"/>
                  </a:cubicBezTo>
                  <a:cubicBezTo>
                    <a:pt x="544" y="604"/>
                    <a:pt x="744" y="352"/>
                    <a:pt x="550" y="115"/>
                  </a:cubicBezTo>
                  <a:cubicBezTo>
                    <a:pt x="495" y="41"/>
                    <a:pt x="40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1375647" y="3467794"/>
              <a:ext cx="464808" cy="264948"/>
            </a:xfrm>
            <a:custGeom>
              <a:avLst/>
              <a:gdLst/>
              <a:ahLst/>
              <a:cxnLst/>
              <a:rect l="l" t="t" r="r" b="b"/>
              <a:pathLst>
                <a:path w="2628" h="1498" extrusionOk="0">
                  <a:moveTo>
                    <a:pt x="1" y="1"/>
                  </a:moveTo>
                  <a:lnTo>
                    <a:pt x="1" y="215"/>
                  </a:lnTo>
                  <a:cubicBezTo>
                    <a:pt x="948" y="276"/>
                    <a:pt x="1864" y="734"/>
                    <a:pt x="2444" y="1498"/>
                  </a:cubicBezTo>
                  <a:lnTo>
                    <a:pt x="2628" y="1376"/>
                  </a:lnTo>
                  <a:cubicBezTo>
                    <a:pt x="1986" y="520"/>
                    <a:pt x="1039" y="3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1597257" y="3186933"/>
              <a:ext cx="308103" cy="497175"/>
            </a:xfrm>
            <a:custGeom>
              <a:avLst/>
              <a:gdLst/>
              <a:ahLst/>
              <a:cxnLst/>
              <a:rect l="l" t="t" r="r" b="b"/>
              <a:pathLst>
                <a:path w="1742" h="2811" extrusionOk="0">
                  <a:moveTo>
                    <a:pt x="489" y="0"/>
                  </a:moveTo>
                  <a:cubicBezTo>
                    <a:pt x="489" y="62"/>
                    <a:pt x="0" y="1192"/>
                    <a:pt x="1589" y="2811"/>
                  </a:cubicBezTo>
                  <a:lnTo>
                    <a:pt x="1741" y="2658"/>
                  </a:lnTo>
                  <a:cubicBezTo>
                    <a:pt x="275" y="1161"/>
                    <a:pt x="703" y="92"/>
                    <a:pt x="703" y="92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1564714" y="3469916"/>
              <a:ext cx="805278" cy="877617"/>
            </a:xfrm>
            <a:custGeom>
              <a:avLst/>
              <a:gdLst/>
              <a:ahLst/>
              <a:cxnLst/>
              <a:rect l="l" t="t" r="r" b="b"/>
              <a:pathLst>
                <a:path w="4553" h="4962" extrusionOk="0">
                  <a:moveTo>
                    <a:pt x="2540" y="0"/>
                  </a:moveTo>
                  <a:cubicBezTo>
                    <a:pt x="2204" y="0"/>
                    <a:pt x="2439" y="413"/>
                    <a:pt x="2139" y="631"/>
                  </a:cubicBezTo>
                  <a:cubicBezTo>
                    <a:pt x="1803" y="875"/>
                    <a:pt x="1834" y="936"/>
                    <a:pt x="1528" y="1180"/>
                  </a:cubicBezTo>
                  <a:cubicBezTo>
                    <a:pt x="1429" y="1253"/>
                    <a:pt x="1338" y="1274"/>
                    <a:pt x="1250" y="1274"/>
                  </a:cubicBezTo>
                  <a:cubicBezTo>
                    <a:pt x="1120" y="1274"/>
                    <a:pt x="997" y="1227"/>
                    <a:pt x="866" y="1227"/>
                  </a:cubicBezTo>
                  <a:cubicBezTo>
                    <a:pt x="786" y="1227"/>
                    <a:pt x="702" y="1245"/>
                    <a:pt x="612" y="1303"/>
                  </a:cubicBezTo>
                  <a:cubicBezTo>
                    <a:pt x="276" y="1547"/>
                    <a:pt x="62" y="1303"/>
                    <a:pt x="1" y="1883"/>
                  </a:cubicBezTo>
                  <a:cubicBezTo>
                    <a:pt x="490" y="2616"/>
                    <a:pt x="1039" y="3288"/>
                    <a:pt x="1620" y="3899"/>
                  </a:cubicBezTo>
                  <a:cubicBezTo>
                    <a:pt x="2078" y="4327"/>
                    <a:pt x="2597" y="4632"/>
                    <a:pt x="3147" y="4877"/>
                  </a:cubicBezTo>
                  <a:cubicBezTo>
                    <a:pt x="3263" y="4934"/>
                    <a:pt x="3387" y="4962"/>
                    <a:pt x="3511" y="4962"/>
                  </a:cubicBezTo>
                  <a:cubicBezTo>
                    <a:pt x="3716" y="4962"/>
                    <a:pt x="3923" y="4888"/>
                    <a:pt x="4094" y="4755"/>
                  </a:cubicBezTo>
                  <a:cubicBezTo>
                    <a:pt x="4400" y="4602"/>
                    <a:pt x="4553" y="4266"/>
                    <a:pt x="4522" y="3930"/>
                  </a:cubicBezTo>
                  <a:cubicBezTo>
                    <a:pt x="4461" y="3288"/>
                    <a:pt x="4278" y="2677"/>
                    <a:pt x="4033" y="2127"/>
                  </a:cubicBezTo>
                  <a:cubicBezTo>
                    <a:pt x="3636" y="1394"/>
                    <a:pt x="3208" y="692"/>
                    <a:pt x="2689" y="20"/>
                  </a:cubicBezTo>
                  <a:cubicBezTo>
                    <a:pt x="2630" y="6"/>
                    <a:pt x="2580" y="0"/>
                    <a:pt x="25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3164094" y="2046865"/>
              <a:ext cx="297314" cy="297845"/>
            </a:xfrm>
            <a:custGeom>
              <a:avLst/>
              <a:gdLst/>
              <a:ahLst/>
              <a:cxnLst/>
              <a:rect l="l" t="t" r="r" b="b"/>
              <a:pathLst>
                <a:path w="1681" h="1684" extrusionOk="0">
                  <a:moveTo>
                    <a:pt x="886" y="1"/>
                  </a:moveTo>
                  <a:cubicBezTo>
                    <a:pt x="672" y="1"/>
                    <a:pt x="428" y="62"/>
                    <a:pt x="275" y="215"/>
                  </a:cubicBezTo>
                  <a:cubicBezTo>
                    <a:pt x="122" y="398"/>
                    <a:pt x="61" y="612"/>
                    <a:pt x="92" y="826"/>
                  </a:cubicBezTo>
                  <a:cubicBezTo>
                    <a:pt x="61" y="1070"/>
                    <a:pt x="0" y="1314"/>
                    <a:pt x="153" y="1498"/>
                  </a:cubicBezTo>
                  <a:cubicBezTo>
                    <a:pt x="306" y="1681"/>
                    <a:pt x="581" y="1650"/>
                    <a:pt x="794" y="1681"/>
                  </a:cubicBezTo>
                  <a:cubicBezTo>
                    <a:pt x="864" y="1681"/>
                    <a:pt x="937" y="1683"/>
                    <a:pt x="1008" y="1683"/>
                  </a:cubicBezTo>
                  <a:cubicBezTo>
                    <a:pt x="1186" y="1683"/>
                    <a:pt x="1357" y="1668"/>
                    <a:pt x="1466" y="1559"/>
                  </a:cubicBezTo>
                  <a:cubicBezTo>
                    <a:pt x="1619" y="1375"/>
                    <a:pt x="1680" y="1162"/>
                    <a:pt x="1680" y="917"/>
                  </a:cubicBezTo>
                  <a:cubicBezTo>
                    <a:pt x="1680" y="703"/>
                    <a:pt x="1589" y="490"/>
                    <a:pt x="1436" y="337"/>
                  </a:cubicBezTo>
                  <a:cubicBezTo>
                    <a:pt x="1314" y="154"/>
                    <a:pt x="1130" y="31"/>
                    <a:pt x="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3450436" y="1668729"/>
              <a:ext cx="124338" cy="103467"/>
            </a:xfrm>
            <a:custGeom>
              <a:avLst/>
              <a:gdLst/>
              <a:ahLst/>
              <a:cxnLst/>
              <a:rect l="l" t="t" r="r" b="b"/>
              <a:pathLst>
                <a:path w="703" h="585" extrusionOk="0">
                  <a:moveTo>
                    <a:pt x="428" y="0"/>
                  </a:moveTo>
                  <a:cubicBezTo>
                    <a:pt x="153" y="0"/>
                    <a:pt x="0" y="306"/>
                    <a:pt x="184" y="489"/>
                  </a:cubicBezTo>
                  <a:cubicBezTo>
                    <a:pt x="248" y="554"/>
                    <a:pt x="329" y="585"/>
                    <a:pt x="407" y="585"/>
                  </a:cubicBezTo>
                  <a:cubicBezTo>
                    <a:pt x="549" y="585"/>
                    <a:pt x="683" y="483"/>
                    <a:pt x="703" y="306"/>
                  </a:cubicBezTo>
                  <a:cubicBezTo>
                    <a:pt x="703" y="153"/>
                    <a:pt x="581" y="31"/>
                    <a:pt x="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3026140" y="1688184"/>
              <a:ext cx="105590" cy="101699"/>
            </a:xfrm>
            <a:custGeom>
              <a:avLst/>
              <a:gdLst/>
              <a:ahLst/>
              <a:cxnLst/>
              <a:rect l="l" t="t" r="r" b="b"/>
              <a:pathLst>
                <a:path w="597" h="575" extrusionOk="0">
                  <a:moveTo>
                    <a:pt x="281" y="0"/>
                  </a:moveTo>
                  <a:cubicBezTo>
                    <a:pt x="145" y="0"/>
                    <a:pt x="16" y="85"/>
                    <a:pt x="16" y="257"/>
                  </a:cubicBezTo>
                  <a:cubicBezTo>
                    <a:pt x="0" y="467"/>
                    <a:pt x="156" y="575"/>
                    <a:pt x="310" y="575"/>
                  </a:cubicBezTo>
                  <a:cubicBezTo>
                    <a:pt x="447" y="575"/>
                    <a:pt x="583" y="490"/>
                    <a:pt x="597" y="318"/>
                  </a:cubicBezTo>
                  <a:cubicBezTo>
                    <a:pt x="597" y="108"/>
                    <a:pt x="434" y="0"/>
                    <a:pt x="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3066819" y="1722673"/>
              <a:ext cx="243193" cy="481080"/>
            </a:xfrm>
            <a:custGeom>
              <a:avLst/>
              <a:gdLst/>
              <a:ahLst/>
              <a:cxnLst/>
              <a:rect l="l" t="t" r="r" b="b"/>
              <a:pathLst>
                <a:path w="1375" h="2720" extrusionOk="0">
                  <a:moveTo>
                    <a:pt x="122" y="1"/>
                  </a:moveTo>
                  <a:lnTo>
                    <a:pt x="0" y="184"/>
                  </a:lnTo>
                  <a:cubicBezTo>
                    <a:pt x="733" y="826"/>
                    <a:pt x="1131" y="1773"/>
                    <a:pt x="1100" y="2720"/>
                  </a:cubicBezTo>
                  <a:lnTo>
                    <a:pt x="1314" y="2720"/>
                  </a:lnTo>
                  <a:cubicBezTo>
                    <a:pt x="1375" y="1681"/>
                    <a:pt x="917" y="673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3309830" y="1706578"/>
              <a:ext cx="221792" cy="507963"/>
            </a:xfrm>
            <a:custGeom>
              <a:avLst/>
              <a:gdLst/>
              <a:ahLst/>
              <a:cxnLst/>
              <a:rect l="l" t="t" r="r" b="b"/>
              <a:pathLst>
                <a:path w="1254" h="2872" extrusionOk="0">
                  <a:moveTo>
                    <a:pt x="1131" y="0"/>
                  </a:moveTo>
                  <a:cubicBezTo>
                    <a:pt x="1101" y="31"/>
                    <a:pt x="1" y="611"/>
                    <a:pt x="215" y="2872"/>
                  </a:cubicBezTo>
                  <a:lnTo>
                    <a:pt x="429" y="2872"/>
                  </a:lnTo>
                  <a:cubicBezTo>
                    <a:pt x="245" y="764"/>
                    <a:pt x="1253" y="184"/>
                    <a:pt x="1253" y="184"/>
                  </a:cubicBezTo>
                  <a:lnTo>
                    <a:pt x="1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3018181" y="2076048"/>
              <a:ext cx="594452" cy="886460"/>
            </a:xfrm>
            <a:custGeom>
              <a:avLst/>
              <a:gdLst/>
              <a:ahLst/>
              <a:cxnLst/>
              <a:rect l="l" t="t" r="r" b="b"/>
              <a:pathLst>
                <a:path w="3361" h="5012" extrusionOk="0">
                  <a:moveTo>
                    <a:pt x="413" y="0"/>
                  </a:moveTo>
                  <a:cubicBezTo>
                    <a:pt x="328" y="0"/>
                    <a:pt x="227" y="49"/>
                    <a:pt x="61" y="202"/>
                  </a:cubicBezTo>
                  <a:cubicBezTo>
                    <a:pt x="0" y="1058"/>
                    <a:pt x="0" y="1913"/>
                    <a:pt x="61" y="2768"/>
                  </a:cubicBezTo>
                  <a:cubicBezTo>
                    <a:pt x="153" y="3379"/>
                    <a:pt x="336" y="3960"/>
                    <a:pt x="642" y="4510"/>
                  </a:cubicBezTo>
                  <a:cubicBezTo>
                    <a:pt x="764" y="4815"/>
                    <a:pt x="1100" y="4998"/>
                    <a:pt x="1406" y="4998"/>
                  </a:cubicBezTo>
                  <a:cubicBezTo>
                    <a:pt x="1455" y="5007"/>
                    <a:pt x="1505" y="5012"/>
                    <a:pt x="1556" y="5012"/>
                  </a:cubicBezTo>
                  <a:cubicBezTo>
                    <a:pt x="1846" y="5012"/>
                    <a:pt x="2135" y="4866"/>
                    <a:pt x="2291" y="4632"/>
                  </a:cubicBezTo>
                  <a:cubicBezTo>
                    <a:pt x="2628" y="4113"/>
                    <a:pt x="2872" y="3532"/>
                    <a:pt x="3055" y="2921"/>
                  </a:cubicBezTo>
                  <a:cubicBezTo>
                    <a:pt x="3208" y="2096"/>
                    <a:pt x="3330" y="1272"/>
                    <a:pt x="3361" y="447"/>
                  </a:cubicBezTo>
                  <a:cubicBezTo>
                    <a:pt x="3253" y="331"/>
                    <a:pt x="3172" y="289"/>
                    <a:pt x="3103" y="289"/>
                  </a:cubicBezTo>
                  <a:cubicBezTo>
                    <a:pt x="2924" y="289"/>
                    <a:pt x="2824" y="570"/>
                    <a:pt x="2538" y="570"/>
                  </a:cubicBezTo>
                  <a:cubicBezTo>
                    <a:pt x="2527" y="570"/>
                    <a:pt x="2516" y="570"/>
                    <a:pt x="2505" y="569"/>
                  </a:cubicBezTo>
                  <a:cubicBezTo>
                    <a:pt x="2447" y="564"/>
                    <a:pt x="2398" y="563"/>
                    <a:pt x="2354" y="563"/>
                  </a:cubicBezTo>
                  <a:cubicBezTo>
                    <a:pt x="2143" y="563"/>
                    <a:pt x="2070" y="606"/>
                    <a:pt x="1843" y="606"/>
                  </a:cubicBezTo>
                  <a:cubicBezTo>
                    <a:pt x="1797" y="606"/>
                    <a:pt x="1743" y="604"/>
                    <a:pt x="1681" y="599"/>
                  </a:cubicBezTo>
                  <a:cubicBezTo>
                    <a:pt x="1283" y="569"/>
                    <a:pt x="1314" y="172"/>
                    <a:pt x="886" y="141"/>
                  </a:cubicBezTo>
                  <a:cubicBezTo>
                    <a:pt x="643" y="123"/>
                    <a:pt x="548" y="0"/>
                    <a:pt x="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5741177" y="2640245"/>
              <a:ext cx="319069" cy="319953"/>
            </a:xfrm>
            <a:custGeom>
              <a:avLst/>
              <a:gdLst/>
              <a:ahLst/>
              <a:cxnLst/>
              <a:rect l="l" t="t" r="r" b="b"/>
              <a:pathLst>
                <a:path w="1804" h="1809" extrusionOk="0">
                  <a:moveTo>
                    <a:pt x="942" y="0"/>
                  </a:moveTo>
                  <a:cubicBezTo>
                    <a:pt x="913" y="0"/>
                    <a:pt x="884" y="2"/>
                    <a:pt x="856" y="6"/>
                  </a:cubicBezTo>
                  <a:cubicBezTo>
                    <a:pt x="642" y="6"/>
                    <a:pt x="490" y="220"/>
                    <a:pt x="337" y="403"/>
                  </a:cubicBezTo>
                  <a:cubicBezTo>
                    <a:pt x="215" y="587"/>
                    <a:pt x="1" y="770"/>
                    <a:pt x="31" y="984"/>
                  </a:cubicBezTo>
                  <a:cubicBezTo>
                    <a:pt x="62" y="1197"/>
                    <a:pt x="276" y="1350"/>
                    <a:pt x="459" y="1503"/>
                  </a:cubicBezTo>
                  <a:cubicBezTo>
                    <a:pt x="642" y="1625"/>
                    <a:pt x="856" y="1808"/>
                    <a:pt x="1070" y="1808"/>
                  </a:cubicBezTo>
                  <a:cubicBezTo>
                    <a:pt x="1284" y="1747"/>
                    <a:pt x="1467" y="1595"/>
                    <a:pt x="1620" y="1411"/>
                  </a:cubicBezTo>
                  <a:cubicBezTo>
                    <a:pt x="1742" y="1228"/>
                    <a:pt x="1803" y="1014"/>
                    <a:pt x="1742" y="800"/>
                  </a:cubicBezTo>
                  <a:cubicBezTo>
                    <a:pt x="1742" y="556"/>
                    <a:pt x="1650" y="342"/>
                    <a:pt x="1498" y="189"/>
                  </a:cubicBezTo>
                  <a:cubicBezTo>
                    <a:pt x="1338" y="83"/>
                    <a:pt x="1133" y="0"/>
                    <a:pt x="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6292285" y="2466388"/>
              <a:ext cx="132474" cy="105590"/>
            </a:xfrm>
            <a:custGeom>
              <a:avLst/>
              <a:gdLst/>
              <a:ahLst/>
              <a:cxnLst/>
              <a:rect l="l" t="t" r="r" b="b"/>
              <a:pathLst>
                <a:path w="749" h="597" extrusionOk="0">
                  <a:moveTo>
                    <a:pt x="333" y="1"/>
                  </a:moveTo>
                  <a:cubicBezTo>
                    <a:pt x="248" y="1"/>
                    <a:pt x="161" y="40"/>
                    <a:pt x="92" y="134"/>
                  </a:cubicBezTo>
                  <a:cubicBezTo>
                    <a:pt x="1" y="256"/>
                    <a:pt x="1" y="439"/>
                    <a:pt x="153" y="531"/>
                  </a:cubicBezTo>
                  <a:cubicBezTo>
                    <a:pt x="210" y="573"/>
                    <a:pt x="280" y="596"/>
                    <a:pt x="348" y="596"/>
                  </a:cubicBezTo>
                  <a:cubicBezTo>
                    <a:pt x="426" y="596"/>
                    <a:pt x="501" y="566"/>
                    <a:pt x="551" y="500"/>
                  </a:cubicBezTo>
                  <a:cubicBezTo>
                    <a:pt x="749" y="258"/>
                    <a:pt x="551" y="1"/>
                    <a:pt x="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5919456" y="2232042"/>
              <a:ext cx="113726" cy="101699"/>
            </a:xfrm>
            <a:custGeom>
              <a:avLst/>
              <a:gdLst/>
              <a:ahLst/>
              <a:cxnLst/>
              <a:rect l="l" t="t" r="r" b="b"/>
              <a:pathLst>
                <a:path w="643" h="575" extrusionOk="0">
                  <a:moveTo>
                    <a:pt x="326" y="0"/>
                  </a:moveTo>
                  <a:cubicBezTo>
                    <a:pt x="237" y="0"/>
                    <a:pt x="148" y="41"/>
                    <a:pt x="92" y="115"/>
                  </a:cubicBezTo>
                  <a:cubicBezTo>
                    <a:pt x="1" y="237"/>
                    <a:pt x="1" y="420"/>
                    <a:pt x="154" y="512"/>
                  </a:cubicBezTo>
                  <a:cubicBezTo>
                    <a:pt x="207" y="552"/>
                    <a:pt x="272" y="574"/>
                    <a:pt x="336" y="574"/>
                  </a:cubicBezTo>
                  <a:cubicBezTo>
                    <a:pt x="418" y="574"/>
                    <a:pt x="499" y="537"/>
                    <a:pt x="551" y="451"/>
                  </a:cubicBezTo>
                  <a:cubicBezTo>
                    <a:pt x="642" y="328"/>
                    <a:pt x="612" y="145"/>
                    <a:pt x="490" y="54"/>
                  </a:cubicBezTo>
                  <a:cubicBezTo>
                    <a:pt x="441" y="17"/>
                    <a:pt x="384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5865512" y="2279265"/>
              <a:ext cx="178459" cy="513446"/>
            </a:xfrm>
            <a:custGeom>
              <a:avLst/>
              <a:gdLst/>
              <a:ahLst/>
              <a:cxnLst/>
              <a:rect l="l" t="t" r="r" b="b"/>
              <a:pathLst>
                <a:path w="1009" h="2903" extrusionOk="0">
                  <a:moveTo>
                    <a:pt x="734" y="0"/>
                  </a:moveTo>
                  <a:lnTo>
                    <a:pt x="520" y="61"/>
                  </a:lnTo>
                  <a:cubicBezTo>
                    <a:pt x="764" y="1008"/>
                    <a:pt x="550" y="1986"/>
                    <a:pt x="0" y="2780"/>
                  </a:cubicBezTo>
                  <a:lnTo>
                    <a:pt x="153" y="2902"/>
                  </a:lnTo>
                  <a:cubicBezTo>
                    <a:pt x="795" y="2078"/>
                    <a:pt x="1008" y="978"/>
                    <a:pt x="7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5930244" y="2495040"/>
              <a:ext cx="421652" cy="346307"/>
            </a:xfrm>
            <a:custGeom>
              <a:avLst/>
              <a:gdLst/>
              <a:ahLst/>
              <a:cxnLst/>
              <a:rect l="l" t="t" r="r" b="b"/>
              <a:pathLst>
                <a:path w="2384" h="1958" extrusionOk="0">
                  <a:moveTo>
                    <a:pt x="2332" y="1"/>
                  </a:moveTo>
                  <a:cubicBezTo>
                    <a:pt x="2086" y="1"/>
                    <a:pt x="1007" y="98"/>
                    <a:pt x="1" y="1866"/>
                  </a:cubicBezTo>
                  <a:lnTo>
                    <a:pt x="184" y="1957"/>
                  </a:lnTo>
                  <a:cubicBezTo>
                    <a:pt x="1101" y="340"/>
                    <a:pt x="2112" y="245"/>
                    <a:pt x="2338" y="245"/>
                  </a:cubicBezTo>
                  <a:cubicBezTo>
                    <a:pt x="2368" y="245"/>
                    <a:pt x="2384" y="247"/>
                    <a:pt x="2384" y="247"/>
                  </a:cubicBezTo>
                  <a:lnTo>
                    <a:pt x="2384" y="2"/>
                  </a:lnTo>
                  <a:cubicBezTo>
                    <a:pt x="2380" y="2"/>
                    <a:pt x="2363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5363042" y="2551636"/>
              <a:ext cx="816067" cy="886460"/>
            </a:xfrm>
            <a:custGeom>
              <a:avLst/>
              <a:gdLst/>
              <a:ahLst/>
              <a:cxnLst/>
              <a:rect l="l" t="t" r="r" b="b"/>
              <a:pathLst>
                <a:path w="4614" h="5012" extrusionOk="0">
                  <a:moveTo>
                    <a:pt x="2234" y="0"/>
                  </a:moveTo>
                  <a:cubicBezTo>
                    <a:pt x="2183" y="0"/>
                    <a:pt x="2121" y="6"/>
                    <a:pt x="2047" y="18"/>
                  </a:cubicBezTo>
                  <a:cubicBezTo>
                    <a:pt x="1497" y="690"/>
                    <a:pt x="1008" y="1393"/>
                    <a:pt x="581" y="2157"/>
                  </a:cubicBezTo>
                  <a:cubicBezTo>
                    <a:pt x="306" y="2707"/>
                    <a:pt x="153" y="3287"/>
                    <a:pt x="92" y="3898"/>
                  </a:cubicBezTo>
                  <a:cubicBezTo>
                    <a:pt x="0" y="4234"/>
                    <a:pt x="153" y="4570"/>
                    <a:pt x="459" y="4753"/>
                  </a:cubicBezTo>
                  <a:cubicBezTo>
                    <a:pt x="622" y="4916"/>
                    <a:pt x="839" y="5011"/>
                    <a:pt x="1056" y="5011"/>
                  </a:cubicBezTo>
                  <a:cubicBezTo>
                    <a:pt x="1165" y="5011"/>
                    <a:pt x="1273" y="4988"/>
                    <a:pt x="1375" y="4937"/>
                  </a:cubicBezTo>
                  <a:cubicBezTo>
                    <a:pt x="1955" y="4692"/>
                    <a:pt x="2475" y="4387"/>
                    <a:pt x="2964" y="3959"/>
                  </a:cubicBezTo>
                  <a:cubicBezTo>
                    <a:pt x="3544" y="3379"/>
                    <a:pt x="4124" y="2768"/>
                    <a:pt x="4613" y="2096"/>
                  </a:cubicBezTo>
                  <a:cubicBezTo>
                    <a:pt x="4585" y="1843"/>
                    <a:pt x="4493" y="1797"/>
                    <a:pt x="4368" y="1797"/>
                  </a:cubicBezTo>
                  <a:cubicBezTo>
                    <a:pt x="4296" y="1797"/>
                    <a:pt x="4213" y="1812"/>
                    <a:pt x="4126" y="1812"/>
                  </a:cubicBezTo>
                  <a:cubicBezTo>
                    <a:pt x="4036" y="1812"/>
                    <a:pt x="3941" y="1796"/>
                    <a:pt x="3849" y="1729"/>
                  </a:cubicBezTo>
                  <a:cubicBezTo>
                    <a:pt x="3513" y="1485"/>
                    <a:pt x="3452" y="1546"/>
                    <a:pt x="3147" y="1271"/>
                  </a:cubicBezTo>
                  <a:cubicBezTo>
                    <a:pt x="2841" y="1026"/>
                    <a:pt x="3086" y="690"/>
                    <a:pt x="2780" y="446"/>
                  </a:cubicBezTo>
                  <a:cubicBezTo>
                    <a:pt x="2490" y="235"/>
                    <a:pt x="2565" y="0"/>
                    <a:pt x="2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4266309" y="2985131"/>
              <a:ext cx="313409" cy="305981"/>
            </a:xfrm>
            <a:custGeom>
              <a:avLst/>
              <a:gdLst/>
              <a:ahLst/>
              <a:cxnLst/>
              <a:rect l="l" t="t" r="r" b="b"/>
              <a:pathLst>
                <a:path w="1772" h="1730" extrusionOk="0">
                  <a:moveTo>
                    <a:pt x="914" y="0"/>
                  </a:moveTo>
                  <a:cubicBezTo>
                    <a:pt x="743" y="0"/>
                    <a:pt x="568" y="40"/>
                    <a:pt x="428" y="133"/>
                  </a:cubicBezTo>
                  <a:cubicBezTo>
                    <a:pt x="244" y="317"/>
                    <a:pt x="153" y="500"/>
                    <a:pt x="153" y="744"/>
                  </a:cubicBezTo>
                  <a:cubicBezTo>
                    <a:pt x="92" y="958"/>
                    <a:pt x="0" y="1233"/>
                    <a:pt x="122" y="1386"/>
                  </a:cubicBezTo>
                  <a:cubicBezTo>
                    <a:pt x="244" y="1569"/>
                    <a:pt x="519" y="1600"/>
                    <a:pt x="764" y="1661"/>
                  </a:cubicBezTo>
                  <a:cubicBezTo>
                    <a:pt x="871" y="1707"/>
                    <a:pt x="978" y="1730"/>
                    <a:pt x="1088" y="1730"/>
                  </a:cubicBezTo>
                  <a:cubicBezTo>
                    <a:pt x="1199" y="1730"/>
                    <a:pt x="1314" y="1707"/>
                    <a:pt x="1436" y="1661"/>
                  </a:cubicBezTo>
                  <a:cubicBezTo>
                    <a:pt x="1589" y="1508"/>
                    <a:pt x="1711" y="1294"/>
                    <a:pt x="1711" y="1050"/>
                  </a:cubicBezTo>
                  <a:cubicBezTo>
                    <a:pt x="1772" y="836"/>
                    <a:pt x="1711" y="622"/>
                    <a:pt x="1558" y="439"/>
                  </a:cubicBezTo>
                  <a:cubicBezTo>
                    <a:pt x="1466" y="256"/>
                    <a:pt x="1283" y="103"/>
                    <a:pt x="1069" y="11"/>
                  </a:cubicBezTo>
                  <a:cubicBezTo>
                    <a:pt x="1019" y="4"/>
                    <a:pt x="967" y="0"/>
                    <a:pt x="9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4628173" y="2642191"/>
              <a:ext cx="123100" cy="102937"/>
            </a:xfrm>
            <a:custGeom>
              <a:avLst/>
              <a:gdLst/>
              <a:ahLst/>
              <a:cxnLst/>
              <a:rect l="l" t="t" r="r" b="b"/>
              <a:pathLst>
                <a:path w="696" h="582" extrusionOk="0">
                  <a:moveTo>
                    <a:pt x="381" y="1"/>
                  </a:moveTo>
                  <a:cubicBezTo>
                    <a:pt x="325" y="1"/>
                    <a:pt x="268" y="18"/>
                    <a:pt x="215" y="56"/>
                  </a:cubicBezTo>
                  <a:cubicBezTo>
                    <a:pt x="1" y="209"/>
                    <a:pt x="62" y="514"/>
                    <a:pt x="337" y="576"/>
                  </a:cubicBezTo>
                  <a:cubicBezTo>
                    <a:pt x="357" y="579"/>
                    <a:pt x="376" y="581"/>
                    <a:pt x="396" y="581"/>
                  </a:cubicBezTo>
                  <a:cubicBezTo>
                    <a:pt x="527" y="581"/>
                    <a:pt x="646" y="495"/>
                    <a:pt x="673" y="362"/>
                  </a:cubicBezTo>
                  <a:cubicBezTo>
                    <a:pt x="696" y="155"/>
                    <a:pt x="547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4187782" y="2601866"/>
              <a:ext cx="121862" cy="103998"/>
            </a:xfrm>
            <a:custGeom>
              <a:avLst/>
              <a:gdLst/>
              <a:ahLst/>
              <a:cxnLst/>
              <a:rect l="l" t="t" r="r" b="b"/>
              <a:pathLst>
                <a:path w="689" h="588" extrusionOk="0">
                  <a:moveTo>
                    <a:pt x="368" y="1"/>
                  </a:moveTo>
                  <a:cubicBezTo>
                    <a:pt x="137" y="1"/>
                    <a:pt x="0" y="247"/>
                    <a:pt x="139" y="467"/>
                  </a:cubicBezTo>
                  <a:cubicBezTo>
                    <a:pt x="198" y="550"/>
                    <a:pt x="284" y="587"/>
                    <a:pt x="370" y="587"/>
                  </a:cubicBezTo>
                  <a:cubicBezTo>
                    <a:pt x="506" y="587"/>
                    <a:pt x="639" y="495"/>
                    <a:pt x="658" y="345"/>
                  </a:cubicBezTo>
                  <a:cubicBezTo>
                    <a:pt x="688" y="193"/>
                    <a:pt x="597" y="40"/>
                    <a:pt x="444" y="9"/>
                  </a:cubicBezTo>
                  <a:cubicBezTo>
                    <a:pt x="418" y="3"/>
                    <a:pt x="392" y="1"/>
                    <a:pt x="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4239249" y="2635824"/>
              <a:ext cx="205520" cy="508140"/>
            </a:xfrm>
            <a:custGeom>
              <a:avLst/>
              <a:gdLst/>
              <a:ahLst/>
              <a:cxnLst/>
              <a:rect l="l" t="t" r="r" b="b"/>
              <a:pathLst>
                <a:path w="1162" h="2873" extrusionOk="0">
                  <a:moveTo>
                    <a:pt x="184" y="1"/>
                  </a:moveTo>
                  <a:lnTo>
                    <a:pt x="0" y="153"/>
                  </a:lnTo>
                  <a:cubicBezTo>
                    <a:pt x="642" y="886"/>
                    <a:pt x="917" y="1895"/>
                    <a:pt x="764" y="2842"/>
                  </a:cubicBezTo>
                  <a:lnTo>
                    <a:pt x="978" y="2872"/>
                  </a:lnTo>
                  <a:cubicBezTo>
                    <a:pt x="1161" y="1833"/>
                    <a:pt x="856" y="795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4455377" y="2678979"/>
              <a:ext cx="248676" cy="481080"/>
            </a:xfrm>
            <a:custGeom>
              <a:avLst/>
              <a:gdLst/>
              <a:ahLst/>
              <a:cxnLst/>
              <a:rect l="l" t="t" r="r" b="b"/>
              <a:pathLst>
                <a:path w="1406" h="2720" extrusionOk="0">
                  <a:moveTo>
                    <a:pt x="1314" y="1"/>
                  </a:moveTo>
                  <a:cubicBezTo>
                    <a:pt x="1283" y="31"/>
                    <a:pt x="122" y="459"/>
                    <a:pt x="0" y="2720"/>
                  </a:cubicBezTo>
                  <a:lnTo>
                    <a:pt x="245" y="2720"/>
                  </a:lnTo>
                  <a:cubicBezTo>
                    <a:pt x="336" y="612"/>
                    <a:pt x="1405" y="215"/>
                    <a:pt x="1405" y="215"/>
                  </a:cubicBezTo>
                  <a:lnTo>
                    <a:pt x="1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4093336" y="2981240"/>
              <a:ext cx="632301" cy="909099"/>
            </a:xfrm>
            <a:custGeom>
              <a:avLst/>
              <a:gdLst/>
              <a:ahLst/>
              <a:cxnLst/>
              <a:rect l="l" t="t" r="r" b="b"/>
              <a:pathLst>
                <a:path w="3575" h="5140" extrusionOk="0">
                  <a:moveTo>
                    <a:pt x="681" y="0"/>
                  </a:moveTo>
                  <a:cubicBezTo>
                    <a:pt x="597" y="0"/>
                    <a:pt x="494" y="40"/>
                    <a:pt x="337" y="155"/>
                  </a:cubicBezTo>
                  <a:cubicBezTo>
                    <a:pt x="153" y="980"/>
                    <a:pt x="31" y="1836"/>
                    <a:pt x="0" y="2691"/>
                  </a:cubicBezTo>
                  <a:cubicBezTo>
                    <a:pt x="0" y="3302"/>
                    <a:pt x="92" y="3913"/>
                    <a:pt x="306" y="4493"/>
                  </a:cubicBezTo>
                  <a:cubicBezTo>
                    <a:pt x="398" y="4829"/>
                    <a:pt x="703" y="5074"/>
                    <a:pt x="1039" y="5104"/>
                  </a:cubicBezTo>
                  <a:cubicBezTo>
                    <a:pt x="1125" y="5128"/>
                    <a:pt x="1213" y="5139"/>
                    <a:pt x="1300" y="5139"/>
                  </a:cubicBezTo>
                  <a:cubicBezTo>
                    <a:pt x="1552" y="5139"/>
                    <a:pt x="1796" y="5042"/>
                    <a:pt x="1956" y="4860"/>
                  </a:cubicBezTo>
                  <a:cubicBezTo>
                    <a:pt x="2353" y="4371"/>
                    <a:pt x="2689" y="3852"/>
                    <a:pt x="2933" y="3271"/>
                  </a:cubicBezTo>
                  <a:cubicBezTo>
                    <a:pt x="3208" y="2477"/>
                    <a:pt x="3422" y="1683"/>
                    <a:pt x="3575" y="858"/>
                  </a:cubicBezTo>
                  <a:cubicBezTo>
                    <a:pt x="3482" y="710"/>
                    <a:pt x="3406" y="660"/>
                    <a:pt x="3333" y="660"/>
                  </a:cubicBezTo>
                  <a:cubicBezTo>
                    <a:pt x="3185" y="660"/>
                    <a:pt x="3050" y="868"/>
                    <a:pt x="2811" y="868"/>
                  </a:cubicBezTo>
                  <a:cubicBezTo>
                    <a:pt x="2782" y="868"/>
                    <a:pt x="2752" y="865"/>
                    <a:pt x="2719" y="858"/>
                  </a:cubicBezTo>
                  <a:cubicBezTo>
                    <a:pt x="2521" y="812"/>
                    <a:pt x="2421" y="812"/>
                    <a:pt x="2318" y="812"/>
                  </a:cubicBezTo>
                  <a:cubicBezTo>
                    <a:pt x="2215" y="812"/>
                    <a:pt x="2108" y="812"/>
                    <a:pt x="1894" y="766"/>
                  </a:cubicBezTo>
                  <a:cubicBezTo>
                    <a:pt x="1497" y="675"/>
                    <a:pt x="1589" y="278"/>
                    <a:pt x="1192" y="186"/>
                  </a:cubicBezTo>
                  <a:cubicBezTo>
                    <a:pt x="931" y="146"/>
                    <a:pt x="842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6405831" y="4120600"/>
              <a:ext cx="324375" cy="314647"/>
            </a:xfrm>
            <a:custGeom>
              <a:avLst/>
              <a:gdLst/>
              <a:ahLst/>
              <a:cxnLst/>
              <a:rect l="l" t="t" r="r" b="b"/>
              <a:pathLst>
                <a:path w="1834" h="1779" extrusionOk="0">
                  <a:moveTo>
                    <a:pt x="1077" y="0"/>
                  </a:moveTo>
                  <a:cubicBezTo>
                    <a:pt x="892" y="0"/>
                    <a:pt x="709" y="84"/>
                    <a:pt x="550" y="190"/>
                  </a:cubicBezTo>
                  <a:cubicBezTo>
                    <a:pt x="367" y="312"/>
                    <a:pt x="122" y="434"/>
                    <a:pt x="61" y="648"/>
                  </a:cubicBezTo>
                  <a:cubicBezTo>
                    <a:pt x="0" y="862"/>
                    <a:pt x="183" y="1076"/>
                    <a:pt x="306" y="1289"/>
                  </a:cubicBezTo>
                  <a:cubicBezTo>
                    <a:pt x="397" y="1473"/>
                    <a:pt x="550" y="1717"/>
                    <a:pt x="764" y="1778"/>
                  </a:cubicBezTo>
                  <a:cubicBezTo>
                    <a:pt x="978" y="1778"/>
                    <a:pt x="1222" y="1717"/>
                    <a:pt x="1405" y="1564"/>
                  </a:cubicBezTo>
                  <a:cubicBezTo>
                    <a:pt x="1589" y="1442"/>
                    <a:pt x="1711" y="1259"/>
                    <a:pt x="1741" y="1076"/>
                  </a:cubicBezTo>
                  <a:cubicBezTo>
                    <a:pt x="1833" y="831"/>
                    <a:pt x="1803" y="617"/>
                    <a:pt x="1711" y="403"/>
                  </a:cubicBezTo>
                  <a:cubicBezTo>
                    <a:pt x="1589" y="190"/>
                    <a:pt x="1405" y="67"/>
                    <a:pt x="1161" y="6"/>
                  </a:cubicBezTo>
                  <a:cubicBezTo>
                    <a:pt x="1133" y="2"/>
                    <a:pt x="1105" y="0"/>
                    <a:pt x="1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7024324" y="4114764"/>
              <a:ext cx="132651" cy="101345"/>
            </a:xfrm>
            <a:custGeom>
              <a:avLst/>
              <a:gdLst/>
              <a:ahLst/>
              <a:cxnLst/>
              <a:rect l="l" t="t" r="r" b="b"/>
              <a:pathLst>
                <a:path w="750" h="573" extrusionOk="0">
                  <a:moveTo>
                    <a:pt x="374" y="0"/>
                  </a:moveTo>
                  <a:cubicBezTo>
                    <a:pt x="162" y="0"/>
                    <a:pt x="0" y="243"/>
                    <a:pt x="138" y="436"/>
                  </a:cubicBezTo>
                  <a:cubicBezTo>
                    <a:pt x="179" y="518"/>
                    <a:pt x="274" y="572"/>
                    <a:pt x="369" y="572"/>
                  </a:cubicBezTo>
                  <a:cubicBezTo>
                    <a:pt x="417" y="572"/>
                    <a:pt x="464" y="559"/>
                    <a:pt x="505" y="528"/>
                  </a:cubicBezTo>
                  <a:cubicBezTo>
                    <a:pt x="749" y="406"/>
                    <a:pt x="688" y="70"/>
                    <a:pt x="444" y="9"/>
                  </a:cubicBezTo>
                  <a:cubicBezTo>
                    <a:pt x="420" y="3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6745587" y="3765103"/>
              <a:ext cx="130351" cy="101345"/>
            </a:xfrm>
            <a:custGeom>
              <a:avLst/>
              <a:gdLst/>
              <a:ahLst/>
              <a:cxnLst/>
              <a:rect l="l" t="t" r="r" b="b"/>
              <a:pathLst>
                <a:path w="737" h="573" extrusionOk="0">
                  <a:moveTo>
                    <a:pt x="408" y="0"/>
                  </a:moveTo>
                  <a:cubicBezTo>
                    <a:pt x="364" y="0"/>
                    <a:pt x="319" y="10"/>
                    <a:pt x="279" y="31"/>
                  </a:cubicBezTo>
                  <a:cubicBezTo>
                    <a:pt x="1" y="208"/>
                    <a:pt x="162" y="572"/>
                    <a:pt x="398" y="572"/>
                  </a:cubicBezTo>
                  <a:cubicBezTo>
                    <a:pt x="448" y="572"/>
                    <a:pt x="501" y="556"/>
                    <a:pt x="554" y="519"/>
                  </a:cubicBezTo>
                  <a:cubicBezTo>
                    <a:pt x="706" y="428"/>
                    <a:pt x="737" y="275"/>
                    <a:pt x="645" y="122"/>
                  </a:cubicBezTo>
                  <a:cubicBezTo>
                    <a:pt x="584" y="41"/>
                    <a:pt x="496" y="0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6540778" y="3813741"/>
              <a:ext cx="297491" cy="448536"/>
            </a:xfrm>
            <a:custGeom>
              <a:avLst/>
              <a:gdLst/>
              <a:ahLst/>
              <a:cxnLst/>
              <a:rect l="l" t="t" r="r" b="b"/>
              <a:pathLst>
                <a:path w="1682" h="2536" extrusionOk="0">
                  <a:moveTo>
                    <a:pt x="1467" y="0"/>
                  </a:moveTo>
                  <a:cubicBezTo>
                    <a:pt x="1345" y="978"/>
                    <a:pt x="826" y="1833"/>
                    <a:pt x="1" y="2352"/>
                  </a:cubicBezTo>
                  <a:lnTo>
                    <a:pt x="123" y="2536"/>
                  </a:lnTo>
                  <a:cubicBezTo>
                    <a:pt x="1009" y="1986"/>
                    <a:pt x="1589" y="1039"/>
                    <a:pt x="1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6584110" y="4131743"/>
              <a:ext cx="513446" cy="206228"/>
            </a:xfrm>
            <a:custGeom>
              <a:avLst/>
              <a:gdLst/>
              <a:ahLst/>
              <a:cxnLst/>
              <a:rect l="l" t="t" r="r" b="b"/>
              <a:pathLst>
                <a:path w="2903" h="1166" extrusionOk="0">
                  <a:moveTo>
                    <a:pt x="2273" y="1"/>
                  </a:moveTo>
                  <a:cubicBezTo>
                    <a:pt x="1767" y="1"/>
                    <a:pt x="980" y="187"/>
                    <a:pt x="0" y="1013"/>
                  </a:cubicBezTo>
                  <a:lnTo>
                    <a:pt x="153" y="1165"/>
                  </a:lnTo>
                  <a:cubicBezTo>
                    <a:pt x="1090" y="387"/>
                    <a:pt x="1833" y="223"/>
                    <a:pt x="2293" y="223"/>
                  </a:cubicBezTo>
                  <a:cubicBezTo>
                    <a:pt x="2627" y="223"/>
                    <a:pt x="2811" y="310"/>
                    <a:pt x="2811" y="310"/>
                  </a:cubicBezTo>
                  <a:lnTo>
                    <a:pt x="2902" y="127"/>
                  </a:lnTo>
                  <a:cubicBezTo>
                    <a:pt x="2889" y="113"/>
                    <a:pt x="2665" y="1"/>
                    <a:pt x="2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5887090" y="3981231"/>
              <a:ext cx="924133" cy="773265"/>
            </a:xfrm>
            <a:custGeom>
              <a:avLst/>
              <a:gdLst/>
              <a:ahLst/>
              <a:cxnLst/>
              <a:rect l="l" t="t" r="r" b="b"/>
              <a:pathLst>
                <a:path w="5225" h="4372" extrusionOk="0">
                  <a:moveTo>
                    <a:pt x="3422" y="0"/>
                  </a:moveTo>
                  <a:cubicBezTo>
                    <a:pt x="2658" y="428"/>
                    <a:pt x="1956" y="947"/>
                    <a:pt x="1284" y="1497"/>
                  </a:cubicBezTo>
                  <a:cubicBezTo>
                    <a:pt x="825" y="1894"/>
                    <a:pt x="459" y="2413"/>
                    <a:pt x="184" y="2933"/>
                  </a:cubicBezTo>
                  <a:cubicBezTo>
                    <a:pt x="1" y="3238"/>
                    <a:pt x="31" y="3605"/>
                    <a:pt x="275" y="3880"/>
                  </a:cubicBezTo>
                  <a:cubicBezTo>
                    <a:pt x="390" y="4166"/>
                    <a:pt x="665" y="4371"/>
                    <a:pt x="975" y="4371"/>
                  </a:cubicBezTo>
                  <a:cubicBezTo>
                    <a:pt x="996" y="4371"/>
                    <a:pt x="1018" y="4370"/>
                    <a:pt x="1039" y="4369"/>
                  </a:cubicBezTo>
                  <a:cubicBezTo>
                    <a:pt x="1681" y="4369"/>
                    <a:pt x="2292" y="4246"/>
                    <a:pt x="2872" y="4032"/>
                  </a:cubicBezTo>
                  <a:cubicBezTo>
                    <a:pt x="3636" y="3696"/>
                    <a:pt x="4369" y="3299"/>
                    <a:pt x="5072" y="2841"/>
                  </a:cubicBezTo>
                  <a:cubicBezTo>
                    <a:pt x="5224" y="2291"/>
                    <a:pt x="4705" y="2597"/>
                    <a:pt x="4491" y="2261"/>
                  </a:cubicBezTo>
                  <a:cubicBezTo>
                    <a:pt x="4308" y="1894"/>
                    <a:pt x="4216" y="1925"/>
                    <a:pt x="4002" y="1589"/>
                  </a:cubicBezTo>
                  <a:cubicBezTo>
                    <a:pt x="3789" y="1222"/>
                    <a:pt x="4155" y="1008"/>
                    <a:pt x="3941" y="672"/>
                  </a:cubicBezTo>
                  <a:cubicBezTo>
                    <a:pt x="3727" y="306"/>
                    <a:pt x="3972" y="122"/>
                    <a:pt x="3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5" name="Google Shape;715;p28"/>
          <p:cNvGrpSpPr/>
          <p:nvPr/>
        </p:nvGrpSpPr>
        <p:grpSpPr>
          <a:xfrm flipH="1">
            <a:off x="6071239" y="5081304"/>
            <a:ext cx="1768475" cy="893517"/>
            <a:chOff x="1866724" y="1193292"/>
            <a:chExt cx="6154785" cy="3109690"/>
          </a:xfrm>
        </p:grpSpPr>
        <p:sp>
          <p:nvSpPr>
            <p:cNvPr id="716" name="Google Shape;716;p2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18" name="Google Shape;718;p28"/>
          <p:cNvSpPr/>
          <p:nvPr/>
        </p:nvSpPr>
        <p:spPr>
          <a:xfrm flipH="1">
            <a:off x="8983882" y="824101"/>
            <a:ext cx="3256121" cy="898593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9" name="Google Shape;719;p28"/>
          <p:cNvSpPr/>
          <p:nvPr/>
        </p:nvSpPr>
        <p:spPr>
          <a:xfrm flipH="1">
            <a:off x="11020598" y="21161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28"/>
          <p:cNvSpPr/>
          <p:nvPr/>
        </p:nvSpPr>
        <p:spPr>
          <a:xfrm flipH="1">
            <a:off x="410465" y="7193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4039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7834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oogle Shape;724;p30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25" name="Google Shape;725;p30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26" name="Google Shape;726;p30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0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0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29" name="Google Shape;729;p30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0" name="Google Shape;730;p3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1" name="Google Shape;731;p30"/>
          <p:cNvGrpSpPr/>
          <p:nvPr/>
        </p:nvGrpSpPr>
        <p:grpSpPr>
          <a:xfrm>
            <a:off x="195169" y="4921518"/>
            <a:ext cx="1511615" cy="763740"/>
            <a:chOff x="1866724" y="1193292"/>
            <a:chExt cx="6154785" cy="3109690"/>
          </a:xfrm>
        </p:grpSpPr>
        <p:sp>
          <p:nvSpPr>
            <p:cNvPr id="732" name="Google Shape;732;p30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4" name="Google Shape;734;p30"/>
          <p:cNvSpPr/>
          <p:nvPr/>
        </p:nvSpPr>
        <p:spPr>
          <a:xfrm flipH="1">
            <a:off x="10564706" y="880699"/>
            <a:ext cx="1813093" cy="50036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745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31"/>
          <p:cNvGrpSpPr/>
          <p:nvPr/>
        </p:nvGrpSpPr>
        <p:grpSpPr>
          <a:xfrm flipH="1">
            <a:off x="5749401" y="3531522"/>
            <a:ext cx="7748415" cy="2195639"/>
            <a:chOff x="664583" y="2178018"/>
            <a:chExt cx="7577664" cy="2147253"/>
          </a:xfrm>
        </p:grpSpPr>
        <p:sp>
          <p:nvSpPr>
            <p:cNvPr id="737" name="Google Shape;737;p31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0" name="Google Shape;740;p3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50412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31"/>
          <p:cNvSpPr txBox="1">
            <a:spLocks noGrp="1"/>
          </p:cNvSpPr>
          <p:nvPr>
            <p:ph type="subTitle" idx="1"/>
          </p:nvPr>
        </p:nvSpPr>
        <p:spPr>
          <a:xfrm>
            <a:off x="1317500" y="1920900"/>
            <a:ext cx="41976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742" name="Google Shape;742;p3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43" name="Google Shape;743;p3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44" name="Google Shape;744;p3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3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7" name="Google Shape;747;p3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8" name="Google Shape;748;p31"/>
          <p:cNvSpPr txBox="1"/>
          <p:nvPr/>
        </p:nvSpPr>
        <p:spPr>
          <a:xfrm>
            <a:off x="1172167" y="4126700"/>
            <a:ext cx="47008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CREDITS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: This presentation template was created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 b="1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,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 including icons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 and infographics &amp; images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kern="0">
              <a:solidFill>
                <a:srgbClr val="76512D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  <p:extLst>
      <p:ext uri="{BB962C8B-B14F-4D97-AF65-F5344CB8AC3E}">
        <p14:creationId xmlns:p14="http://schemas.microsoft.com/office/powerpoint/2010/main" val="231571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60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3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52" name="Google Shape;752;p3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53" name="Google Shape;753;p3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3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3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3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956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4208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8313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0305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640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100262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7676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7206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3397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1858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5437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526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204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27453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59289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943767" y="721617"/>
            <a:ext cx="6304400" cy="24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2100" y="3158317"/>
            <a:ext cx="5148000" cy="5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43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571900" y="2500025"/>
            <a:ext cx="704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934600" y="725459"/>
            <a:ext cx="4322800" cy="17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72000" y="3622425"/>
            <a:ext cx="70480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>
            <a:off x="-184466" y="3531522"/>
            <a:ext cx="7748415" cy="2195639"/>
            <a:chOff x="664583" y="2178018"/>
            <a:chExt cx="7577664" cy="2147253"/>
          </a:xfrm>
        </p:grpSpPr>
        <p:sp>
          <p:nvSpPr>
            <p:cNvPr id="16" name="Google Shape;16;p3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" name="Google Shape;19;p3"/>
          <p:cNvSpPr/>
          <p:nvPr/>
        </p:nvSpPr>
        <p:spPr>
          <a:xfrm>
            <a:off x="464867" y="822601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10054534" y="2222334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2" name="Google Shape;22;p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3" name="Google Shape;23;p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6;p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78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50967" y="1604600"/>
            <a:ext cx="10290000" cy="4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flipH="1">
            <a:off x="-542806" y="44768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9417779" y="381767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83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26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">
            <a:extLst>
              <a:ext uri="{FF2B5EF4-FFF2-40B4-BE49-F238E27FC236}">
                <a16:creationId xmlns:a16="http://schemas.microsoft.com/office/drawing/2014/main" id="{9AB17A5D-700F-88E8-7A29-2E60261465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13" name="组合 24">
            <a:extLst>
              <a:ext uri="{FF2B5EF4-FFF2-40B4-BE49-F238E27FC236}">
                <a16:creationId xmlns:a16="http://schemas.microsoft.com/office/drawing/2014/main" id="{95AC08D4-4691-F06B-AFF8-2D05B415304D}"/>
              </a:ext>
            </a:extLst>
          </p:cNvPr>
          <p:cNvGrpSpPr/>
          <p:nvPr userDrawn="1"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14" name="图片 22">
              <a:extLst>
                <a:ext uri="{FF2B5EF4-FFF2-40B4-BE49-F238E27FC236}">
                  <a16:creationId xmlns:a16="http://schemas.microsoft.com/office/drawing/2014/main" id="{55720380-2F85-DE31-99E3-B36E11F70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15" name="矩形 23">
              <a:extLst>
                <a:ext uri="{FF2B5EF4-FFF2-40B4-BE49-F238E27FC236}">
                  <a16:creationId xmlns:a16="http://schemas.microsoft.com/office/drawing/2014/main" id="{71FF31B3-F113-80A1-90B1-9DCA3882FD4A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</p:grpSp>
      <p:sp>
        <p:nvSpPr>
          <p:cNvPr id="16" name="矩形: 圆角 1">
            <a:extLst>
              <a:ext uri="{FF2B5EF4-FFF2-40B4-BE49-F238E27FC236}">
                <a16:creationId xmlns:a16="http://schemas.microsoft.com/office/drawing/2014/main" id="{E167C53E-1A22-D66D-5693-6452E3C636D2}"/>
              </a:ext>
            </a:extLst>
          </p:cNvPr>
          <p:cNvSpPr/>
          <p:nvPr userDrawn="1"/>
        </p:nvSpPr>
        <p:spPr>
          <a:xfrm>
            <a:off x="346842" y="304800"/>
            <a:ext cx="11519932" cy="632733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54845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662600"/>
            <a:ext cx="10290000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0239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6F3B5CA-3C2B-4116-780F-456EE80B51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76177"/>
            <a:ext cx="1640217" cy="16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8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7.svg"/><Relationship Id="rId7" Type="http://schemas.openxmlformats.org/officeDocument/2006/relationships/image" Target="../media/image45.svg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43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0360071" y="4926258"/>
            <a:ext cx="1703658" cy="1812402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921711">
            <a:off x="9390881" y="488049"/>
            <a:ext cx="3210455" cy="577882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-363239">
            <a:off x="148431" y="110900"/>
            <a:ext cx="2066359" cy="1353465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1032432">
            <a:off x="269955" y="4389746"/>
            <a:ext cx="1303133" cy="2548917"/>
          </a:xfrm>
          <a:custGeom>
            <a:avLst/>
            <a:gdLst/>
            <a:ahLst/>
            <a:cxnLst/>
            <a:rect l="l" t="t" r="r" b="b"/>
            <a:pathLst>
              <a:path w="1954700" h="3823375">
                <a:moveTo>
                  <a:pt x="0" y="0"/>
                </a:moveTo>
                <a:lnTo>
                  <a:pt x="1954700" y="0"/>
                </a:lnTo>
                <a:lnTo>
                  <a:pt x="1954700" y="3823374"/>
                </a:lnTo>
                <a:lnTo>
                  <a:pt x="0" y="38233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 rot="1263297">
            <a:off x="509744" y="3177567"/>
            <a:ext cx="844038" cy="926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84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3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3324441" y="67440"/>
            <a:ext cx="725364" cy="795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74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8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8050341" y="6138493"/>
            <a:ext cx="694063" cy="77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45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7772827" y="2345"/>
            <a:ext cx="830067" cy="913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71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3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1091917" y="3419489"/>
            <a:ext cx="661664" cy="877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37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3384524" y="6004676"/>
            <a:ext cx="768008" cy="1019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85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5411254" y="169614"/>
            <a:ext cx="1025617" cy="1127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953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3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1332738" y="1650116"/>
            <a:ext cx="950949" cy="10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88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134623" y="1834286"/>
            <a:ext cx="722718" cy="112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946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7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Ultra-Bold"/>
                <a:ea typeface="+mn-ea"/>
                <a:cs typeface="+mn-cs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5872765" y="5505921"/>
            <a:ext cx="737849" cy="114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96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3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Ultra-Bold"/>
                <a:ea typeface="+mn-ea"/>
                <a:cs typeface="+mn-cs"/>
              </a:rPr>
              <a:t>8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94609" y="1038426"/>
            <a:ext cx="9655944" cy="4781149"/>
            <a:chOff x="-21264" y="0"/>
            <a:chExt cx="19311888" cy="95622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9290624" cy="9562297"/>
              <a:chOff x="0" y="0"/>
              <a:chExt cx="3810494" cy="188884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810494" cy="1888849"/>
              </a:xfrm>
              <a:custGeom>
                <a:avLst/>
                <a:gdLst/>
                <a:ahLst/>
                <a:cxnLst/>
                <a:rect l="l" t="t" r="r" b="b"/>
                <a:pathLst>
                  <a:path w="3810494" h="1888849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3810494" cy="190789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8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AutoShape 20"/>
            <p:cNvSpPr/>
            <p:nvPr/>
          </p:nvSpPr>
          <p:spPr>
            <a:xfrm>
              <a:off x="-21264" y="1869102"/>
              <a:ext cx="19290624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Freeform 15">
            <a:extLst>
              <a:ext uri="{FF2B5EF4-FFF2-40B4-BE49-F238E27FC236}">
                <a16:creationId xmlns:a16="http://schemas.microsoft.com/office/drawing/2014/main" id="{667BBF26-6646-54E3-478C-14FD658E6842}"/>
              </a:ext>
            </a:extLst>
          </p:cNvPr>
          <p:cNvSpPr/>
          <p:nvPr/>
        </p:nvSpPr>
        <p:spPr>
          <a:xfrm>
            <a:off x="892222" y="2316112"/>
            <a:ext cx="2848800" cy="3642214"/>
          </a:xfrm>
          <a:custGeom>
            <a:avLst/>
            <a:gdLst/>
            <a:ahLst/>
            <a:cxnLst/>
            <a:rect l="l" t="t" r="r" b="b"/>
            <a:pathLst>
              <a:path w="6048000" h="8237911">
                <a:moveTo>
                  <a:pt x="0" y="0"/>
                </a:moveTo>
                <a:lnTo>
                  <a:pt x="6048000" y="0"/>
                </a:lnTo>
                <a:lnTo>
                  <a:pt x="6048000" y="8237911"/>
                </a:lnTo>
                <a:lnTo>
                  <a:pt x="0" y="82379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18F6AF-9197-B34C-645F-CC47E4B23D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7059" y="2179608"/>
            <a:ext cx="5358848" cy="31580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5A2279-B282-6746-367A-F8D211E861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1057" y="1152760"/>
            <a:ext cx="3572566" cy="9937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4">
            <a:extLst>
              <a:ext uri="{FF2B5EF4-FFF2-40B4-BE49-F238E27FC236}">
                <a16:creationId xmlns:a16="http://schemas.microsoft.com/office/drawing/2014/main" id="{B711D70C-9293-4DB8-A40F-FEC3169CA2C5}"/>
              </a:ext>
            </a:extLst>
          </p:cNvPr>
          <p:cNvSpPr txBox="1"/>
          <p:nvPr/>
        </p:nvSpPr>
        <p:spPr>
          <a:xfrm>
            <a:off x="1270000" y="490636"/>
            <a:ext cx="9447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1.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Em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tán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thành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hoặc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không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tán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thành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với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ý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kiến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của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bạn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nào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?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Vì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sao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ACBFA9-698F-4246-806A-270BFAEC1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" y="1690965"/>
            <a:ext cx="5544185" cy="2709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67C7F6-0EB0-4A40-8C36-A30D9791C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897" y="4049235"/>
            <a:ext cx="6220460" cy="2690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38956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  <p:extLst mod="1"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330;p68"/>
          <p:cNvGrpSpPr/>
          <p:nvPr/>
        </p:nvGrpSpPr>
        <p:grpSpPr>
          <a:xfrm>
            <a:off x="9957548" y="4922566"/>
            <a:ext cx="2234452" cy="1034888"/>
            <a:chOff x="1520151" y="1188351"/>
            <a:chExt cx="6724877" cy="3114630"/>
          </a:xfrm>
        </p:grpSpPr>
        <p:sp>
          <p:nvSpPr>
            <p:cNvPr id="17" name="Google Shape;2331;p6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2332;p6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2333;p68"/>
            <p:cNvSpPr/>
            <p:nvPr/>
          </p:nvSpPr>
          <p:spPr>
            <a:xfrm>
              <a:off x="1520151" y="3103475"/>
              <a:ext cx="346761" cy="394521"/>
            </a:xfrm>
            <a:custGeom>
              <a:avLst/>
              <a:gdLst/>
              <a:ahLst/>
              <a:cxnLst/>
              <a:rect l="l" t="t" r="r" b="b"/>
              <a:pathLst>
                <a:path w="1895" h="2156" extrusionOk="0">
                  <a:moveTo>
                    <a:pt x="841" y="0"/>
                  </a:moveTo>
                  <a:cubicBezTo>
                    <a:pt x="515" y="0"/>
                    <a:pt x="371" y="492"/>
                    <a:pt x="703" y="658"/>
                  </a:cubicBezTo>
                  <a:cubicBezTo>
                    <a:pt x="665" y="647"/>
                    <a:pt x="628" y="642"/>
                    <a:pt x="594" y="642"/>
                  </a:cubicBezTo>
                  <a:cubicBezTo>
                    <a:pt x="247" y="642"/>
                    <a:pt x="128" y="1161"/>
                    <a:pt x="489" y="1300"/>
                  </a:cubicBezTo>
                  <a:cubicBezTo>
                    <a:pt x="466" y="1296"/>
                    <a:pt x="442" y="1294"/>
                    <a:pt x="419" y="1294"/>
                  </a:cubicBezTo>
                  <a:cubicBezTo>
                    <a:pt x="261" y="1294"/>
                    <a:pt x="115" y="1381"/>
                    <a:pt x="62" y="1514"/>
                  </a:cubicBezTo>
                  <a:cubicBezTo>
                    <a:pt x="1" y="1697"/>
                    <a:pt x="123" y="1880"/>
                    <a:pt x="306" y="1972"/>
                  </a:cubicBezTo>
                  <a:lnTo>
                    <a:pt x="367" y="1972"/>
                  </a:lnTo>
                  <a:lnTo>
                    <a:pt x="1131" y="2155"/>
                  </a:lnTo>
                  <a:cubicBezTo>
                    <a:pt x="1222" y="2064"/>
                    <a:pt x="1345" y="2002"/>
                    <a:pt x="1467" y="1972"/>
                  </a:cubicBezTo>
                  <a:cubicBezTo>
                    <a:pt x="1100" y="1514"/>
                    <a:pt x="1345" y="872"/>
                    <a:pt x="1895" y="750"/>
                  </a:cubicBezTo>
                  <a:cubicBezTo>
                    <a:pt x="1803" y="628"/>
                    <a:pt x="1742" y="506"/>
                    <a:pt x="1711" y="353"/>
                  </a:cubicBezTo>
                  <a:lnTo>
                    <a:pt x="948" y="17"/>
                  </a:lnTo>
                  <a:cubicBezTo>
                    <a:pt x="910" y="5"/>
                    <a:pt x="875" y="0"/>
                    <a:pt x="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2334;p68"/>
            <p:cNvSpPr/>
            <p:nvPr/>
          </p:nvSpPr>
          <p:spPr>
            <a:xfrm>
              <a:off x="3129136" y="1581403"/>
              <a:ext cx="409160" cy="373660"/>
            </a:xfrm>
            <a:custGeom>
              <a:avLst/>
              <a:gdLst/>
              <a:ahLst/>
              <a:cxnLst/>
              <a:rect l="l" t="t" r="r" b="b"/>
              <a:pathLst>
                <a:path w="2236" h="2042" extrusionOk="0">
                  <a:moveTo>
                    <a:pt x="1572" y="0"/>
                  </a:moveTo>
                  <a:cubicBezTo>
                    <a:pt x="1340" y="0"/>
                    <a:pt x="1122" y="243"/>
                    <a:pt x="1289" y="514"/>
                  </a:cubicBezTo>
                  <a:cubicBezTo>
                    <a:pt x="1213" y="431"/>
                    <a:pt x="1122" y="395"/>
                    <a:pt x="1033" y="395"/>
                  </a:cubicBezTo>
                  <a:cubicBezTo>
                    <a:pt x="796" y="395"/>
                    <a:pt x="575" y="645"/>
                    <a:pt x="708" y="912"/>
                  </a:cubicBezTo>
                  <a:cubicBezTo>
                    <a:pt x="636" y="831"/>
                    <a:pt x="548" y="797"/>
                    <a:pt x="463" y="797"/>
                  </a:cubicBezTo>
                  <a:cubicBezTo>
                    <a:pt x="224" y="797"/>
                    <a:pt x="1" y="1061"/>
                    <a:pt x="158" y="1309"/>
                  </a:cubicBezTo>
                  <a:cubicBezTo>
                    <a:pt x="189" y="1339"/>
                    <a:pt x="189" y="1339"/>
                    <a:pt x="219" y="1370"/>
                  </a:cubicBezTo>
                  <a:lnTo>
                    <a:pt x="678" y="1950"/>
                  </a:lnTo>
                  <a:cubicBezTo>
                    <a:pt x="830" y="1950"/>
                    <a:pt x="952" y="1981"/>
                    <a:pt x="1075" y="2042"/>
                  </a:cubicBezTo>
                  <a:cubicBezTo>
                    <a:pt x="1050" y="1581"/>
                    <a:pt x="1412" y="1235"/>
                    <a:pt x="1822" y="1235"/>
                  </a:cubicBezTo>
                  <a:cubicBezTo>
                    <a:pt x="1928" y="1235"/>
                    <a:pt x="2037" y="1258"/>
                    <a:pt x="2144" y="1309"/>
                  </a:cubicBezTo>
                  <a:cubicBezTo>
                    <a:pt x="2144" y="1156"/>
                    <a:pt x="2174" y="1003"/>
                    <a:pt x="2236" y="881"/>
                  </a:cubicBezTo>
                  <a:lnTo>
                    <a:pt x="1869" y="178"/>
                  </a:lnTo>
                  <a:cubicBezTo>
                    <a:pt x="1792" y="53"/>
                    <a:pt x="1680" y="0"/>
                    <a:pt x="1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2335;p68"/>
            <p:cNvSpPr/>
            <p:nvPr/>
          </p:nvSpPr>
          <p:spPr>
            <a:xfrm>
              <a:off x="4538667" y="1188351"/>
              <a:ext cx="380248" cy="286009"/>
            </a:xfrm>
            <a:custGeom>
              <a:avLst/>
              <a:gdLst/>
              <a:ahLst/>
              <a:cxnLst/>
              <a:rect l="l" t="t" r="r" b="b"/>
              <a:pathLst>
                <a:path w="2078" h="1563" extrusionOk="0">
                  <a:moveTo>
                    <a:pt x="1739" y="1"/>
                  </a:moveTo>
                  <a:cubicBezTo>
                    <a:pt x="1580" y="1"/>
                    <a:pt x="1421" y="108"/>
                    <a:pt x="1406" y="310"/>
                  </a:cubicBezTo>
                  <a:cubicBezTo>
                    <a:pt x="1378" y="112"/>
                    <a:pt x="1224" y="18"/>
                    <a:pt x="1071" y="18"/>
                  </a:cubicBezTo>
                  <a:cubicBezTo>
                    <a:pt x="894" y="18"/>
                    <a:pt x="717" y="142"/>
                    <a:pt x="734" y="371"/>
                  </a:cubicBezTo>
                  <a:cubicBezTo>
                    <a:pt x="706" y="207"/>
                    <a:pt x="556" y="92"/>
                    <a:pt x="393" y="92"/>
                  </a:cubicBezTo>
                  <a:cubicBezTo>
                    <a:pt x="375" y="92"/>
                    <a:pt x="356" y="93"/>
                    <a:pt x="337" y="96"/>
                  </a:cubicBezTo>
                  <a:cubicBezTo>
                    <a:pt x="153" y="127"/>
                    <a:pt x="1" y="280"/>
                    <a:pt x="31" y="493"/>
                  </a:cubicBezTo>
                  <a:lnTo>
                    <a:pt x="31" y="555"/>
                  </a:lnTo>
                  <a:lnTo>
                    <a:pt x="184" y="1318"/>
                  </a:lnTo>
                  <a:cubicBezTo>
                    <a:pt x="306" y="1349"/>
                    <a:pt x="428" y="1440"/>
                    <a:pt x="520" y="1563"/>
                  </a:cubicBezTo>
                  <a:cubicBezTo>
                    <a:pt x="654" y="1279"/>
                    <a:pt x="924" y="1132"/>
                    <a:pt x="1197" y="1132"/>
                  </a:cubicBezTo>
                  <a:cubicBezTo>
                    <a:pt x="1423" y="1132"/>
                    <a:pt x="1651" y="1233"/>
                    <a:pt x="1803" y="1440"/>
                  </a:cubicBezTo>
                  <a:cubicBezTo>
                    <a:pt x="1864" y="1318"/>
                    <a:pt x="1956" y="1196"/>
                    <a:pt x="2078" y="1135"/>
                  </a:cubicBezTo>
                  <a:lnTo>
                    <a:pt x="2078" y="310"/>
                  </a:lnTo>
                  <a:cubicBezTo>
                    <a:pt x="2048" y="100"/>
                    <a:pt x="1893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2336;p68"/>
            <p:cNvSpPr/>
            <p:nvPr/>
          </p:nvSpPr>
          <p:spPr>
            <a:xfrm>
              <a:off x="6953517" y="1687352"/>
              <a:ext cx="380248" cy="390678"/>
            </a:xfrm>
            <a:custGeom>
              <a:avLst/>
              <a:gdLst/>
              <a:ahLst/>
              <a:cxnLst/>
              <a:rect l="l" t="t" r="r" b="b"/>
              <a:pathLst>
                <a:path w="2078" h="2135" extrusionOk="0">
                  <a:moveTo>
                    <a:pt x="812" y="0"/>
                  </a:moveTo>
                  <a:cubicBezTo>
                    <a:pt x="736" y="0"/>
                    <a:pt x="656" y="27"/>
                    <a:pt x="581" y="88"/>
                  </a:cubicBezTo>
                  <a:lnTo>
                    <a:pt x="550" y="119"/>
                  </a:lnTo>
                  <a:lnTo>
                    <a:pt x="1" y="669"/>
                  </a:lnTo>
                  <a:cubicBezTo>
                    <a:pt x="31" y="821"/>
                    <a:pt x="31" y="943"/>
                    <a:pt x="1" y="1096"/>
                  </a:cubicBezTo>
                  <a:cubicBezTo>
                    <a:pt x="53" y="1085"/>
                    <a:pt x="105" y="1079"/>
                    <a:pt x="155" y="1079"/>
                  </a:cubicBezTo>
                  <a:cubicBezTo>
                    <a:pt x="632" y="1079"/>
                    <a:pt x="994" y="1576"/>
                    <a:pt x="856" y="2074"/>
                  </a:cubicBezTo>
                  <a:cubicBezTo>
                    <a:pt x="889" y="2066"/>
                    <a:pt x="924" y="2062"/>
                    <a:pt x="960" y="2062"/>
                  </a:cubicBezTo>
                  <a:cubicBezTo>
                    <a:pt x="1058" y="2062"/>
                    <a:pt x="1164" y="2090"/>
                    <a:pt x="1253" y="2135"/>
                  </a:cubicBezTo>
                  <a:lnTo>
                    <a:pt x="1925" y="1646"/>
                  </a:lnTo>
                  <a:cubicBezTo>
                    <a:pt x="2078" y="1493"/>
                    <a:pt x="2078" y="1280"/>
                    <a:pt x="1986" y="1157"/>
                  </a:cubicBezTo>
                  <a:cubicBezTo>
                    <a:pt x="1915" y="1068"/>
                    <a:pt x="1813" y="1021"/>
                    <a:pt x="1716" y="1021"/>
                  </a:cubicBezTo>
                  <a:cubicBezTo>
                    <a:pt x="1646" y="1021"/>
                    <a:pt x="1579" y="1045"/>
                    <a:pt x="1528" y="1096"/>
                  </a:cubicBezTo>
                  <a:cubicBezTo>
                    <a:pt x="1724" y="851"/>
                    <a:pt x="1527" y="508"/>
                    <a:pt x="1268" y="508"/>
                  </a:cubicBezTo>
                  <a:cubicBezTo>
                    <a:pt x="1204" y="508"/>
                    <a:pt x="1136" y="529"/>
                    <a:pt x="1070" y="577"/>
                  </a:cubicBezTo>
                  <a:cubicBezTo>
                    <a:pt x="1283" y="316"/>
                    <a:pt x="1073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2337;p68"/>
            <p:cNvSpPr/>
            <p:nvPr/>
          </p:nvSpPr>
          <p:spPr>
            <a:xfrm>
              <a:off x="5762835" y="2612892"/>
              <a:ext cx="397083" cy="376405"/>
            </a:xfrm>
            <a:custGeom>
              <a:avLst/>
              <a:gdLst/>
              <a:ahLst/>
              <a:cxnLst/>
              <a:rect l="l" t="t" r="r" b="b"/>
              <a:pathLst>
                <a:path w="2170" h="2057" extrusionOk="0">
                  <a:moveTo>
                    <a:pt x="749" y="1"/>
                  </a:moveTo>
                  <a:cubicBezTo>
                    <a:pt x="652" y="1"/>
                    <a:pt x="557" y="48"/>
                    <a:pt x="490" y="132"/>
                  </a:cubicBezTo>
                  <a:lnTo>
                    <a:pt x="428" y="193"/>
                  </a:lnTo>
                  <a:lnTo>
                    <a:pt x="1" y="804"/>
                  </a:lnTo>
                  <a:cubicBezTo>
                    <a:pt x="62" y="926"/>
                    <a:pt x="62" y="1079"/>
                    <a:pt x="31" y="1231"/>
                  </a:cubicBezTo>
                  <a:cubicBezTo>
                    <a:pt x="115" y="1203"/>
                    <a:pt x="199" y="1190"/>
                    <a:pt x="281" y="1190"/>
                  </a:cubicBezTo>
                  <a:cubicBezTo>
                    <a:pt x="734" y="1190"/>
                    <a:pt x="1117" y="1590"/>
                    <a:pt x="1039" y="2056"/>
                  </a:cubicBezTo>
                  <a:cubicBezTo>
                    <a:pt x="1101" y="2041"/>
                    <a:pt x="1169" y="2033"/>
                    <a:pt x="1238" y="2033"/>
                  </a:cubicBezTo>
                  <a:cubicBezTo>
                    <a:pt x="1307" y="2033"/>
                    <a:pt x="1375" y="2041"/>
                    <a:pt x="1437" y="2056"/>
                  </a:cubicBezTo>
                  <a:lnTo>
                    <a:pt x="2048" y="1476"/>
                  </a:lnTo>
                  <a:cubicBezTo>
                    <a:pt x="2170" y="1354"/>
                    <a:pt x="2139" y="1109"/>
                    <a:pt x="2017" y="987"/>
                  </a:cubicBezTo>
                  <a:cubicBezTo>
                    <a:pt x="1941" y="941"/>
                    <a:pt x="1857" y="918"/>
                    <a:pt x="1773" y="918"/>
                  </a:cubicBezTo>
                  <a:cubicBezTo>
                    <a:pt x="1689" y="918"/>
                    <a:pt x="1605" y="941"/>
                    <a:pt x="1528" y="987"/>
                  </a:cubicBezTo>
                  <a:cubicBezTo>
                    <a:pt x="1650" y="865"/>
                    <a:pt x="1620" y="651"/>
                    <a:pt x="1498" y="559"/>
                  </a:cubicBezTo>
                  <a:cubicBezTo>
                    <a:pt x="1421" y="498"/>
                    <a:pt x="1337" y="468"/>
                    <a:pt x="1253" y="468"/>
                  </a:cubicBezTo>
                  <a:cubicBezTo>
                    <a:pt x="1169" y="468"/>
                    <a:pt x="1085" y="498"/>
                    <a:pt x="1009" y="559"/>
                  </a:cubicBezTo>
                  <a:cubicBezTo>
                    <a:pt x="1131" y="407"/>
                    <a:pt x="1101" y="193"/>
                    <a:pt x="978" y="101"/>
                  </a:cubicBezTo>
                  <a:cubicBezTo>
                    <a:pt x="910" y="32"/>
                    <a:pt x="828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2338;p68"/>
            <p:cNvSpPr/>
            <p:nvPr/>
          </p:nvSpPr>
          <p:spPr>
            <a:xfrm>
              <a:off x="3124378" y="3164592"/>
              <a:ext cx="397083" cy="378052"/>
            </a:xfrm>
            <a:custGeom>
              <a:avLst/>
              <a:gdLst/>
              <a:ahLst/>
              <a:cxnLst/>
              <a:rect l="l" t="t" r="r" b="b"/>
              <a:pathLst>
                <a:path w="2170" h="2066" extrusionOk="0">
                  <a:moveTo>
                    <a:pt x="1420" y="1"/>
                  </a:moveTo>
                  <a:cubicBezTo>
                    <a:pt x="1169" y="1"/>
                    <a:pt x="931" y="301"/>
                    <a:pt x="1131" y="569"/>
                  </a:cubicBezTo>
                  <a:cubicBezTo>
                    <a:pt x="1054" y="492"/>
                    <a:pt x="970" y="459"/>
                    <a:pt x="889" y="459"/>
                  </a:cubicBezTo>
                  <a:cubicBezTo>
                    <a:pt x="651" y="459"/>
                    <a:pt x="452" y="745"/>
                    <a:pt x="612" y="996"/>
                  </a:cubicBezTo>
                  <a:cubicBezTo>
                    <a:pt x="551" y="935"/>
                    <a:pt x="467" y="905"/>
                    <a:pt x="383" y="905"/>
                  </a:cubicBezTo>
                  <a:cubicBezTo>
                    <a:pt x="299" y="905"/>
                    <a:pt x="215" y="935"/>
                    <a:pt x="154" y="996"/>
                  </a:cubicBezTo>
                  <a:cubicBezTo>
                    <a:pt x="1" y="1119"/>
                    <a:pt x="1" y="1332"/>
                    <a:pt x="123" y="1485"/>
                  </a:cubicBezTo>
                  <a:lnTo>
                    <a:pt x="704" y="2066"/>
                  </a:lnTo>
                  <a:cubicBezTo>
                    <a:pt x="780" y="2050"/>
                    <a:pt x="849" y="2043"/>
                    <a:pt x="917" y="2043"/>
                  </a:cubicBezTo>
                  <a:cubicBezTo>
                    <a:pt x="986" y="2043"/>
                    <a:pt x="1055" y="2050"/>
                    <a:pt x="1131" y="2066"/>
                  </a:cubicBezTo>
                  <a:cubicBezTo>
                    <a:pt x="1070" y="1791"/>
                    <a:pt x="1192" y="1546"/>
                    <a:pt x="1376" y="1363"/>
                  </a:cubicBezTo>
                  <a:cubicBezTo>
                    <a:pt x="1525" y="1235"/>
                    <a:pt x="1704" y="1182"/>
                    <a:pt x="1881" y="1182"/>
                  </a:cubicBezTo>
                  <a:cubicBezTo>
                    <a:pt x="1958" y="1182"/>
                    <a:pt x="2035" y="1192"/>
                    <a:pt x="2109" y="1210"/>
                  </a:cubicBezTo>
                  <a:cubicBezTo>
                    <a:pt x="2109" y="1088"/>
                    <a:pt x="2109" y="935"/>
                    <a:pt x="2170" y="813"/>
                  </a:cubicBezTo>
                  <a:lnTo>
                    <a:pt x="1712" y="202"/>
                  </a:lnTo>
                  <a:cubicBezTo>
                    <a:pt x="1712" y="172"/>
                    <a:pt x="1681" y="141"/>
                    <a:pt x="1681" y="141"/>
                  </a:cubicBezTo>
                  <a:cubicBezTo>
                    <a:pt x="1607" y="42"/>
                    <a:pt x="1513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2339;p68"/>
            <p:cNvSpPr/>
            <p:nvPr/>
          </p:nvSpPr>
          <p:spPr>
            <a:xfrm>
              <a:off x="7959750" y="3386004"/>
              <a:ext cx="285278" cy="374575"/>
            </a:xfrm>
            <a:custGeom>
              <a:avLst/>
              <a:gdLst/>
              <a:ahLst/>
              <a:cxnLst/>
              <a:rect l="l" t="t" r="r" b="b"/>
              <a:pathLst>
                <a:path w="1559" h="2047" extrusionOk="0">
                  <a:moveTo>
                    <a:pt x="1070" y="0"/>
                  </a:moveTo>
                  <a:lnTo>
                    <a:pt x="275" y="92"/>
                  </a:lnTo>
                  <a:cubicBezTo>
                    <a:pt x="214" y="214"/>
                    <a:pt x="123" y="336"/>
                    <a:pt x="0" y="397"/>
                  </a:cubicBezTo>
                  <a:cubicBezTo>
                    <a:pt x="489" y="703"/>
                    <a:pt x="489" y="1405"/>
                    <a:pt x="31" y="1711"/>
                  </a:cubicBezTo>
                  <a:cubicBezTo>
                    <a:pt x="153" y="1772"/>
                    <a:pt x="245" y="1864"/>
                    <a:pt x="306" y="1986"/>
                  </a:cubicBezTo>
                  <a:lnTo>
                    <a:pt x="1070" y="2047"/>
                  </a:lnTo>
                  <a:lnTo>
                    <a:pt x="1131" y="2047"/>
                  </a:lnTo>
                  <a:cubicBezTo>
                    <a:pt x="1558" y="2016"/>
                    <a:pt x="1558" y="1405"/>
                    <a:pt x="1161" y="1375"/>
                  </a:cubicBezTo>
                  <a:cubicBezTo>
                    <a:pt x="1344" y="1344"/>
                    <a:pt x="1467" y="1192"/>
                    <a:pt x="1467" y="1008"/>
                  </a:cubicBezTo>
                  <a:cubicBezTo>
                    <a:pt x="1467" y="825"/>
                    <a:pt x="1314" y="703"/>
                    <a:pt x="1131" y="672"/>
                  </a:cubicBezTo>
                  <a:cubicBezTo>
                    <a:pt x="1558" y="611"/>
                    <a:pt x="152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2340;p68"/>
            <p:cNvSpPr/>
            <p:nvPr/>
          </p:nvSpPr>
          <p:spPr>
            <a:xfrm>
              <a:off x="1922718" y="3184721"/>
              <a:ext cx="669917" cy="541643"/>
            </a:xfrm>
            <a:custGeom>
              <a:avLst/>
              <a:gdLst/>
              <a:ahLst/>
              <a:cxnLst/>
              <a:rect l="l" t="t" r="r" b="b"/>
              <a:pathLst>
                <a:path w="3661" h="2960" extrusionOk="0">
                  <a:moveTo>
                    <a:pt x="1008" y="0"/>
                  </a:moveTo>
                  <a:lnTo>
                    <a:pt x="1008" y="62"/>
                  </a:lnTo>
                  <a:cubicBezTo>
                    <a:pt x="916" y="306"/>
                    <a:pt x="703" y="489"/>
                    <a:pt x="428" y="550"/>
                  </a:cubicBezTo>
                  <a:cubicBezTo>
                    <a:pt x="794" y="1009"/>
                    <a:pt x="580" y="1650"/>
                    <a:pt x="0" y="1772"/>
                  </a:cubicBezTo>
                  <a:cubicBezTo>
                    <a:pt x="183" y="1986"/>
                    <a:pt x="244" y="2261"/>
                    <a:pt x="153" y="2536"/>
                  </a:cubicBezTo>
                  <a:lnTo>
                    <a:pt x="122" y="2597"/>
                  </a:lnTo>
                  <a:lnTo>
                    <a:pt x="1619" y="2903"/>
                  </a:lnTo>
                  <a:cubicBezTo>
                    <a:pt x="1750" y="2941"/>
                    <a:pt x="1875" y="2959"/>
                    <a:pt x="1993" y="2959"/>
                  </a:cubicBezTo>
                  <a:cubicBezTo>
                    <a:pt x="3171" y="2959"/>
                    <a:pt x="3660" y="1172"/>
                    <a:pt x="2383" y="673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2341;p68"/>
            <p:cNvSpPr/>
            <p:nvPr/>
          </p:nvSpPr>
          <p:spPr>
            <a:xfrm>
              <a:off x="1638290" y="3013629"/>
              <a:ext cx="495164" cy="701391"/>
            </a:xfrm>
            <a:custGeom>
              <a:avLst/>
              <a:gdLst/>
              <a:ahLst/>
              <a:cxnLst/>
              <a:rect l="l" t="t" r="r" b="b"/>
              <a:pathLst>
                <a:path w="2706" h="3833" extrusionOk="0">
                  <a:moveTo>
                    <a:pt x="1862" y="0"/>
                  </a:moveTo>
                  <a:cubicBezTo>
                    <a:pt x="1554" y="0"/>
                    <a:pt x="1274" y="198"/>
                    <a:pt x="1178" y="508"/>
                  </a:cubicBezTo>
                  <a:cubicBezTo>
                    <a:pt x="1117" y="630"/>
                    <a:pt x="1117" y="752"/>
                    <a:pt x="1117" y="874"/>
                  </a:cubicBezTo>
                  <a:cubicBezTo>
                    <a:pt x="1148" y="997"/>
                    <a:pt x="1209" y="1119"/>
                    <a:pt x="1301" y="1241"/>
                  </a:cubicBezTo>
                  <a:cubicBezTo>
                    <a:pt x="751" y="1363"/>
                    <a:pt x="506" y="2035"/>
                    <a:pt x="873" y="2463"/>
                  </a:cubicBezTo>
                  <a:cubicBezTo>
                    <a:pt x="720" y="2493"/>
                    <a:pt x="598" y="2555"/>
                    <a:pt x="476" y="2677"/>
                  </a:cubicBezTo>
                  <a:cubicBezTo>
                    <a:pt x="1" y="3129"/>
                    <a:pt x="715" y="3833"/>
                    <a:pt x="1266" y="3833"/>
                  </a:cubicBezTo>
                  <a:cubicBezTo>
                    <a:pt x="1460" y="3833"/>
                    <a:pt x="1633" y="3746"/>
                    <a:pt x="1728" y="3532"/>
                  </a:cubicBezTo>
                  <a:lnTo>
                    <a:pt x="1728" y="3471"/>
                  </a:lnTo>
                  <a:cubicBezTo>
                    <a:pt x="1820" y="3227"/>
                    <a:pt x="1789" y="2921"/>
                    <a:pt x="1606" y="2738"/>
                  </a:cubicBezTo>
                  <a:cubicBezTo>
                    <a:pt x="2156" y="2616"/>
                    <a:pt x="2400" y="1944"/>
                    <a:pt x="2034" y="1516"/>
                  </a:cubicBezTo>
                  <a:cubicBezTo>
                    <a:pt x="2309" y="1455"/>
                    <a:pt x="2522" y="1271"/>
                    <a:pt x="2584" y="997"/>
                  </a:cubicBezTo>
                  <a:lnTo>
                    <a:pt x="2584" y="935"/>
                  </a:lnTo>
                  <a:cubicBezTo>
                    <a:pt x="2706" y="569"/>
                    <a:pt x="2492" y="172"/>
                    <a:pt x="2125" y="50"/>
                  </a:cubicBezTo>
                  <a:cubicBezTo>
                    <a:pt x="2038" y="16"/>
                    <a:pt x="1949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2342;p68"/>
            <p:cNvSpPr/>
            <p:nvPr/>
          </p:nvSpPr>
          <p:spPr>
            <a:xfrm>
              <a:off x="3336824" y="1921390"/>
              <a:ext cx="657657" cy="590501"/>
            </a:xfrm>
            <a:custGeom>
              <a:avLst/>
              <a:gdLst/>
              <a:ahLst/>
              <a:cxnLst/>
              <a:rect l="l" t="t" r="r" b="b"/>
              <a:pathLst>
                <a:path w="3594" h="3227" extrusionOk="0">
                  <a:moveTo>
                    <a:pt x="2261" y="1"/>
                  </a:moveTo>
                  <a:lnTo>
                    <a:pt x="2200" y="31"/>
                  </a:lnTo>
                  <a:cubicBezTo>
                    <a:pt x="2076" y="120"/>
                    <a:pt x="1930" y="168"/>
                    <a:pt x="1782" y="168"/>
                  </a:cubicBezTo>
                  <a:cubicBezTo>
                    <a:pt x="1676" y="168"/>
                    <a:pt x="1569" y="143"/>
                    <a:pt x="1467" y="92"/>
                  </a:cubicBezTo>
                  <a:lnTo>
                    <a:pt x="1467" y="92"/>
                  </a:lnTo>
                  <a:cubicBezTo>
                    <a:pt x="1491" y="553"/>
                    <a:pt x="1111" y="899"/>
                    <a:pt x="693" y="899"/>
                  </a:cubicBezTo>
                  <a:cubicBezTo>
                    <a:pt x="585" y="899"/>
                    <a:pt x="474" y="876"/>
                    <a:pt x="367" y="825"/>
                  </a:cubicBezTo>
                  <a:lnTo>
                    <a:pt x="367" y="825"/>
                  </a:lnTo>
                  <a:cubicBezTo>
                    <a:pt x="398" y="1100"/>
                    <a:pt x="276" y="1345"/>
                    <a:pt x="31" y="1497"/>
                  </a:cubicBezTo>
                  <a:lnTo>
                    <a:pt x="1" y="1528"/>
                  </a:lnTo>
                  <a:lnTo>
                    <a:pt x="978" y="2689"/>
                  </a:lnTo>
                  <a:cubicBezTo>
                    <a:pt x="1235" y="3069"/>
                    <a:pt x="1583" y="3227"/>
                    <a:pt x="1928" y="3227"/>
                  </a:cubicBezTo>
                  <a:cubicBezTo>
                    <a:pt x="2773" y="3227"/>
                    <a:pt x="3593" y="2278"/>
                    <a:pt x="2964" y="1345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2343;p68"/>
            <p:cNvSpPr/>
            <p:nvPr/>
          </p:nvSpPr>
          <p:spPr>
            <a:xfrm>
              <a:off x="3103884" y="1672896"/>
              <a:ext cx="713834" cy="542009"/>
            </a:xfrm>
            <a:custGeom>
              <a:avLst/>
              <a:gdLst/>
              <a:ahLst/>
              <a:cxnLst/>
              <a:rect l="l" t="t" r="r" b="b"/>
              <a:pathLst>
                <a:path w="3901" h="2962" extrusionOk="0">
                  <a:moveTo>
                    <a:pt x="3055" y="0"/>
                  </a:moveTo>
                  <a:cubicBezTo>
                    <a:pt x="2907" y="0"/>
                    <a:pt x="2756" y="45"/>
                    <a:pt x="2618" y="137"/>
                  </a:cubicBezTo>
                  <a:cubicBezTo>
                    <a:pt x="2526" y="198"/>
                    <a:pt x="2435" y="289"/>
                    <a:pt x="2374" y="381"/>
                  </a:cubicBezTo>
                  <a:cubicBezTo>
                    <a:pt x="2312" y="503"/>
                    <a:pt x="2282" y="656"/>
                    <a:pt x="2282" y="809"/>
                  </a:cubicBezTo>
                  <a:cubicBezTo>
                    <a:pt x="2175" y="758"/>
                    <a:pt x="2066" y="735"/>
                    <a:pt x="1960" y="735"/>
                  </a:cubicBezTo>
                  <a:cubicBezTo>
                    <a:pt x="1550" y="735"/>
                    <a:pt x="1188" y="1081"/>
                    <a:pt x="1213" y="1542"/>
                  </a:cubicBezTo>
                  <a:cubicBezTo>
                    <a:pt x="1123" y="1497"/>
                    <a:pt x="1017" y="1469"/>
                    <a:pt x="907" y="1469"/>
                  </a:cubicBezTo>
                  <a:cubicBezTo>
                    <a:pt x="867" y="1469"/>
                    <a:pt x="826" y="1473"/>
                    <a:pt x="785" y="1481"/>
                  </a:cubicBezTo>
                  <a:cubicBezTo>
                    <a:pt x="0" y="1562"/>
                    <a:pt x="366" y="2961"/>
                    <a:pt x="1012" y="2961"/>
                  </a:cubicBezTo>
                  <a:cubicBezTo>
                    <a:pt x="1095" y="2961"/>
                    <a:pt x="1183" y="2938"/>
                    <a:pt x="1274" y="2886"/>
                  </a:cubicBezTo>
                  <a:lnTo>
                    <a:pt x="1304" y="2855"/>
                  </a:lnTo>
                  <a:cubicBezTo>
                    <a:pt x="1549" y="2703"/>
                    <a:pt x="1671" y="2458"/>
                    <a:pt x="1640" y="2183"/>
                  </a:cubicBezTo>
                  <a:lnTo>
                    <a:pt x="1640" y="2183"/>
                  </a:lnTo>
                  <a:cubicBezTo>
                    <a:pt x="1747" y="2234"/>
                    <a:pt x="1858" y="2257"/>
                    <a:pt x="1966" y="2257"/>
                  </a:cubicBezTo>
                  <a:cubicBezTo>
                    <a:pt x="2384" y="2257"/>
                    <a:pt x="2764" y="1911"/>
                    <a:pt x="2740" y="1450"/>
                  </a:cubicBezTo>
                  <a:lnTo>
                    <a:pt x="2740" y="1450"/>
                  </a:lnTo>
                  <a:cubicBezTo>
                    <a:pt x="2842" y="1501"/>
                    <a:pt x="2949" y="1526"/>
                    <a:pt x="3058" y="1526"/>
                  </a:cubicBezTo>
                  <a:cubicBezTo>
                    <a:pt x="3209" y="1526"/>
                    <a:pt x="3361" y="1478"/>
                    <a:pt x="3504" y="1389"/>
                  </a:cubicBezTo>
                  <a:lnTo>
                    <a:pt x="3534" y="1359"/>
                  </a:lnTo>
                  <a:cubicBezTo>
                    <a:pt x="3840" y="1114"/>
                    <a:pt x="3901" y="656"/>
                    <a:pt x="3687" y="350"/>
                  </a:cubicBezTo>
                  <a:cubicBezTo>
                    <a:pt x="3535" y="122"/>
                    <a:pt x="3299" y="0"/>
                    <a:pt x="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2344;p68"/>
            <p:cNvSpPr/>
            <p:nvPr/>
          </p:nvSpPr>
          <p:spPr>
            <a:xfrm>
              <a:off x="4522016" y="1540462"/>
              <a:ext cx="503948" cy="570006"/>
            </a:xfrm>
            <a:custGeom>
              <a:avLst/>
              <a:gdLst/>
              <a:ahLst/>
              <a:cxnLst/>
              <a:rect l="l" t="t" r="r" b="b"/>
              <a:pathLst>
                <a:path w="2754" h="3115" extrusionOk="0">
                  <a:moveTo>
                    <a:pt x="1955" y="1"/>
                  </a:moveTo>
                  <a:cubicBezTo>
                    <a:pt x="1864" y="245"/>
                    <a:pt x="1619" y="398"/>
                    <a:pt x="1344" y="428"/>
                  </a:cubicBezTo>
                  <a:cubicBezTo>
                    <a:pt x="1192" y="221"/>
                    <a:pt x="964" y="120"/>
                    <a:pt x="738" y="120"/>
                  </a:cubicBezTo>
                  <a:cubicBezTo>
                    <a:pt x="465" y="120"/>
                    <a:pt x="195" y="267"/>
                    <a:pt x="61" y="551"/>
                  </a:cubicBezTo>
                  <a:lnTo>
                    <a:pt x="0" y="551"/>
                  </a:lnTo>
                  <a:lnTo>
                    <a:pt x="306" y="2047"/>
                  </a:lnTo>
                  <a:cubicBezTo>
                    <a:pt x="377" y="2773"/>
                    <a:pt x="925" y="3114"/>
                    <a:pt x="1478" y="3114"/>
                  </a:cubicBezTo>
                  <a:cubicBezTo>
                    <a:pt x="2113" y="3114"/>
                    <a:pt x="2754" y="2666"/>
                    <a:pt x="2688" y="1834"/>
                  </a:cubicBezTo>
                  <a:lnTo>
                    <a:pt x="2719" y="306"/>
                  </a:lnTo>
                  <a:lnTo>
                    <a:pt x="2658" y="306"/>
                  </a:lnTo>
                  <a:cubicBezTo>
                    <a:pt x="2383" y="306"/>
                    <a:pt x="2138" y="215"/>
                    <a:pt x="1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2345;p68"/>
            <p:cNvSpPr/>
            <p:nvPr/>
          </p:nvSpPr>
          <p:spPr>
            <a:xfrm>
              <a:off x="6345459" y="1927063"/>
              <a:ext cx="686569" cy="593794"/>
            </a:xfrm>
            <a:custGeom>
              <a:avLst/>
              <a:gdLst/>
              <a:ahLst/>
              <a:cxnLst/>
              <a:rect l="l" t="t" r="r" b="b"/>
              <a:pathLst>
                <a:path w="3752" h="3245" extrusionOk="0">
                  <a:moveTo>
                    <a:pt x="1979" y="0"/>
                  </a:moveTo>
                  <a:lnTo>
                    <a:pt x="941" y="1130"/>
                  </a:lnTo>
                  <a:cubicBezTo>
                    <a:pt x="1" y="1950"/>
                    <a:pt x="772" y="3245"/>
                    <a:pt x="1725" y="3245"/>
                  </a:cubicBezTo>
                  <a:cubicBezTo>
                    <a:pt x="1980" y="3245"/>
                    <a:pt x="2247" y="3152"/>
                    <a:pt x="2499" y="2933"/>
                  </a:cubicBezTo>
                  <a:lnTo>
                    <a:pt x="3751" y="2077"/>
                  </a:lnTo>
                  <a:lnTo>
                    <a:pt x="3721" y="2016"/>
                  </a:lnTo>
                  <a:cubicBezTo>
                    <a:pt x="3537" y="1833"/>
                    <a:pt x="3476" y="1527"/>
                    <a:pt x="3568" y="1283"/>
                  </a:cubicBezTo>
                  <a:lnTo>
                    <a:pt x="3568" y="1283"/>
                  </a:lnTo>
                  <a:cubicBezTo>
                    <a:pt x="3525" y="1290"/>
                    <a:pt x="3483" y="1294"/>
                    <a:pt x="3441" y="1294"/>
                  </a:cubicBezTo>
                  <a:cubicBezTo>
                    <a:pt x="2946" y="1294"/>
                    <a:pt x="2544" y="813"/>
                    <a:pt x="2713" y="306"/>
                  </a:cubicBezTo>
                  <a:lnTo>
                    <a:pt x="2713" y="306"/>
                  </a:lnTo>
                  <a:cubicBezTo>
                    <a:pt x="2678" y="309"/>
                    <a:pt x="2644" y="311"/>
                    <a:pt x="2611" y="311"/>
                  </a:cubicBezTo>
                  <a:cubicBezTo>
                    <a:pt x="2378" y="311"/>
                    <a:pt x="2170" y="218"/>
                    <a:pt x="2010" y="31"/>
                  </a:cubicBezTo>
                  <a:cubicBezTo>
                    <a:pt x="2010" y="31"/>
                    <a:pt x="197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2346;p68"/>
            <p:cNvSpPr/>
            <p:nvPr/>
          </p:nvSpPr>
          <p:spPr>
            <a:xfrm>
              <a:off x="6633477" y="1703638"/>
              <a:ext cx="655644" cy="642103"/>
            </a:xfrm>
            <a:custGeom>
              <a:avLst/>
              <a:gdLst/>
              <a:ahLst/>
              <a:cxnLst/>
              <a:rect l="l" t="t" r="r" b="b"/>
              <a:pathLst>
                <a:path w="3583" h="3509" extrusionOk="0">
                  <a:moveTo>
                    <a:pt x="1034" y="0"/>
                  </a:moveTo>
                  <a:cubicBezTo>
                    <a:pt x="491" y="0"/>
                    <a:pt x="0" y="636"/>
                    <a:pt x="405" y="1221"/>
                  </a:cubicBezTo>
                  <a:cubicBezTo>
                    <a:pt x="405" y="1221"/>
                    <a:pt x="436" y="1252"/>
                    <a:pt x="436" y="1252"/>
                  </a:cubicBezTo>
                  <a:cubicBezTo>
                    <a:pt x="596" y="1439"/>
                    <a:pt x="804" y="1532"/>
                    <a:pt x="1037" y="1532"/>
                  </a:cubicBezTo>
                  <a:cubicBezTo>
                    <a:pt x="1070" y="1532"/>
                    <a:pt x="1104" y="1530"/>
                    <a:pt x="1139" y="1527"/>
                  </a:cubicBezTo>
                  <a:lnTo>
                    <a:pt x="1139" y="1527"/>
                  </a:lnTo>
                  <a:cubicBezTo>
                    <a:pt x="970" y="2034"/>
                    <a:pt x="1372" y="2515"/>
                    <a:pt x="1867" y="2515"/>
                  </a:cubicBezTo>
                  <a:cubicBezTo>
                    <a:pt x="1909" y="2515"/>
                    <a:pt x="1951" y="2511"/>
                    <a:pt x="1994" y="2504"/>
                  </a:cubicBezTo>
                  <a:lnTo>
                    <a:pt x="1994" y="2504"/>
                  </a:lnTo>
                  <a:cubicBezTo>
                    <a:pt x="1902" y="2748"/>
                    <a:pt x="1963" y="3023"/>
                    <a:pt x="2147" y="3237"/>
                  </a:cubicBezTo>
                  <a:lnTo>
                    <a:pt x="2177" y="3298"/>
                  </a:lnTo>
                  <a:cubicBezTo>
                    <a:pt x="2335" y="3440"/>
                    <a:pt x="2524" y="3509"/>
                    <a:pt x="2713" y="3509"/>
                  </a:cubicBezTo>
                  <a:cubicBezTo>
                    <a:pt x="2891" y="3509"/>
                    <a:pt x="3068" y="3447"/>
                    <a:pt x="3216" y="3329"/>
                  </a:cubicBezTo>
                  <a:cubicBezTo>
                    <a:pt x="3552" y="3023"/>
                    <a:pt x="3583" y="2565"/>
                    <a:pt x="3308" y="2229"/>
                  </a:cubicBezTo>
                  <a:cubicBezTo>
                    <a:pt x="3216" y="2138"/>
                    <a:pt x="3124" y="2076"/>
                    <a:pt x="3002" y="2046"/>
                  </a:cubicBezTo>
                  <a:cubicBezTo>
                    <a:pt x="2913" y="2001"/>
                    <a:pt x="2807" y="1973"/>
                    <a:pt x="2709" y="1973"/>
                  </a:cubicBezTo>
                  <a:cubicBezTo>
                    <a:pt x="2673" y="1973"/>
                    <a:pt x="2638" y="1977"/>
                    <a:pt x="2605" y="1985"/>
                  </a:cubicBezTo>
                  <a:cubicBezTo>
                    <a:pt x="2743" y="1487"/>
                    <a:pt x="2381" y="990"/>
                    <a:pt x="1904" y="990"/>
                  </a:cubicBezTo>
                  <a:cubicBezTo>
                    <a:pt x="1854" y="990"/>
                    <a:pt x="1802" y="996"/>
                    <a:pt x="1750" y="1007"/>
                  </a:cubicBezTo>
                  <a:cubicBezTo>
                    <a:pt x="1811" y="732"/>
                    <a:pt x="1750" y="457"/>
                    <a:pt x="1597" y="274"/>
                  </a:cubicBezTo>
                  <a:cubicBezTo>
                    <a:pt x="1428" y="81"/>
                    <a:pt x="1228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2347;p68"/>
            <p:cNvSpPr/>
            <p:nvPr/>
          </p:nvSpPr>
          <p:spPr>
            <a:xfrm>
              <a:off x="5291809" y="2891899"/>
              <a:ext cx="656193" cy="579338"/>
            </a:xfrm>
            <a:custGeom>
              <a:avLst/>
              <a:gdLst/>
              <a:ahLst/>
              <a:cxnLst/>
              <a:rect l="l" t="t" r="r" b="b"/>
              <a:pathLst>
                <a:path w="3586" h="3166" extrusionOk="0">
                  <a:moveTo>
                    <a:pt x="1477" y="1"/>
                  </a:moveTo>
                  <a:lnTo>
                    <a:pt x="622" y="1284"/>
                  </a:lnTo>
                  <a:cubicBezTo>
                    <a:pt x="1" y="2181"/>
                    <a:pt x="749" y="3165"/>
                    <a:pt x="1600" y="3165"/>
                  </a:cubicBezTo>
                  <a:cubicBezTo>
                    <a:pt x="1878" y="3165"/>
                    <a:pt x="2168" y="3060"/>
                    <a:pt x="2424" y="2811"/>
                  </a:cubicBezTo>
                  <a:lnTo>
                    <a:pt x="3585" y="1772"/>
                  </a:lnTo>
                  <a:lnTo>
                    <a:pt x="3524" y="1742"/>
                  </a:lnTo>
                  <a:cubicBezTo>
                    <a:pt x="3310" y="1559"/>
                    <a:pt x="3219" y="1314"/>
                    <a:pt x="3249" y="1039"/>
                  </a:cubicBezTo>
                  <a:lnTo>
                    <a:pt x="3249" y="1039"/>
                  </a:lnTo>
                  <a:cubicBezTo>
                    <a:pt x="3165" y="1067"/>
                    <a:pt x="3082" y="1080"/>
                    <a:pt x="3000" y="1080"/>
                  </a:cubicBezTo>
                  <a:cubicBezTo>
                    <a:pt x="2547" y="1080"/>
                    <a:pt x="2163" y="676"/>
                    <a:pt x="2241" y="184"/>
                  </a:cubicBezTo>
                  <a:lnTo>
                    <a:pt x="2241" y="184"/>
                  </a:lnTo>
                  <a:cubicBezTo>
                    <a:pt x="2163" y="213"/>
                    <a:pt x="2081" y="227"/>
                    <a:pt x="2000" y="227"/>
                  </a:cubicBezTo>
                  <a:cubicBezTo>
                    <a:pt x="1827" y="227"/>
                    <a:pt x="1653" y="165"/>
                    <a:pt x="1508" y="62"/>
                  </a:cubicBezTo>
                  <a:cubicBezTo>
                    <a:pt x="1508" y="31"/>
                    <a:pt x="1477" y="31"/>
                    <a:pt x="1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2348;p68"/>
            <p:cNvSpPr/>
            <p:nvPr/>
          </p:nvSpPr>
          <p:spPr>
            <a:xfrm>
              <a:off x="5453591" y="2700724"/>
              <a:ext cx="717494" cy="559759"/>
            </a:xfrm>
            <a:custGeom>
              <a:avLst/>
              <a:gdLst/>
              <a:ahLst/>
              <a:cxnLst/>
              <a:rect l="l" t="t" r="r" b="b"/>
              <a:pathLst>
                <a:path w="3921" h="3059" extrusionOk="0">
                  <a:moveTo>
                    <a:pt x="1225" y="0"/>
                  </a:moveTo>
                  <a:cubicBezTo>
                    <a:pt x="688" y="0"/>
                    <a:pt x="0" y="680"/>
                    <a:pt x="469" y="1149"/>
                  </a:cubicBezTo>
                  <a:cubicBezTo>
                    <a:pt x="469" y="1149"/>
                    <a:pt x="469" y="1179"/>
                    <a:pt x="499" y="1179"/>
                  </a:cubicBezTo>
                  <a:cubicBezTo>
                    <a:pt x="647" y="1306"/>
                    <a:pt x="824" y="1374"/>
                    <a:pt x="1000" y="1374"/>
                  </a:cubicBezTo>
                  <a:cubicBezTo>
                    <a:pt x="1078" y="1374"/>
                    <a:pt x="1157" y="1360"/>
                    <a:pt x="1233" y="1332"/>
                  </a:cubicBezTo>
                  <a:lnTo>
                    <a:pt x="1233" y="1332"/>
                  </a:lnTo>
                  <a:cubicBezTo>
                    <a:pt x="1153" y="1809"/>
                    <a:pt x="1556" y="2217"/>
                    <a:pt x="2004" y="2217"/>
                  </a:cubicBezTo>
                  <a:cubicBezTo>
                    <a:pt x="2072" y="2217"/>
                    <a:pt x="2141" y="2207"/>
                    <a:pt x="2210" y="2187"/>
                  </a:cubicBezTo>
                  <a:lnTo>
                    <a:pt x="2210" y="2187"/>
                  </a:lnTo>
                  <a:cubicBezTo>
                    <a:pt x="2180" y="2432"/>
                    <a:pt x="2271" y="2707"/>
                    <a:pt x="2485" y="2890"/>
                  </a:cubicBezTo>
                  <a:lnTo>
                    <a:pt x="2546" y="2920"/>
                  </a:lnTo>
                  <a:cubicBezTo>
                    <a:pt x="2676" y="3012"/>
                    <a:pt x="2829" y="3058"/>
                    <a:pt x="2982" y="3058"/>
                  </a:cubicBezTo>
                  <a:cubicBezTo>
                    <a:pt x="3188" y="3058"/>
                    <a:pt x="3396" y="2973"/>
                    <a:pt x="3554" y="2798"/>
                  </a:cubicBezTo>
                  <a:cubicBezTo>
                    <a:pt x="3921" y="2371"/>
                    <a:pt x="3707" y="1729"/>
                    <a:pt x="3157" y="1576"/>
                  </a:cubicBezTo>
                  <a:cubicBezTo>
                    <a:pt x="3096" y="1561"/>
                    <a:pt x="3027" y="1553"/>
                    <a:pt x="2955" y="1553"/>
                  </a:cubicBezTo>
                  <a:cubicBezTo>
                    <a:pt x="2882" y="1553"/>
                    <a:pt x="2806" y="1561"/>
                    <a:pt x="2729" y="1576"/>
                  </a:cubicBezTo>
                  <a:cubicBezTo>
                    <a:pt x="2807" y="1084"/>
                    <a:pt x="2446" y="680"/>
                    <a:pt x="1999" y="680"/>
                  </a:cubicBezTo>
                  <a:cubicBezTo>
                    <a:pt x="1919" y="680"/>
                    <a:pt x="1836" y="693"/>
                    <a:pt x="1752" y="721"/>
                  </a:cubicBezTo>
                  <a:cubicBezTo>
                    <a:pt x="1782" y="599"/>
                    <a:pt x="1752" y="446"/>
                    <a:pt x="1691" y="324"/>
                  </a:cubicBezTo>
                  <a:cubicBezTo>
                    <a:pt x="1600" y="93"/>
                    <a:pt x="1423" y="0"/>
                    <a:pt x="1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2349;p68"/>
            <p:cNvSpPr/>
            <p:nvPr/>
          </p:nvSpPr>
          <p:spPr>
            <a:xfrm>
              <a:off x="3370493" y="3464139"/>
              <a:ext cx="654363" cy="581717"/>
            </a:xfrm>
            <a:custGeom>
              <a:avLst/>
              <a:gdLst/>
              <a:ahLst/>
              <a:cxnLst/>
              <a:rect l="l" t="t" r="r" b="b"/>
              <a:pathLst>
                <a:path w="3576" h="3179" extrusionOk="0">
                  <a:moveTo>
                    <a:pt x="2077" y="1"/>
                  </a:moveTo>
                  <a:lnTo>
                    <a:pt x="2016" y="31"/>
                  </a:lnTo>
                  <a:cubicBezTo>
                    <a:pt x="1890" y="158"/>
                    <a:pt x="1719" y="226"/>
                    <a:pt x="1536" y="226"/>
                  </a:cubicBezTo>
                  <a:cubicBezTo>
                    <a:pt x="1453" y="226"/>
                    <a:pt x="1368" y="213"/>
                    <a:pt x="1283" y="184"/>
                  </a:cubicBezTo>
                  <a:lnTo>
                    <a:pt x="1283" y="184"/>
                  </a:lnTo>
                  <a:cubicBezTo>
                    <a:pt x="1361" y="676"/>
                    <a:pt x="999" y="1080"/>
                    <a:pt x="553" y="1080"/>
                  </a:cubicBezTo>
                  <a:cubicBezTo>
                    <a:pt x="472" y="1080"/>
                    <a:pt x="389" y="1067"/>
                    <a:pt x="306" y="1040"/>
                  </a:cubicBezTo>
                  <a:lnTo>
                    <a:pt x="306" y="1040"/>
                  </a:lnTo>
                  <a:cubicBezTo>
                    <a:pt x="336" y="1284"/>
                    <a:pt x="244" y="1559"/>
                    <a:pt x="31" y="1742"/>
                  </a:cubicBezTo>
                  <a:lnTo>
                    <a:pt x="0" y="1773"/>
                  </a:lnTo>
                  <a:lnTo>
                    <a:pt x="1100" y="2811"/>
                  </a:lnTo>
                  <a:cubicBezTo>
                    <a:pt x="1358" y="3069"/>
                    <a:pt x="1653" y="3178"/>
                    <a:pt x="1939" y="3178"/>
                  </a:cubicBezTo>
                  <a:cubicBezTo>
                    <a:pt x="2803" y="3178"/>
                    <a:pt x="3576" y="2179"/>
                    <a:pt x="2933" y="1284"/>
                  </a:cubicBezTo>
                  <a:lnTo>
                    <a:pt x="20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2350;p68"/>
            <p:cNvSpPr/>
            <p:nvPr/>
          </p:nvSpPr>
          <p:spPr>
            <a:xfrm>
              <a:off x="3130051" y="3227905"/>
              <a:ext cx="709626" cy="588305"/>
            </a:xfrm>
            <a:custGeom>
              <a:avLst/>
              <a:gdLst/>
              <a:ahLst/>
              <a:cxnLst/>
              <a:rect l="l" t="t" r="r" b="b"/>
              <a:pathLst>
                <a:path w="3878" h="3215" extrusionOk="0">
                  <a:moveTo>
                    <a:pt x="2811" y="0"/>
                  </a:moveTo>
                  <a:cubicBezTo>
                    <a:pt x="2661" y="0"/>
                    <a:pt x="2503" y="49"/>
                    <a:pt x="2353" y="162"/>
                  </a:cubicBezTo>
                  <a:cubicBezTo>
                    <a:pt x="2261" y="253"/>
                    <a:pt x="2169" y="345"/>
                    <a:pt x="2139" y="467"/>
                  </a:cubicBezTo>
                  <a:cubicBezTo>
                    <a:pt x="2078" y="589"/>
                    <a:pt x="2078" y="742"/>
                    <a:pt x="2078" y="864"/>
                  </a:cubicBezTo>
                  <a:cubicBezTo>
                    <a:pt x="2004" y="846"/>
                    <a:pt x="1927" y="836"/>
                    <a:pt x="1850" y="836"/>
                  </a:cubicBezTo>
                  <a:cubicBezTo>
                    <a:pt x="1673" y="836"/>
                    <a:pt x="1494" y="889"/>
                    <a:pt x="1345" y="1017"/>
                  </a:cubicBezTo>
                  <a:cubicBezTo>
                    <a:pt x="1161" y="1200"/>
                    <a:pt x="1039" y="1445"/>
                    <a:pt x="1100" y="1720"/>
                  </a:cubicBezTo>
                  <a:cubicBezTo>
                    <a:pt x="1025" y="1691"/>
                    <a:pt x="943" y="1677"/>
                    <a:pt x="861" y="1677"/>
                  </a:cubicBezTo>
                  <a:cubicBezTo>
                    <a:pt x="678" y="1677"/>
                    <a:pt x="494" y="1746"/>
                    <a:pt x="367" y="1872"/>
                  </a:cubicBezTo>
                  <a:cubicBezTo>
                    <a:pt x="31" y="2147"/>
                    <a:pt x="0" y="2605"/>
                    <a:pt x="275" y="2941"/>
                  </a:cubicBezTo>
                  <a:cubicBezTo>
                    <a:pt x="418" y="3119"/>
                    <a:pt x="633" y="3214"/>
                    <a:pt x="854" y="3214"/>
                  </a:cubicBezTo>
                  <a:cubicBezTo>
                    <a:pt x="1012" y="3214"/>
                    <a:pt x="1174" y="3166"/>
                    <a:pt x="1314" y="3064"/>
                  </a:cubicBezTo>
                  <a:lnTo>
                    <a:pt x="1345" y="3033"/>
                  </a:lnTo>
                  <a:cubicBezTo>
                    <a:pt x="1558" y="2850"/>
                    <a:pt x="1650" y="2575"/>
                    <a:pt x="1620" y="2331"/>
                  </a:cubicBezTo>
                  <a:lnTo>
                    <a:pt x="1620" y="2331"/>
                  </a:lnTo>
                  <a:cubicBezTo>
                    <a:pt x="1703" y="2358"/>
                    <a:pt x="1786" y="2371"/>
                    <a:pt x="1867" y="2371"/>
                  </a:cubicBezTo>
                  <a:cubicBezTo>
                    <a:pt x="2313" y="2371"/>
                    <a:pt x="2675" y="1967"/>
                    <a:pt x="2597" y="1475"/>
                  </a:cubicBezTo>
                  <a:lnTo>
                    <a:pt x="2597" y="1475"/>
                  </a:lnTo>
                  <a:cubicBezTo>
                    <a:pt x="2682" y="1504"/>
                    <a:pt x="2767" y="1517"/>
                    <a:pt x="2850" y="1517"/>
                  </a:cubicBezTo>
                  <a:cubicBezTo>
                    <a:pt x="3033" y="1517"/>
                    <a:pt x="3204" y="1449"/>
                    <a:pt x="3330" y="1322"/>
                  </a:cubicBezTo>
                  <a:lnTo>
                    <a:pt x="3391" y="1292"/>
                  </a:lnTo>
                  <a:cubicBezTo>
                    <a:pt x="3877" y="733"/>
                    <a:pt x="3397" y="0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2351;p68"/>
            <p:cNvSpPr/>
            <p:nvPr/>
          </p:nvSpPr>
          <p:spPr>
            <a:xfrm>
              <a:off x="7175295" y="3335683"/>
              <a:ext cx="644848" cy="497726"/>
            </a:xfrm>
            <a:custGeom>
              <a:avLst/>
              <a:gdLst/>
              <a:ahLst/>
              <a:cxnLst/>
              <a:rect l="l" t="t" r="r" b="b"/>
              <a:pathLst>
                <a:path w="3524" h="2720" extrusionOk="0">
                  <a:moveTo>
                    <a:pt x="3096" y="0"/>
                  </a:moveTo>
                  <a:lnTo>
                    <a:pt x="1569" y="214"/>
                  </a:lnTo>
                  <a:cubicBezTo>
                    <a:pt x="0" y="244"/>
                    <a:pt x="40" y="2567"/>
                    <a:pt x="1570" y="2567"/>
                  </a:cubicBezTo>
                  <a:cubicBezTo>
                    <a:pt x="1590" y="2567"/>
                    <a:pt x="1610" y="2567"/>
                    <a:pt x="1630" y="2566"/>
                  </a:cubicBezTo>
                  <a:lnTo>
                    <a:pt x="3157" y="2719"/>
                  </a:lnTo>
                  <a:lnTo>
                    <a:pt x="3157" y="2658"/>
                  </a:lnTo>
                  <a:cubicBezTo>
                    <a:pt x="3157" y="2383"/>
                    <a:pt x="3279" y="2139"/>
                    <a:pt x="3524" y="2016"/>
                  </a:cubicBezTo>
                  <a:cubicBezTo>
                    <a:pt x="3279" y="1864"/>
                    <a:pt x="3126" y="1619"/>
                    <a:pt x="3126" y="1375"/>
                  </a:cubicBezTo>
                  <a:cubicBezTo>
                    <a:pt x="3126" y="1100"/>
                    <a:pt x="3249" y="856"/>
                    <a:pt x="3493" y="703"/>
                  </a:cubicBezTo>
                  <a:cubicBezTo>
                    <a:pt x="3249" y="550"/>
                    <a:pt x="3096" y="306"/>
                    <a:pt x="3096" y="61"/>
                  </a:cubicBezTo>
                  <a:lnTo>
                    <a:pt x="3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2352;p68"/>
            <p:cNvSpPr/>
            <p:nvPr/>
          </p:nvSpPr>
          <p:spPr>
            <a:xfrm>
              <a:off x="7741632" y="3201555"/>
              <a:ext cx="307785" cy="764156"/>
            </a:xfrm>
            <a:custGeom>
              <a:avLst/>
              <a:gdLst/>
              <a:ahLst/>
              <a:cxnLst/>
              <a:rect l="l" t="t" r="r" b="b"/>
              <a:pathLst>
                <a:path w="1682" h="4176" extrusionOk="0">
                  <a:moveTo>
                    <a:pt x="765" y="0"/>
                  </a:moveTo>
                  <a:cubicBezTo>
                    <a:pt x="337" y="0"/>
                    <a:pt x="1" y="336"/>
                    <a:pt x="1" y="733"/>
                  </a:cubicBezTo>
                  <a:lnTo>
                    <a:pt x="1" y="794"/>
                  </a:lnTo>
                  <a:cubicBezTo>
                    <a:pt x="1" y="1039"/>
                    <a:pt x="154" y="1314"/>
                    <a:pt x="368" y="1436"/>
                  </a:cubicBezTo>
                  <a:cubicBezTo>
                    <a:pt x="154" y="1589"/>
                    <a:pt x="1" y="1833"/>
                    <a:pt x="31" y="2108"/>
                  </a:cubicBezTo>
                  <a:cubicBezTo>
                    <a:pt x="31" y="2352"/>
                    <a:pt x="184" y="2597"/>
                    <a:pt x="398" y="2749"/>
                  </a:cubicBezTo>
                  <a:cubicBezTo>
                    <a:pt x="184" y="2872"/>
                    <a:pt x="31" y="3116"/>
                    <a:pt x="62" y="3391"/>
                  </a:cubicBezTo>
                  <a:lnTo>
                    <a:pt x="62" y="3452"/>
                  </a:lnTo>
                  <a:cubicBezTo>
                    <a:pt x="91" y="3944"/>
                    <a:pt x="449" y="4176"/>
                    <a:pt x="812" y="4176"/>
                  </a:cubicBezTo>
                  <a:cubicBezTo>
                    <a:pt x="1214" y="4176"/>
                    <a:pt x="1622" y="3891"/>
                    <a:pt x="1589" y="3360"/>
                  </a:cubicBezTo>
                  <a:cubicBezTo>
                    <a:pt x="1589" y="3238"/>
                    <a:pt x="1559" y="3116"/>
                    <a:pt x="1498" y="3024"/>
                  </a:cubicBezTo>
                  <a:cubicBezTo>
                    <a:pt x="1406" y="2902"/>
                    <a:pt x="1315" y="2780"/>
                    <a:pt x="1192" y="2719"/>
                  </a:cubicBezTo>
                  <a:cubicBezTo>
                    <a:pt x="1681" y="2413"/>
                    <a:pt x="1651" y="1711"/>
                    <a:pt x="1162" y="1405"/>
                  </a:cubicBezTo>
                  <a:cubicBezTo>
                    <a:pt x="1284" y="1344"/>
                    <a:pt x="1376" y="1222"/>
                    <a:pt x="1437" y="1100"/>
                  </a:cubicBezTo>
                  <a:cubicBezTo>
                    <a:pt x="1498" y="978"/>
                    <a:pt x="1528" y="886"/>
                    <a:pt x="1528" y="764"/>
                  </a:cubicBezTo>
                  <a:cubicBezTo>
                    <a:pt x="1498" y="336"/>
                    <a:pt x="1162" y="0"/>
                    <a:pt x="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2353;p68"/>
            <p:cNvSpPr/>
            <p:nvPr/>
          </p:nvSpPr>
          <p:spPr>
            <a:xfrm>
              <a:off x="4322562" y="1373166"/>
              <a:ext cx="819967" cy="324986"/>
            </a:xfrm>
            <a:custGeom>
              <a:avLst/>
              <a:gdLst/>
              <a:ahLst/>
              <a:cxnLst/>
              <a:rect l="l" t="t" r="r" b="b"/>
              <a:pathLst>
                <a:path w="4481" h="1776" extrusionOk="0">
                  <a:moveTo>
                    <a:pt x="3654" y="1"/>
                  </a:moveTo>
                  <a:cubicBezTo>
                    <a:pt x="3634" y="1"/>
                    <a:pt x="3615" y="1"/>
                    <a:pt x="3595" y="3"/>
                  </a:cubicBezTo>
                  <a:cubicBezTo>
                    <a:pt x="3473" y="3"/>
                    <a:pt x="3351" y="64"/>
                    <a:pt x="3259" y="125"/>
                  </a:cubicBezTo>
                  <a:cubicBezTo>
                    <a:pt x="3137" y="186"/>
                    <a:pt x="3045" y="308"/>
                    <a:pt x="2984" y="430"/>
                  </a:cubicBezTo>
                  <a:cubicBezTo>
                    <a:pt x="2832" y="223"/>
                    <a:pt x="2604" y="122"/>
                    <a:pt x="2378" y="122"/>
                  </a:cubicBezTo>
                  <a:cubicBezTo>
                    <a:pt x="2105" y="122"/>
                    <a:pt x="1835" y="269"/>
                    <a:pt x="1701" y="553"/>
                  </a:cubicBezTo>
                  <a:cubicBezTo>
                    <a:pt x="1609" y="430"/>
                    <a:pt x="1487" y="339"/>
                    <a:pt x="1365" y="278"/>
                  </a:cubicBezTo>
                  <a:cubicBezTo>
                    <a:pt x="1279" y="256"/>
                    <a:pt x="1192" y="235"/>
                    <a:pt x="1106" y="235"/>
                  </a:cubicBezTo>
                  <a:cubicBezTo>
                    <a:pt x="1070" y="235"/>
                    <a:pt x="1034" y="238"/>
                    <a:pt x="998" y="247"/>
                  </a:cubicBezTo>
                  <a:cubicBezTo>
                    <a:pt x="0" y="277"/>
                    <a:pt x="50" y="1775"/>
                    <a:pt x="1059" y="1775"/>
                  </a:cubicBezTo>
                  <a:cubicBezTo>
                    <a:pt x="1070" y="1775"/>
                    <a:pt x="1080" y="1775"/>
                    <a:pt x="1090" y="1775"/>
                  </a:cubicBezTo>
                  <a:lnTo>
                    <a:pt x="1151" y="1775"/>
                  </a:lnTo>
                  <a:cubicBezTo>
                    <a:pt x="1285" y="1491"/>
                    <a:pt x="1555" y="1344"/>
                    <a:pt x="1828" y="1344"/>
                  </a:cubicBezTo>
                  <a:cubicBezTo>
                    <a:pt x="2054" y="1344"/>
                    <a:pt x="2282" y="1445"/>
                    <a:pt x="2434" y="1652"/>
                  </a:cubicBezTo>
                  <a:cubicBezTo>
                    <a:pt x="2568" y="1368"/>
                    <a:pt x="2848" y="1221"/>
                    <a:pt x="3129" y="1221"/>
                  </a:cubicBezTo>
                  <a:cubicBezTo>
                    <a:pt x="3362" y="1221"/>
                    <a:pt x="3595" y="1322"/>
                    <a:pt x="3748" y="1530"/>
                  </a:cubicBezTo>
                  <a:lnTo>
                    <a:pt x="3809" y="1530"/>
                  </a:lnTo>
                  <a:cubicBezTo>
                    <a:pt x="4206" y="1469"/>
                    <a:pt x="4481" y="1103"/>
                    <a:pt x="4420" y="705"/>
                  </a:cubicBezTo>
                  <a:cubicBezTo>
                    <a:pt x="4391" y="297"/>
                    <a:pt x="4056" y="1"/>
                    <a:pt x="3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106985" y="4808089"/>
            <a:ext cx="324613" cy="316182"/>
          </a:xfrm>
          <a:prstGeom prst="ellipse">
            <a:avLst/>
          </a:prstGeom>
          <a:solidFill>
            <a:schemeClr val="accent4">
              <a:lumMod val="25000"/>
            </a:schemeClr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101494" y="172137"/>
            <a:ext cx="11594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528101" y="1062284"/>
            <a:ext cx="6308462" cy="160043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đồng tình với ý kiến của Khôi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227695" y="2744004"/>
            <a:ext cx="6561266" cy="241768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kumimoji="0" lang="vi-V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 hỏi từ người khác không phải là thiếu tự tin mà là mở rộng sự hiểu biết cho bản thân.</a:t>
            </a:r>
          </a:p>
        </p:txBody>
      </p:sp>
      <p:pic>
        <p:nvPicPr>
          <p:cNvPr id="42" name="PA_图片 11">
            <a:hlinkClick r:id="rId4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491" y="0"/>
            <a:ext cx="1118509" cy="11185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30766-7F93-47D5-AC0A-529CE1D3DA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824" y="1158777"/>
            <a:ext cx="4082754" cy="376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5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330;p68"/>
          <p:cNvGrpSpPr/>
          <p:nvPr/>
        </p:nvGrpSpPr>
        <p:grpSpPr>
          <a:xfrm>
            <a:off x="9957548" y="4922566"/>
            <a:ext cx="2234452" cy="1034888"/>
            <a:chOff x="1520151" y="1188351"/>
            <a:chExt cx="6724877" cy="3114630"/>
          </a:xfrm>
        </p:grpSpPr>
        <p:sp>
          <p:nvSpPr>
            <p:cNvPr id="17" name="Google Shape;2331;p6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2332;p6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2333;p68"/>
            <p:cNvSpPr/>
            <p:nvPr/>
          </p:nvSpPr>
          <p:spPr>
            <a:xfrm>
              <a:off x="1520151" y="3103475"/>
              <a:ext cx="346761" cy="394521"/>
            </a:xfrm>
            <a:custGeom>
              <a:avLst/>
              <a:gdLst/>
              <a:ahLst/>
              <a:cxnLst/>
              <a:rect l="l" t="t" r="r" b="b"/>
              <a:pathLst>
                <a:path w="1895" h="2156" extrusionOk="0">
                  <a:moveTo>
                    <a:pt x="841" y="0"/>
                  </a:moveTo>
                  <a:cubicBezTo>
                    <a:pt x="515" y="0"/>
                    <a:pt x="371" y="492"/>
                    <a:pt x="703" y="658"/>
                  </a:cubicBezTo>
                  <a:cubicBezTo>
                    <a:pt x="665" y="647"/>
                    <a:pt x="628" y="642"/>
                    <a:pt x="594" y="642"/>
                  </a:cubicBezTo>
                  <a:cubicBezTo>
                    <a:pt x="247" y="642"/>
                    <a:pt x="128" y="1161"/>
                    <a:pt x="489" y="1300"/>
                  </a:cubicBezTo>
                  <a:cubicBezTo>
                    <a:pt x="466" y="1296"/>
                    <a:pt x="442" y="1294"/>
                    <a:pt x="419" y="1294"/>
                  </a:cubicBezTo>
                  <a:cubicBezTo>
                    <a:pt x="261" y="1294"/>
                    <a:pt x="115" y="1381"/>
                    <a:pt x="62" y="1514"/>
                  </a:cubicBezTo>
                  <a:cubicBezTo>
                    <a:pt x="1" y="1697"/>
                    <a:pt x="123" y="1880"/>
                    <a:pt x="306" y="1972"/>
                  </a:cubicBezTo>
                  <a:lnTo>
                    <a:pt x="367" y="1972"/>
                  </a:lnTo>
                  <a:lnTo>
                    <a:pt x="1131" y="2155"/>
                  </a:lnTo>
                  <a:cubicBezTo>
                    <a:pt x="1222" y="2064"/>
                    <a:pt x="1345" y="2002"/>
                    <a:pt x="1467" y="1972"/>
                  </a:cubicBezTo>
                  <a:cubicBezTo>
                    <a:pt x="1100" y="1514"/>
                    <a:pt x="1345" y="872"/>
                    <a:pt x="1895" y="750"/>
                  </a:cubicBezTo>
                  <a:cubicBezTo>
                    <a:pt x="1803" y="628"/>
                    <a:pt x="1742" y="506"/>
                    <a:pt x="1711" y="353"/>
                  </a:cubicBezTo>
                  <a:lnTo>
                    <a:pt x="948" y="17"/>
                  </a:lnTo>
                  <a:cubicBezTo>
                    <a:pt x="910" y="5"/>
                    <a:pt x="875" y="0"/>
                    <a:pt x="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2334;p68"/>
            <p:cNvSpPr/>
            <p:nvPr/>
          </p:nvSpPr>
          <p:spPr>
            <a:xfrm>
              <a:off x="3129136" y="1581403"/>
              <a:ext cx="409160" cy="373660"/>
            </a:xfrm>
            <a:custGeom>
              <a:avLst/>
              <a:gdLst/>
              <a:ahLst/>
              <a:cxnLst/>
              <a:rect l="l" t="t" r="r" b="b"/>
              <a:pathLst>
                <a:path w="2236" h="2042" extrusionOk="0">
                  <a:moveTo>
                    <a:pt x="1572" y="0"/>
                  </a:moveTo>
                  <a:cubicBezTo>
                    <a:pt x="1340" y="0"/>
                    <a:pt x="1122" y="243"/>
                    <a:pt x="1289" y="514"/>
                  </a:cubicBezTo>
                  <a:cubicBezTo>
                    <a:pt x="1213" y="431"/>
                    <a:pt x="1122" y="395"/>
                    <a:pt x="1033" y="395"/>
                  </a:cubicBezTo>
                  <a:cubicBezTo>
                    <a:pt x="796" y="395"/>
                    <a:pt x="575" y="645"/>
                    <a:pt x="708" y="912"/>
                  </a:cubicBezTo>
                  <a:cubicBezTo>
                    <a:pt x="636" y="831"/>
                    <a:pt x="548" y="797"/>
                    <a:pt x="463" y="797"/>
                  </a:cubicBezTo>
                  <a:cubicBezTo>
                    <a:pt x="224" y="797"/>
                    <a:pt x="1" y="1061"/>
                    <a:pt x="158" y="1309"/>
                  </a:cubicBezTo>
                  <a:cubicBezTo>
                    <a:pt x="189" y="1339"/>
                    <a:pt x="189" y="1339"/>
                    <a:pt x="219" y="1370"/>
                  </a:cubicBezTo>
                  <a:lnTo>
                    <a:pt x="678" y="1950"/>
                  </a:lnTo>
                  <a:cubicBezTo>
                    <a:pt x="830" y="1950"/>
                    <a:pt x="952" y="1981"/>
                    <a:pt x="1075" y="2042"/>
                  </a:cubicBezTo>
                  <a:cubicBezTo>
                    <a:pt x="1050" y="1581"/>
                    <a:pt x="1412" y="1235"/>
                    <a:pt x="1822" y="1235"/>
                  </a:cubicBezTo>
                  <a:cubicBezTo>
                    <a:pt x="1928" y="1235"/>
                    <a:pt x="2037" y="1258"/>
                    <a:pt x="2144" y="1309"/>
                  </a:cubicBezTo>
                  <a:cubicBezTo>
                    <a:pt x="2144" y="1156"/>
                    <a:pt x="2174" y="1003"/>
                    <a:pt x="2236" y="881"/>
                  </a:cubicBezTo>
                  <a:lnTo>
                    <a:pt x="1869" y="178"/>
                  </a:lnTo>
                  <a:cubicBezTo>
                    <a:pt x="1792" y="53"/>
                    <a:pt x="1680" y="0"/>
                    <a:pt x="1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2335;p68"/>
            <p:cNvSpPr/>
            <p:nvPr/>
          </p:nvSpPr>
          <p:spPr>
            <a:xfrm>
              <a:off x="4538667" y="1188351"/>
              <a:ext cx="380248" cy="286009"/>
            </a:xfrm>
            <a:custGeom>
              <a:avLst/>
              <a:gdLst/>
              <a:ahLst/>
              <a:cxnLst/>
              <a:rect l="l" t="t" r="r" b="b"/>
              <a:pathLst>
                <a:path w="2078" h="1563" extrusionOk="0">
                  <a:moveTo>
                    <a:pt x="1739" y="1"/>
                  </a:moveTo>
                  <a:cubicBezTo>
                    <a:pt x="1580" y="1"/>
                    <a:pt x="1421" y="108"/>
                    <a:pt x="1406" y="310"/>
                  </a:cubicBezTo>
                  <a:cubicBezTo>
                    <a:pt x="1378" y="112"/>
                    <a:pt x="1224" y="18"/>
                    <a:pt x="1071" y="18"/>
                  </a:cubicBezTo>
                  <a:cubicBezTo>
                    <a:pt x="894" y="18"/>
                    <a:pt x="717" y="142"/>
                    <a:pt x="734" y="371"/>
                  </a:cubicBezTo>
                  <a:cubicBezTo>
                    <a:pt x="706" y="207"/>
                    <a:pt x="556" y="92"/>
                    <a:pt x="393" y="92"/>
                  </a:cubicBezTo>
                  <a:cubicBezTo>
                    <a:pt x="375" y="92"/>
                    <a:pt x="356" y="93"/>
                    <a:pt x="337" y="96"/>
                  </a:cubicBezTo>
                  <a:cubicBezTo>
                    <a:pt x="153" y="127"/>
                    <a:pt x="1" y="280"/>
                    <a:pt x="31" y="493"/>
                  </a:cubicBezTo>
                  <a:lnTo>
                    <a:pt x="31" y="555"/>
                  </a:lnTo>
                  <a:lnTo>
                    <a:pt x="184" y="1318"/>
                  </a:lnTo>
                  <a:cubicBezTo>
                    <a:pt x="306" y="1349"/>
                    <a:pt x="428" y="1440"/>
                    <a:pt x="520" y="1563"/>
                  </a:cubicBezTo>
                  <a:cubicBezTo>
                    <a:pt x="654" y="1279"/>
                    <a:pt x="924" y="1132"/>
                    <a:pt x="1197" y="1132"/>
                  </a:cubicBezTo>
                  <a:cubicBezTo>
                    <a:pt x="1423" y="1132"/>
                    <a:pt x="1651" y="1233"/>
                    <a:pt x="1803" y="1440"/>
                  </a:cubicBezTo>
                  <a:cubicBezTo>
                    <a:pt x="1864" y="1318"/>
                    <a:pt x="1956" y="1196"/>
                    <a:pt x="2078" y="1135"/>
                  </a:cubicBezTo>
                  <a:lnTo>
                    <a:pt x="2078" y="310"/>
                  </a:lnTo>
                  <a:cubicBezTo>
                    <a:pt x="2048" y="100"/>
                    <a:pt x="1893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2336;p68"/>
            <p:cNvSpPr/>
            <p:nvPr/>
          </p:nvSpPr>
          <p:spPr>
            <a:xfrm>
              <a:off x="6953517" y="1687352"/>
              <a:ext cx="380248" cy="390678"/>
            </a:xfrm>
            <a:custGeom>
              <a:avLst/>
              <a:gdLst/>
              <a:ahLst/>
              <a:cxnLst/>
              <a:rect l="l" t="t" r="r" b="b"/>
              <a:pathLst>
                <a:path w="2078" h="2135" extrusionOk="0">
                  <a:moveTo>
                    <a:pt x="812" y="0"/>
                  </a:moveTo>
                  <a:cubicBezTo>
                    <a:pt x="736" y="0"/>
                    <a:pt x="656" y="27"/>
                    <a:pt x="581" y="88"/>
                  </a:cubicBezTo>
                  <a:lnTo>
                    <a:pt x="550" y="119"/>
                  </a:lnTo>
                  <a:lnTo>
                    <a:pt x="1" y="669"/>
                  </a:lnTo>
                  <a:cubicBezTo>
                    <a:pt x="31" y="821"/>
                    <a:pt x="31" y="943"/>
                    <a:pt x="1" y="1096"/>
                  </a:cubicBezTo>
                  <a:cubicBezTo>
                    <a:pt x="53" y="1085"/>
                    <a:pt x="105" y="1079"/>
                    <a:pt x="155" y="1079"/>
                  </a:cubicBezTo>
                  <a:cubicBezTo>
                    <a:pt x="632" y="1079"/>
                    <a:pt x="994" y="1576"/>
                    <a:pt x="856" y="2074"/>
                  </a:cubicBezTo>
                  <a:cubicBezTo>
                    <a:pt x="889" y="2066"/>
                    <a:pt x="924" y="2062"/>
                    <a:pt x="960" y="2062"/>
                  </a:cubicBezTo>
                  <a:cubicBezTo>
                    <a:pt x="1058" y="2062"/>
                    <a:pt x="1164" y="2090"/>
                    <a:pt x="1253" y="2135"/>
                  </a:cubicBezTo>
                  <a:lnTo>
                    <a:pt x="1925" y="1646"/>
                  </a:lnTo>
                  <a:cubicBezTo>
                    <a:pt x="2078" y="1493"/>
                    <a:pt x="2078" y="1280"/>
                    <a:pt x="1986" y="1157"/>
                  </a:cubicBezTo>
                  <a:cubicBezTo>
                    <a:pt x="1915" y="1068"/>
                    <a:pt x="1813" y="1021"/>
                    <a:pt x="1716" y="1021"/>
                  </a:cubicBezTo>
                  <a:cubicBezTo>
                    <a:pt x="1646" y="1021"/>
                    <a:pt x="1579" y="1045"/>
                    <a:pt x="1528" y="1096"/>
                  </a:cubicBezTo>
                  <a:cubicBezTo>
                    <a:pt x="1724" y="851"/>
                    <a:pt x="1527" y="508"/>
                    <a:pt x="1268" y="508"/>
                  </a:cubicBezTo>
                  <a:cubicBezTo>
                    <a:pt x="1204" y="508"/>
                    <a:pt x="1136" y="529"/>
                    <a:pt x="1070" y="577"/>
                  </a:cubicBezTo>
                  <a:cubicBezTo>
                    <a:pt x="1283" y="316"/>
                    <a:pt x="1073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2337;p68"/>
            <p:cNvSpPr/>
            <p:nvPr/>
          </p:nvSpPr>
          <p:spPr>
            <a:xfrm>
              <a:off x="5762835" y="2612892"/>
              <a:ext cx="397083" cy="376405"/>
            </a:xfrm>
            <a:custGeom>
              <a:avLst/>
              <a:gdLst/>
              <a:ahLst/>
              <a:cxnLst/>
              <a:rect l="l" t="t" r="r" b="b"/>
              <a:pathLst>
                <a:path w="2170" h="2057" extrusionOk="0">
                  <a:moveTo>
                    <a:pt x="749" y="1"/>
                  </a:moveTo>
                  <a:cubicBezTo>
                    <a:pt x="652" y="1"/>
                    <a:pt x="557" y="48"/>
                    <a:pt x="490" y="132"/>
                  </a:cubicBezTo>
                  <a:lnTo>
                    <a:pt x="428" y="193"/>
                  </a:lnTo>
                  <a:lnTo>
                    <a:pt x="1" y="804"/>
                  </a:lnTo>
                  <a:cubicBezTo>
                    <a:pt x="62" y="926"/>
                    <a:pt x="62" y="1079"/>
                    <a:pt x="31" y="1231"/>
                  </a:cubicBezTo>
                  <a:cubicBezTo>
                    <a:pt x="115" y="1203"/>
                    <a:pt x="199" y="1190"/>
                    <a:pt x="281" y="1190"/>
                  </a:cubicBezTo>
                  <a:cubicBezTo>
                    <a:pt x="734" y="1190"/>
                    <a:pt x="1117" y="1590"/>
                    <a:pt x="1039" y="2056"/>
                  </a:cubicBezTo>
                  <a:cubicBezTo>
                    <a:pt x="1101" y="2041"/>
                    <a:pt x="1169" y="2033"/>
                    <a:pt x="1238" y="2033"/>
                  </a:cubicBezTo>
                  <a:cubicBezTo>
                    <a:pt x="1307" y="2033"/>
                    <a:pt x="1375" y="2041"/>
                    <a:pt x="1437" y="2056"/>
                  </a:cubicBezTo>
                  <a:lnTo>
                    <a:pt x="2048" y="1476"/>
                  </a:lnTo>
                  <a:cubicBezTo>
                    <a:pt x="2170" y="1354"/>
                    <a:pt x="2139" y="1109"/>
                    <a:pt x="2017" y="987"/>
                  </a:cubicBezTo>
                  <a:cubicBezTo>
                    <a:pt x="1941" y="941"/>
                    <a:pt x="1857" y="918"/>
                    <a:pt x="1773" y="918"/>
                  </a:cubicBezTo>
                  <a:cubicBezTo>
                    <a:pt x="1689" y="918"/>
                    <a:pt x="1605" y="941"/>
                    <a:pt x="1528" y="987"/>
                  </a:cubicBezTo>
                  <a:cubicBezTo>
                    <a:pt x="1650" y="865"/>
                    <a:pt x="1620" y="651"/>
                    <a:pt x="1498" y="559"/>
                  </a:cubicBezTo>
                  <a:cubicBezTo>
                    <a:pt x="1421" y="498"/>
                    <a:pt x="1337" y="468"/>
                    <a:pt x="1253" y="468"/>
                  </a:cubicBezTo>
                  <a:cubicBezTo>
                    <a:pt x="1169" y="468"/>
                    <a:pt x="1085" y="498"/>
                    <a:pt x="1009" y="559"/>
                  </a:cubicBezTo>
                  <a:cubicBezTo>
                    <a:pt x="1131" y="407"/>
                    <a:pt x="1101" y="193"/>
                    <a:pt x="978" y="101"/>
                  </a:cubicBezTo>
                  <a:cubicBezTo>
                    <a:pt x="910" y="32"/>
                    <a:pt x="828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2338;p68"/>
            <p:cNvSpPr/>
            <p:nvPr/>
          </p:nvSpPr>
          <p:spPr>
            <a:xfrm>
              <a:off x="3124378" y="3164592"/>
              <a:ext cx="397083" cy="378052"/>
            </a:xfrm>
            <a:custGeom>
              <a:avLst/>
              <a:gdLst/>
              <a:ahLst/>
              <a:cxnLst/>
              <a:rect l="l" t="t" r="r" b="b"/>
              <a:pathLst>
                <a:path w="2170" h="2066" extrusionOk="0">
                  <a:moveTo>
                    <a:pt x="1420" y="1"/>
                  </a:moveTo>
                  <a:cubicBezTo>
                    <a:pt x="1169" y="1"/>
                    <a:pt x="931" y="301"/>
                    <a:pt x="1131" y="569"/>
                  </a:cubicBezTo>
                  <a:cubicBezTo>
                    <a:pt x="1054" y="492"/>
                    <a:pt x="970" y="459"/>
                    <a:pt x="889" y="459"/>
                  </a:cubicBezTo>
                  <a:cubicBezTo>
                    <a:pt x="651" y="459"/>
                    <a:pt x="452" y="745"/>
                    <a:pt x="612" y="996"/>
                  </a:cubicBezTo>
                  <a:cubicBezTo>
                    <a:pt x="551" y="935"/>
                    <a:pt x="467" y="905"/>
                    <a:pt x="383" y="905"/>
                  </a:cubicBezTo>
                  <a:cubicBezTo>
                    <a:pt x="299" y="905"/>
                    <a:pt x="215" y="935"/>
                    <a:pt x="154" y="996"/>
                  </a:cubicBezTo>
                  <a:cubicBezTo>
                    <a:pt x="1" y="1119"/>
                    <a:pt x="1" y="1332"/>
                    <a:pt x="123" y="1485"/>
                  </a:cubicBezTo>
                  <a:lnTo>
                    <a:pt x="704" y="2066"/>
                  </a:lnTo>
                  <a:cubicBezTo>
                    <a:pt x="780" y="2050"/>
                    <a:pt x="849" y="2043"/>
                    <a:pt x="917" y="2043"/>
                  </a:cubicBezTo>
                  <a:cubicBezTo>
                    <a:pt x="986" y="2043"/>
                    <a:pt x="1055" y="2050"/>
                    <a:pt x="1131" y="2066"/>
                  </a:cubicBezTo>
                  <a:cubicBezTo>
                    <a:pt x="1070" y="1791"/>
                    <a:pt x="1192" y="1546"/>
                    <a:pt x="1376" y="1363"/>
                  </a:cubicBezTo>
                  <a:cubicBezTo>
                    <a:pt x="1525" y="1235"/>
                    <a:pt x="1704" y="1182"/>
                    <a:pt x="1881" y="1182"/>
                  </a:cubicBezTo>
                  <a:cubicBezTo>
                    <a:pt x="1958" y="1182"/>
                    <a:pt x="2035" y="1192"/>
                    <a:pt x="2109" y="1210"/>
                  </a:cubicBezTo>
                  <a:cubicBezTo>
                    <a:pt x="2109" y="1088"/>
                    <a:pt x="2109" y="935"/>
                    <a:pt x="2170" y="813"/>
                  </a:cubicBezTo>
                  <a:lnTo>
                    <a:pt x="1712" y="202"/>
                  </a:lnTo>
                  <a:cubicBezTo>
                    <a:pt x="1712" y="172"/>
                    <a:pt x="1681" y="141"/>
                    <a:pt x="1681" y="141"/>
                  </a:cubicBezTo>
                  <a:cubicBezTo>
                    <a:pt x="1607" y="42"/>
                    <a:pt x="1513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2339;p68"/>
            <p:cNvSpPr/>
            <p:nvPr/>
          </p:nvSpPr>
          <p:spPr>
            <a:xfrm>
              <a:off x="7959750" y="3386004"/>
              <a:ext cx="285278" cy="374575"/>
            </a:xfrm>
            <a:custGeom>
              <a:avLst/>
              <a:gdLst/>
              <a:ahLst/>
              <a:cxnLst/>
              <a:rect l="l" t="t" r="r" b="b"/>
              <a:pathLst>
                <a:path w="1559" h="2047" extrusionOk="0">
                  <a:moveTo>
                    <a:pt x="1070" y="0"/>
                  </a:moveTo>
                  <a:lnTo>
                    <a:pt x="275" y="92"/>
                  </a:lnTo>
                  <a:cubicBezTo>
                    <a:pt x="214" y="214"/>
                    <a:pt x="123" y="336"/>
                    <a:pt x="0" y="397"/>
                  </a:cubicBezTo>
                  <a:cubicBezTo>
                    <a:pt x="489" y="703"/>
                    <a:pt x="489" y="1405"/>
                    <a:pt x="31" y="1711"/>
                  </a:cubicBezTo>
                  <a:cubicBezTo>
                    <a:pt x="153" y="1772"/>
                    <a:pt x="245" y="1864"/>
                    <a:pt x="306" y="1986"/>
                  </a:cubicBezTo>
                  <a:lnTo>
                    <a:pt x="1070" y="2047"/>
                  </a:lnTo>
                  <a:lnTo>
                    <a:pt x="1131" y="2047"/>
                  </a:lnTo>
                  <a:cubicBezTo>
                    <a:pt x="1558" y="2016"/>
                    <a:pt x="1558" y="1405"/>
                    <a:pt x="1161" y="1375"/>
                  </a:cubicBezTo>
                  <a:cubicBezTo>
                    <a:pt x="1344" y="1344"/>
                    <a:pt x="1467" y="1192"/>
                    <a:pt x="1467" y="1008"/>
                  </a:cubicBezTo>
                  <a:cubicBezTo>
                    <a:pt x="1467" y="825"/>
                    <a:pt x="1314" y="703"/>
                    <a:pt x="1131" y="672"/>
                  </a:cubicBezTo>
                  <a:cubicBezTo>
                    <a:pt x="1558" y="611"/>
                    <a:pt x="152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2340;p68"/>
            <p:cNvSpPr/>
            <p:nvPr/>
          </p:nvSpPr>
          <p:spPr>
            <a:xfrm>
              <a:off x="1922718" y="3184721"/>
              <a:ext cx="669917" cy="541643"/>
            </a:xfrm>
            <a:custGeom>
              <a:avLst/>
              <a:gdLst/>
              <a:ahLst/>
              <a:cxnLst/>
              <a:rect l="l" t="t" r="r" b="b"/>
              <a:pathLst>
                <a:path w="3661" h="2960" extrusionOk="0">
                  <a:moveTo>
                    <a:pt x="1008" y="0"/>
                  </a:moveTo>
                  <a:lnTo>
                    <a:pt x="1008" y="62"/>
                  </a:lnTo>
                  <a:cubicBezTo>
                    <a:pt x="916" y="306"/>
                    <a:pt x="703" y="489"/>
                    <a:pt x="428" y="550"/>
                  </a:cubicBezTo>
                  <a:cubicBezTo>
                    <a:pt x="794" y="1009"/>
                    <a:pt x="580" y="1650"/>
                    <a:pt x="0" y="1772"/>
                  </a:cubicBezTo>
                  <a:cubicBezTo>
                    <a:pt x="183" y="1986"/>
                    <a:pt x="244" y="2261"/>
                    <a:pt x="153" y="2536"/>
                  </a:cubicBezTo>
                  <a:lnTo>
                    <a:pt x="122" y="2597"/>
                  </a:lnTo>
                  <a:lnTo>
                    <a:pt x="1619" y="2903"/>
                  </a:lnTo>
                  <a:cubicBezTo>
                    <a:pt x="1750" y="2941"/>
                    <a:pt x="1875" y="2959"/>
                    <a:pt x="1993" y="2959"/>
                  </a:cubicBezTo>
                  <a:cubicBezTo>
                    <a:pt x="3171" y="2959"/>
                    <a:pt x="3660" y="1172"/>
                    <a:pt x="2383" y="673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2341;p68"/>
            <p:cNvSpPr/>
            <p:nvPr/>
          </p:nvSpPr>
          <p:spPr>
            <a:xfrm>
              <a:off x="1638290" y="3013629"/>
              <a:ext cx="495164" cy="701391"/>
            </a:xfrm>
            <a:custGeom>
              <a:avLst/>
              <a:gdLst/>
              <a:ahLst/>
              <a:cxnLst/>
              <a:rect l="l" t="t" r="r" b="b"/>
              <a:pathLst>
                <a:path w="2706" h="3833" extrusionOk="0">
                  <a:moveTo>
                    <a:pt x="1862" y="0"/>
                  </a:moveTo>
                  <a:cubicBezTo>
                    <a:pt x="1554" y="0"/>
                    <a:pt x="1274" y="198"/>
                    <a:pt x="1178" y="508"/>
                  </a:cubicBezTo>
                  <a:cubicBezTo>
                    <a:pt x="1117" y="630"/>
                    <a:pt x="1117" y="752"/>
                    <a:pt x="1117" y="874"/>
                  </a:cubicBezTo>
                  <a:cubicBezTo>
                    <a:pt x="1148" y="997"/>
                    <a:pt x="1209" y="1119"/>
                    <a:pt x="1301" y="1241"/>
                  </a:cubicBezTo>
                  <a:cubicBezTo>
                    <a:pt x="751" y="1363"/>
                    <a:pt x="506" y="2035"/>
                    <a:pt x="873" y="2463"/>
                  </a:cubicBezTo>
                  <a:cubicBezTo>
                    <a:pt x="720" y="2493"/>
                    <a:pt x="598" y="2555"/>
                    <a:pt x="476" y="2677"/>
                  </a:cubicBezTo>
                  <a:cubicBezTo>
                    <a:pt x="1" y="3129"/>
                    <a:pt x="715" y="3833"/>
                    <a:pt x="1266" y="3833"/>
                  </a:cubicBezTo>
                  <a:cubicBezTo>
                    <a:pt x="1460" y="3833"/>
                    <a:pt x="1633" y="3746"/>
                    <a:pt x="1728" y="3532"/>
                  </a:cubicBezTo>
                  <a:lnTo>
                    <a:pt x="1728" y="3471"/>
                  </a:lnTo>
                  <a:cubicBezTo>
                    <a:pt x="1820" y="3227"/>
                    <a:pt x="1789" y="2921"/>
                    <a:pt x="1606" y="2738"/>
                  </a:cubicBezTo>
                  <a:cubicBezTo>
                    <a:pt x="2156" y="2616"/>
                    <a:pt x="2400" y="1944"/>
                    <a:pt x="2034" y="1516"/>
                  </a:cubicBezTo>
                  <a:cubicBezTo>
                    <a:pt x="2309" y="1455"/>
                    <a:pt x="2522" y="1271"/>
                    <a:pt x="2584" y="997"/>
                  </a:cubicBezTo>
                  <a:lnTo>
                    <a:pt x="2584" y="935"/>
                  </a:lnTo>
                  <a:cubicBezTo>
                    <a:pt x="2706" y="569"/>
                    <a:pt x="2492" y="172"/>
                    <a:pt x="2125" y="50"/>
                  </a:cubicBezTo>
                  <a:cubicBezTo>
                    <a:pt x="2038" y="16"/>
                    <a:pt x="1949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2342;p68"/>
            <p:cNvSpPr/>
            <p:nvPr/>
          </p:nvSpPr>
          <p:spPr>
            <a:xfrm>
              <a:off x="3336824" y="1921390"/>
              <a:ext cx="657657" cy="590501"/>
            </a:xfrm>
            <a:custGeom>
              <a:avLst/>
              <a:gdLst/>
              <a:ahLst/>
              <a:cxnLst/>
              <a:rect l="l" t="t" r="r" b="b"/>
              <a:pathLst>
                <a:path w="3594" h="3227" extrusionOk="0">
                  <a:moveTo>
                    <a:pt x="2261" y="1"/>
                  </a:moveTo>
                  <a:lnTo>
                    <a:pt x="2200" y="31"/>
                  </a:lnTo>
                  <a:cubicBezTo>
                    <a:pt x="2076" y="120"/>
                    <a:pt x="1930" y="168"/>
                    <a:pt x="1782" y="168"/>
                  </a:cubicBezTo>
                  <a:cubicBezTo>
                    <a:pt x="1676" y="168"/>
                    <a:pt x="1569" y="143"/>
                    <a:pt x="1467" y="92"/>
                  </a:cubicBezTo>
                  <a:lnTo>
                    <a:pt x="1467" y="92"/>
                  </a:lnTo>
                  <a:cubicBezTo>
                    <a:pt x="1491" y="553"/>
                    <a:pt x="1111" y="899"/>
                    <a:pt x="693" y="899"/>
                  </a:cubicBezTo>
                  <a:cubicBezTo>
                    <a:pt x="585" y="899"/>
                    <a:pt x="474" y="876"/>
                    <a:pt x="367" y="825"/>
                  </a:cubicBezTo>
                  <a:lnTo>
                    <a:pt x="367" y="825"/>
                  </a:lnTo>
                  <a:cubicBezTo>
                    <a:pt x="398" y="1100"/>
                    <a:pt x="276" y="1345"/>
                    <a:pt x="31" y="1497"/>
                  </a:cubicBezTo>
                  <a:lnTo>
                    <a:pt x="1" y="1528"/>
                  </a:lnTo>
                  <a:lnTo>
                    <a:pt x="978" y="2689"/>
                  </a:lnTo>
                  <a:cubicBezTo>
                    <a:pt x="1235" y="3069"/>
                    <a:pt x="1583" y="3227"/>
                    <a:pt x="1928" y="3227"/>
                  </a:cubicBezTo>
                  <a:cubicBezTo>
                    <a:pt x="2773" y="3227"/>
                    <a:pt x="3593" y="2278"/>
                    <a:pt x="2964" y="1345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2343;p68"/>
            <p:cNvSpPr/>
            <p:nvPr/>
          </p:nvSpPr>
          <p:spPr>
            <a:xfrm>
              <a:off x="3103884" y="1672896"/>
              <a:ext cx="713834" cy="542009"/>
            </a:xfrm>
            <a:custGeom>
              <a:avLst/>
              <a:gdLst/>
              <a:ahLst/>
              <a:cxnLst/>
              <a:rect l="l" t="t" r="r" b="b"/>
              <a:pathLst>
                <a:path w="3901" h="2962" extrusionOk="0">
                  <a:moveTo>
                    <a:pt x="3055" y="0"/>
                  </a:moveTo>
                  <a:cubicBezTo>
                    <a:pt x="2907" y="0"/>
                    <a:pt x="2756" y="45"/>
                    <a:pt x="2618" y="137"/>
                  </a:cubicBezTo>
                  <a:cubicBezTo>
                    <a:pt x="2526" y="198"/>
                    <a:pt x="2435" y="289"/>
                    <a:pt x="2374" y="381"/>
                  </a:cubicBezTo>
                  <a:cubicBezTo>
                    <a:pt x="2312" y="503"/>
                    <a:pt x="2282" y="656"/>
                    <a:pt x="2282" y="809"/>
                  </a:cubicBezTo>
                  <a:cubicBezTo>
                    <a:pt x="2175" y="758"/>
                    <a:pt x="2066" y="735"/>
                    <a:pt x="1960" y="735"/>
                  </a:cubicBezTo>
                  <a:cubicBezTo>
                    <a:pt x="1550" y="735"/>
                    <a:pt x="1188" y="1081"/>
                    <a:pt x="1213" y="1542"/>
                  </a:cubicBezTo>
                  <a:cubicBezTo>
                    <a:pt x="1123" y="1497"/>
                    <a:pt x="1017" y="1469"/>
                    <a:pt x="907" y="1469"/>
                  </a:cubicBezTo>
                  <a:cubicBezTo>
                    <a:pt x="867" y="1469"/>
                    <a:pt x="826" y="1473"/>
                    <a:pt x="785" y="1481"/>
                  </a:cubicBezTo>
                  <a:cubicBezTo>
                    <a:pt x="0" y="1562"/>
                    <a:pt x="366" y="2961"/>
                    <a:pt x="1012" y="2961"/>
                  </a:cubicBezTo>
                  <a:cubicBezTo>
                    <a:pt x="1095" y="2961"/>
                    <a:pt x="1183" y="2938"/>
                    <a:pt x="1274" y="2886"/>
                  </a:cubicBezTo>
                  <a:lnTo>
                    <a:pt x="1304" y="2855"/>
                  </a:lnTo>
                  <a:cubicBezTo>
                    <a:pt x="1549" y="2703"/>
                    <a:pt x="1671" y="2458"/>
                    <a:pt x="1640" y="2183"/>
                  </a:cubicBezTo>
                  <a:lnTo>
                    <a:pt x="1640" y="2183"/>
                  </a:lnTo>
                  <a:cubicBezTo>
                    <a:pt x="1747" y="2234"/>
                    <a:pt x="1858" y="2257"/>
                    <a:pt x="1966" y="2257"/>
                  </a:cubicBezTo>
                  <a:cubicBezTo>
                    <a:pt x="2384" y="2257"/>
                    <a:pt x="2764" y="1911"/>
                    <a:pt x="2740" y="1450"/>
                  </a:cubicBezTo>
                  <a:lnTo>
                    <a:pt x="2740" y="1450"/>
                  </a:lnTo>
                  <a:cubicBezTo>
                    <a:pt x="2842" y="1501"/>
                    <a:pt x="2949" y="1526"/>
                    <a:pt x="3058" y="1526"/>
                  </a:cubicBezTo>
                  <a:cubicBezTo>
                    <a:pt x="3209" y="1526"/>
                    <a:pt x="3361" y="1478"/>
                    <a:pt x="3504" y="1389"/>
                  </a:cubicBezTo>
                  <a:lnTo>
                    <a:pt x="3534" y="1359"/>
                  </a:lnTo>
                  <a:cubicBezTo>
                    <a:pt x="3840" y="1114"/>
                    <a:pt x="3901" y="656"/>
                    <a:pt x="3687" y="350"/>
                  </a:cubicBezTo>
                  <a:cubicBezTo>
                    <a:pt x="3535" y="122"/>
                    <a:pt x="3299" y="0"/>
                    <a:pt x="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2344;p68"/>
            <p:cNvSpPr/>
            <p:nvPr/>
          </p:nvSpPr>
          <p:spPr>
            <a:xfrm>
              <a:off x="4522016" y="1540462"/>
              <a:ext cx="503948" cy="570006"/>
            </a:xfrm>
            <a:custGeom>
              <a:avLst/>
              <a:gdLst/>
              <a:ahLst/>
              <a:cxnLst/>
              <a:rect l="l" t="t" r="r" b="b"/>
              <a:pathLst>
                <a:path w="2754" h="3115" extrusionOk="0">
                  <a:moveTo>
                    <a:pt x="1955" y="1"/>
                  </a:moveTo>
                  <a:cubicBezTo>
                    <a:pt x="1864" y="245"/>
                    <a:pt x="1619" y="398"/>
                    <a:pt x="1344" y="428"/>
                  </a:cubicBezTo>
                  <a:cubicBezTo>
                    <a:pt x="1192" y="221"/>
                    <a:pt x="964" y="120"/>
                    <a:pt x="738" y="120"/>
                  </a:cubicBezTo>
                  <a:cubicBezTo>
                    <a:pt x="465" y="120"/>
                    <a:pt x="195" y="267"/>
                    <a:pt x="61" y="551"/>
                  </a:cubicBezTo>
                  <a:lnTo>
                    <a:pt x="0" y="551"/>
                  </a:lnTo>
                  <a:lnTo>
                    <a:pt x="306" y="2047"/>
                  </a:lnTo>
                  <a:cubicBezTo>
                    <a:pt x="377" y="2773"/>
                    <a:pt x="925" y="3114"/>
                    <a:pt x="1478" y="3114"/>
                  </a:cubicBezTo>
                  <a:cubicBezTo>
                    <a:pt x="2113" y="3114"/>
                    <a:pt x="2754" y="2666"/>
                    <a:pt x="2688" y="1834"/>
                  </a:cubicBezTo>
                  <a:lnTo>
                    <a:pt x="2719" y="306"/>
                  </a:lnTo>
                  <a:lnTo>
                    <a:pt x="2658" y="306"/>
                  </a:lnTo>
                  <a:cubicBezTo>
                    <a:pt x="2383" y="306"/>
                    <a:pt x="2138" y="215"/>
                    <a:pt x="1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2345;p68"/>
            <p:cNvSpPr/>
            <p:nvPr/>
          </p:nvSpPr>
          <p:spPr>
            <a:xfrm>
              <a:off x="6345459" y="1927063"/>
              <a:ext cx="686569" cy="593794"/>
            </a:xfrm>
            <a:custGeom>
              <a:avLst/>
              <a:gdLst/>
              <a:ahLst/>
              <a:cxnLst/>
              <a:rect l="l" t="t" r="r" b="b"/>
              <a:pathLst>
                <a:path w="3752" h="3245" extrusionOk="0">
                  <a:moveTo>
                    <a:pt x="1979" y="0"/>
                  </a:moveTo>
                  <a:lnTo>
                    <a:pt x="941" y="1130"/>
                  </a:lnTo>
                  <a:cubicBezTo>
                    <a:pt x="1" y="1950"/>
                    <a:pt x="772" y="3245"/>
                    <a:pt x="1725" y="3245"/>
                  </a:cubicBezTo>
                  <a:cubicBezTo>
                    <a:pt x="1980" y="3245"/>
                    <a:pt x="2247" y="3152"/>
                    <a:pt x="2499" y="2933"/>
                  </a:cubicBezTo>
                  <a:lnTo>
                    <a:pt x="3751" y="2077"/>
                  </a:lnTo>
                  <a:lnTo>
                    <a:pt x="3721" y="2016"/>
                  </a:lnTo>
                  <a:cubicBezTo>
                    <a:pt x="3537" y="1833"/>
                    <a:pt x="3476" y="1527"/>
                    <a:pt x="3568" y="1283"/>
                  </a:cubicBezTo>
                  <a:lnTo>
                    <a:pt x="3568" y="1283"/>
                  </a:lnTo>
                  <a:cubicBezTo>
                    <a:pt x="3525" y="1290"/>
                    <a:pt x="3483" y="1294"/>
                    <a:pt x="3441" y="1294"/>
                  </a:cubicBezTo>
                  <a:cubicBezTo>
                    <a:pt x="2946" y="1294"/>
                    <a:pt x="2544" y="813"/>
                    <a:pt x="2713" y="306"/>
                  </a:cubicBezTo>
                  <a:lnTo>
                    <a:pt x="2713" y="306"/>
                  </a:lnTo>
                  <a:cubicBezTo>
                    <a:pt x="2678" y="309"/>
                    <a:pt x="2644" y="311"/>
                    <a:pt x="2611" y="311"/>
                  </a:cubicBezTo>
                  <a:cubicBezTo>
                    <a:pt x="2378" y="311"/>
                    <a:pt x="2170" y="218"/>
                    <a:pt x="2010" y="31"/>
                  </a:cubicBezTo>
                  <a:cubicBezTo>
                    <a:pt x="2010" y="31"/>
                    <a:pt x="197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2346;p68"/>
            <p:cNvSpPr/>
            <p:nvPr/>
          </p:nvSpPr>
          <p:spPr>
            <a:xfrm>
              <a:off x="6633477" y="1703638"/>
              <a:ext cx="655644" cy="642103"/>
            </a:xfrm>
            <a:custGeom>
              <a:avLst/>
              <a:gdLst/>
              <a:ahLst/>
              <a:cxnLst/>
              <a:rect l="l" t="t" r="r" b="b"/>
              <a:pathLst>
                <a:path w="3583" h="3509" extrusionOk="0">
                  <a:moveTo>
                    <a:pt x="1034" y="0"/>
                  </a:moveTo>
                  <a:cubicBezTo>
                    <a:pt x="491" y="0"/>
                    <a:pt x="0" y="636"/>
                    <a:pt x="405" y="1221"/>
                  </a:cubicBezTo>
                  <a:cubicBezTo>
                    <a:pt x="405" y="1221"/>
                    <a:pt x="436" y="1252"/>
                    <a:pt x="436" y="1252"/>
                  </a:cubicBezTo>
                  <a:cubicBezTo>
                    <a:pt x="596" y="1439"/>
                    <a:pt x="804" y="1532"/>
                    <a:pt x="1037" y="1532"/>
                  </a:cubicBezTo>
                  <a:cubicBezTo>
                    <a:pt x="1070" y="1532"/>
                    <a:pt x="1104" y="1530"/>
                    <a:pt x="1139" y="1527"/>
                  </a:cubicBezTo>
                  <a:lnTo>
                    <a:pt x="1139" y="1527"/>
                  </a:lnTo>
                  <a:cubicBezTo>
                    <a:pt x="970" y="2034"/>
                    <a:pt x="1372" y="2515"/>
                    <a:pt x="1867" y="2515"/>
                  </a:cubicBezTo>
                  <a:cubicBezTo>
                    <a:pt x="1909" y="2515"/>
                    <a:pt x="1951" y="2511"/>
                    <a:pt x="1994" y="2504"/>
                  </a:cubicBezTo>
                  <a:lnTo>
                    <a:pt x="1994" y="2504"/>
                  </a:lnTo>
                  <a:cubicBezTo>
                    <a:pt x="1902" y="2748"/>
                    <a:pt x="1963" y="3023"/>
                    <a:pt x="2147" y="3237"/>
                  </a:cubicBezTo>
                  <a:lnTo>
                    <a:pt x="2177" y="3298"/>
                  </a:lnTo>
                  <a:cubicBezTo>
                    <a:pt x="2335" y="3440"/>
                    <a:pt x="2524" y="3509"/>
                    <a:pt x="2713" y="3509"/>
                  </a:cubicBezTo>
                  <a:cubicBezTo>
                    <a:pt x="2891" y="3509"/>
                    <a:pt x="3068" y="3447"/>
                    <a:pt x="3216" y="3329"/>
                  </a:cubicBezTo>
                  <a:cubicBezTo>
                    <a:pt x="3552" y="3023"/>
                    <a:pt x="3583" y="2565"/>
                    <a:pt x="3308" y="2229"/>
                  </a:cubicBezTo>
                  <a:cubicBezTo>
                    <a:pt x="3216" y="2138"/>
                    <a:pt x="3124" y="2076"/>
                    <a:pt x="3002" y="2046"/>
                  </a:cubicBezTo>
                  <a:cubicBezTo>
                    <a:pt x="2913" y="2001"/>
                    <a:pt x="2807" y="1973"/>
                    <a:pt x="2709" y="1973"/>
                  </a:cubicBezTo>
                  <a:cubicBezTo>
                    <a:pt x="2673" y="1973"/>
                    <a:pt x="2638" y="1977"/>
                    <a:pt x="2605" y="1985"/>
                  </a:cubicBezTo>
                  <a:cubicBezTo>
                    <a:pt x="2743" y="1487"/>
                    <a:pt x="2381" y="990"/>
                    <a:pt x="1904" y="990"/>
                  </a:cubicBezTo>
                  <a:cubicBezTo>
                    <a:pt x="1854" y="990"/>
                    <a:pt x="1802" y="996"/>
                    <a:pt x="1750" y="1007"/>
                  </a:cubicBezTo>
                  <a:cubicBezTo>
                    <a:pt x="1811" y="732"/>
                    <a:pt x="1750" y="457"/>
                    <a:pt x="1597" y="274"/>
                  </a:cubicBezTo>
                  <a:cubicBezTo>
                    <a:pt x="1428" y="81"/>
                    <a:pt x="1228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2347;p68"/>
            <p:cNvSpPr/>
            <p:nvPr/>
          </p:nvSpPr>
          <p:spPr>
            <a:xfrm>
              <a:off x="5291809" y="2891899"/>
              <a:ext cx="656193" cy="579338"/>
            </a:xfrm>
            <a:custGeom>
              <a:avLst/>
              <a:gdLst/>
              <a:ahLst/>
              <a:cxnLst/>
              <a:rect l="l" t="t" r="r" b="b"/>
              <a:pathLst>
                <a:path w="3586" h="3166" extrusionOk="0">
                  <a:moveTo>
                    <a:pt x="1477" y="1"/>
                  </a:moveTo>
                  <a:lnTo>
                    <a:pt x="622" y="1284"/>
                  </a:lnTo>
                  <a:cubicBezTo>
                    <a:pt x="1" y="2181"/>
                    <a:pt x="749" y="3165"/>
                    <a:pt x="1600" y="3165"/>
                  </a:cubicBezTo>
                  <a:cubicBezTo>
                    <a:pt x="1878" y="3165"/>
                    <a:pt x="2168" y="3060"/>
                    <a:pt x="2424" y="2811"/>
                  </a:cubicBezTo>
                  <a:lnTo>
                    <a:pt x="3585" y="1772"/>
                  </a:lnTo>
                  <a:lnTo>
                    <a:pt x="3524" y="1742"/>
                  </a:lnTo>
                  <a:cubicBezTo>
                    <a:pt x="3310" y="1559"/>
                    <a:pt x="3219" y="1314"/>
                    <a:pt x="3249" y="1039"/>
                  </a:cubicBezTo>
                  <a:lnTo>
                    <a:pt x="3249" y="1039"/>
                  </a:lnTo>
                  <a:cubicBezTo>
                    <a:pt x="3165" y="1067"/>
                    <a:pt x="3082" y="1080"/>
                    <a:pt x="3000" y="1080"/>
                  </a:cubicBezTo>
                  <a:cubicBezTo>
                    <a:pt x="2547" y="1080"/>
                    <a:pt x="2163" y="676"/>
                    <a:pt x="2241" y="184"/>
                  </a:cubicBezTo>
                  <a:lnTo>
                    <a:pt x="2241" y="184"/>
                  </a:lnTo>
                  <a:cubicBezTo>
                    <a:pt x="2163" y="213"/>
                    <a:pt x="2081" y="227"/>
                    <a:pt x="2000" y="227"/>
                  </a:cubicBezTo>
                  <a:cubicBezTo>
                    <a:pt x="1827" y="227"/>
                    <a:pt x="1653" y="165"/>
                    <a:pt x="1508" y="62"/>
                  </a:cubicBezTo>
                  <a:cubicBezTo>
                    <a:pt x="1508" y="31"/>
                    <a:pt x="1477" y="31"/>
                    <a:pt x="1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2348;p68"/>
            <p:cNvSpPr/>
            <p:nvPr/>
          </p:nvSpPr>
          <p:spPr>
            <a:xfrm>
              <a:off x="5453591" y="2700724"/>
              <a:ext cx="717494" cy="559759"/>
            </a:xfrm>
            <a:custGeom>
              <a:avLst/>
              <a:gdLst/>
              <a:ahLst/>
              <a:cxnLst/>
              <a:rect l="l" t="t" r="r" b="b"/>
              <a:pathLst>
                <a:path w="3921" h="3059" extrusionOk="0">
                  <a:moveTo>
                    <a:pt x="1225" y="0"/>
                  </a:moveTo>
                  <a:cubicBezTo>
                    <a:pt x="688" y="0"/>
                    <a:pt x="0" y="680"/>
                    <a:pt x="469" y="1149"/>
                  </a:cubicBezTo>
                  <a:cubicBezTo>
                    <a:pt x="469" y="1149"/>
                    <a:pt x="469" y="1179"/>
                    <a:pt x="499" y="1179"/>
                  </a:cubicBezTo>
                  <a:cubicBezTo>
                    <a:pt x="647" y="1306"/>
                    <a:pt x="824" y="1374"/>
                    <a:pt x="1000" y="1374"/>
                  </a:cubicBezTo>
                  <a:cubicBezTo>
                    <a:pt x="1078" y="1374"/>
                    <a:pt x="1157" y="1360"/>
                    <a:pt x="1233" y="1332"/>
                  </a:cubicBezTo>
                  <a:lnTo>
                    <a:pt x="1233" y="1332"/>
                  </a:lnTo>
                  <a:cubicBezTo>
                    <a:pt x="1153" y="1809"/>
                    <a:pt x="1556" y="2217"/>
                    <a:pt x="2004" y="2217"/>
                  </a:cubicBezTo>
                  <a:cubicBezTo>
                    <a:pt x="2072" y="2217"/>
                    <a:pt x="2141" y="2207"/>
                    <a:pt x="2210" y="2187"/>
                  </a:cubicBezTo>
                  <a:lnTo>
                    <a:pt x="2210" y="2187"/>
                  </a:lnTo>
                  <a:cubicBezTo>
                    <a:pt x="2180" y="2432"/>
                    <a:pt x="2271" y="2707"/>
                    <a:pt x="2485" y="2890"/>
                  </a:cubicBezTo>
                  <a:lnTo>
                    <a:pt x="2546" y="2920"/>
                  </a:lnTo>
                  <a:cubicBezTo>
                    <a:pt x="2676" y="3012"/>
                    <a:pt x="2829" y="3058"/>
                    <a:pt x="2982" y="3058"/>
                  </a:cubicBezTo>
                  <a:cubicBezTo>
                    <a:pt x="3188" y="3058"/>
                    <a:pt x="3396" y="2973"/>
                    <a:pt x="3554" y="2798"/>
                  </a:cubicBezTo>
                  <a:cubicBezTo>
                    <a:pt x="3921" y="2371"/>
                    <a:pt x="3707" y="1729"/>
                    <a:pt x="3157" y="1576"/>
                  </a:cubicBezTo>
                  <a:cubicBezTo>
                    <a:pt x="3096" y="1561"/>
                    <a:pt x="3027" y="1553"/>
                    <a:pt x="2955" y="1553"/>
                  </a:cubicBezTo>
                  <a:cubicBezTo>
                    <a:pt x="2882" y="1553"/>
                    <a:pt x="2806" y="1561"/>
                    <a:pt x="2729" y="1576"/>
                  </a:cubicBezTo>
                  <a:cubicBezTo>
                    <a:pt x="2807" y="1084"/>
                    <a:pt x="2446" y="680"/>
                    <a:pt x="1999" y="680"/>
                  </a:cubicBezTo>
                  <a:cubicBezTo>
                    <a:pt x="1919" y="680"/>
                    <a:pt x="1836" y="693"/>
                    <a:pt x="1752" y="721"/>
                  </a:cubicBezTo>
                  <a:cubicBezTo>
                    <a:pt x="1782" y="599"/>
                    <a:pt x="1752" y="446"/>
                    <a:pt x="1691" y="324"/>
                  </a:cubicBezTo>
                  <a:cubicBezTo>
                    <a:pt x="1600" y="93"/>
                    <a:pt x="1423" y="0"/>
                    <a:pt x="1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2349;p68"/>
            <p:cNvSpPr/>
            <p:nvPr/>
          </p:nvSpPr>
          <p:spPr>
            <a:xfrm>
              <a:off x="3370493" y="3464139"/>
              <a:ext cx="654363" cy="581717"/>
            </a:xfrm>
            <a:custGeom>
              <a:avLst/>
              <a:gdLst/>
              <a:ahLst/>
              <a:cxnLst/>
              <a:rect l="l" t="t" r="r" b="b"/>
              <a:pathLst>
                <a:path w="3576" h="3179" extrusionOk="0">
                  <a:moveTo>
                    <a:pt x="2077" y="1"/>
                  </a:moveTo>
                  <a:lnTo>
                    <a:pt x="2016" y="31"/>
                  </a:lnTo>
                  <a:cubicBezTo>
                    <a:pt x="1890" y="158"/>
                    <a:pt x="1719" y="226"/>
                    <a:pt x="1536" y="226"/>
                  </a:cubicBezTo>
                  <a:cubicBezTo>
                    <a:pt x="1453" y="226"/>
                    <a:pt x="1368" y="213"/>
                    <a:pt x="1283" y="184"/>
                  </a:cubicBezTo>
                  <a:lnTo>
                    <a:pt x="1283" y="184"/>
                  </a:lnTo>
                  <a:cubicBezTo>
                    <a:pt x="1361" y="676"/>
                    <a:pt x="999" y="1080"/>
                    <a:pt x="553" y="1080"/>
                  </a:cubicBezTo>
                  <a:cubicBezTo>
                    <a:pt x="472" y="1080"/>
                    <a:pt x="389" y="1067"/>
                    <a:pt x="306" y="1040"/>
                  </a:cubicBezTo>
                  <a:lnTo>
                    <a:pt x="306" y="1040"/>
                  </a:lnTo>
                  <a:cubicBezTo>
                    <a:pt x="336" y="1284"/>
                    <a:pt x="244" y="1559"/>
                    <a:pt x="31" y="1742"/>
                  </a:cubicBezTo>
                  <a:lnTo>
                    <a:pt x="0" y="1773"/>
                  </a:lnTo>
                  <a:lnTo>
                    <a:pt x="1100" y="2811"/>
                  </a:lnTo>
                  <a:cubicBezTo>
                    <a:pt x="1358" y="3069"/>
                    <a:pt x="1653" y="3178"/>
                    <a:pt x="1939" y="3178"/>
                  </a:cubicBezTo>
                  <a:cubicBezTo>
                    <a:pt x="2803" y="3178"/>
                    <a:pt x="3576" y="2179"/>
                    <a:pt x="2933" y="1284"/>
                  </a:cubicBezTo>
                  <a:lnTo>
                    <a:pt x="20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2350;p68"/>
            <p:cNvSpPr/>
            <p:nvPr/>
          </p:nvSpPr>
          <p:spPr>
            <a:xfrm>
              <a:off x="3130051" y="3227905"/>
              <a:ext cx="709626" cy="588305"/>
            </a:xfrm>
            <a:custGeom>
              <a:avLst/>
              <a:gdLst/>
              <a:ahLst/>
              <a:cxnLst/>
              <a:rect l="l" t="t" r="r" b="b"/>
              <a:pathLst>
                <a:path w="3878" h="3215" extrusionOk="0">
                  <a:moveTo>
                    <a:pt x="2811" y="0"/>
                  </a:moveTo>
                  <a:cubicBezTo>
                    <a:pt x="2661" y="0"/>
                    <a:pt x="2503" y="49"/>
                    <a:pt x="2353" y="162"/>
                  </a:cubicBezTo>
                  <a:cubicBezTo>
                    <a:pt x="2261" y="253"/>
                    <a:pt x="2169" y="345"/>
                    <a:pt x="2139" y="467"/>
                  </a:cubicBezTo>
                  <a:cubicBezTo>
                    <a:pt x="2078" y="589"/>
                    <a:pt x="2078" y="742"/>
                    <a:pt x="2078" y="864"/>
                  </a:cubicBezTo>
                  <a:cubicBezTo>
                    <a:pt x="2004" y="846"/>
                    <a:pt x="1927" y="836"/>
                    <a:pt x="1850" y="836"/>
                  </a:cubicBezTo>
                  <a:cubicBezTo>
                    <a:pt x="1673" y="836"/>
                    <a:pt x="1494" y="889"/>
                    <a:pt x="1345" y="1017"/>
                  </a:cubicBezTo>
                  <a:cubicBezTo>
                    <a:pt x="1161" y="1200"/>
                    <a:pt x="1039" y="1445"/>
                    <a:pt x="1100" y="1720"/>
                  </a:cubicBezTo>
                  <a:cubicBezTo>
                    <a:pt x="1025" y="1691"/>
                    <a:pt x="943" y="1677"/>
                    <a:pt x="861" y="1677"/>
                  </a:cubicBezTo>
                  <a:cubicBezTo>
                    <a:pt x="678" y="1677"/>
                    <a:pt x="494" y="1746"/>
                    <a:pt x="367" y="1872"/>
                  </a:cubicBezTo>
                  <a:cubicBezTo>
                    <a:pt x="31" y="2147"/>
                    <a:pt x="0" y="2605"/>
                    <a:pt x="275" y="2941"/>
                  </a:cubicBezTo>
                  <a:cubicBezTo>
                    <a:pt x="418" y="3119"/>
                    <a:pt x="633" y="3214"/>
                    <a:pt x="854" y="3214"/>
                  </a:cubicBezTo>
                  <a:cubicBezTo>
                    <a:pt x="1012" y="3214"/>
                    <a:pt x="1174" y="3166"/>
                    <a:pt x="1314" y="3064"/>
                  </a:cubicBezTo>
                  <a:lnTo>
                    <a:pt x="1345" y="3033"/>
                  </a:lnTo>
                  <a:cubicBezTo>
                    <a:pt x="1558" y="2850"/>
                    <a:pt x="1650" y="2575"/>
                    <a:pt x="1620" y="2331"/>
                  </a:cubicBezTo>
                  <a:lnTo>
                    <a:pt x="1620" y="2331"/>
                  </a:lnTo>
                  <a:cubicBezTo>
                    <a:pt x="1703" y="2358"/>
                    <a:pt x="1786" y="2371"/>
                    <a:pt x="1867" y="2371"/>
                  </a:cubicBezTo>
                  <a:cubicBezTo>
                    <a:pt x="2313" y="2371"/>
                    <a:pt x="2675" y="1967"/>
                    <a:pt x="2597" y="1475"/>
                  </a:cubicBezTo>
                  <a:lnTo>
                    <a:pt x="2597" y="1475"/>
                  </a:lnTo>
                  <a:cubicBezTo>
                    <a:pt x="2682" y="1504"/>
                    <a:pt x="2767" y="1517"/>
                    <a:pt x="2850" y="1517"/>
                  </a:cubicBezTo>
                  <a:cubicBezTo>
                    <a:pt x="3033" y="1517"/>
                    <a:pt x="3204" y="1449"/>
                    <a:pt x="3330" y="1322"/>
                  </a:cubicBezTo>
                  <a:lnTo>
                    <a:pt x="3391" y="1292"/>
                  </a:lnTo>
                  <a:cubicBezTo>
                    <a:pt x="3877" y="733"/>
                    <a:pt x="3397" y="0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2351;p68"/>
            <p:cNvSpPr/>
            <p:nvPr/>
          </p:nvSpPr>
          <p:spPr>
            <a:xfrm>
              <a:off x="7175295" y="3335683"/>
              <a:ext cx="644848" cy="497726"/>
            </a:xfrm>
            <a:custGeom>
              <a:avLst/>
              <a:gdLst/>
              <a:ahLst/>
              <a:cxnLst/>
              <a:rect l="l" t="t" r="r" b="b"/>
              <a:pathLst>
                <a:path w="3524" h="2720" extrusionOk="0">
                  <a:moveTo>
                    <a:pt x="3096" y="0"/>
                  </a:moveTo>
                  <a:lnTo>
                    <a:pt x="1569" y="214"/>
                  </a:lnTo>
                  <a:cubicBezTo>
                    <a:pt x="0" y="244"/>
                    <a:pt x="40" y="2567"/>
                    <a:pt x="1570" y="2567"/>
                  </a:cubicBezTo>
                  <a:cubicBezTo>
                    <a:pt x="1590" y="2567"/>
                    <a:pt x="1610" y="2567"/>
                    <a:pt x="1630" y="2566"/>
                  </a:cubicBezTo>
                  <a:lnTo>
                    <a:pt x="3157" y="2719"/>
                  </a:lnTo>
                  <a:lnTo>
                    <a:pt x="3157" y="2658"/>
                  </a:lnTo>
                  <a:cubicBezTo>
                    <a:pt x="3157" y="2383"/>
                    <a:pt x="3279" y="2139"/>
                    <a:pt x="3524" y="2016"/>
                  </a:cubicBezTo>
                  <a:cubicBezTo>
                    <a:pt x="3279" y="1864"/>
                    <a:pt x="3126" y="1619"/>
                    <a:pt x="3126" y="1375"/>
                  </a:cubicBezTo>
                  <a:cubicBezTo>
                    <a:pt x="3126" y="1100"/>
                    <a:pt x="3249" y="856"/>
                    <a:pt x="3493" y="703"/>
                  </a:cubicBezTo>
                  <a:cubicBezTo>
                    <a:pt x="3249" y="550"/>
                    <a:pt x="3096" y="306"/>
                    <a:pt x="3096" y="61"/>
                  </a:cubicBezTo>
                  <a:lnTo>
                    <a:pt x="3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2352;p68"/>
            <p:cNvSpPr/>
            <p:nvPr/>
          </p:nvSpPr>
          <p:spPr>
            <a:xfrm>
              <a:off x="7741632" y="3201555"/>
              <a:ext cx="307785" cy="764156"/>
            </a:xfrm>
            <a:custGeom>
              <a:avLst/>
              <a:gdLst/>
              <a:ahLst/>
              <a:cxnLst/>
              <a:rect l="l" t="t" r="r" b="b"/>
              <a:pathLst>
                <a:path w="1682" h="4176" extrusionOk="0">
                  <a:moveTo>
                    <a:pt x="765" y="0"/>
                  </a:moveTo>
                  <a:cubicBezTo>
                    <a:pt x="337" y="0"/>
                    <a:pt x="1" y="336"/>
                    <a:pt x="1" y="733"/>
                  </a:cubicBezTo>
                  <a:lnTo>
                    <a:pt x="1" y="794"/>
                  </a:lnTo>
                  <a:cubicBezTo>
                    <a:pt x="1" y="1039"/>
                    <a:pt x="154" y="1314"/>
                    <a:pt x="368" y="1436"/>
                  </a:cubicBezTo>
                  <a:cubicBezTo>
                    <a:pt x="154" y="1589"/>
                    <a:pt x="1" y="1833"/>
                    <a:pt x="31" y="2108"/>
                  </a:cubicBezTo>
                  <a:cubicBezTo>
                    <a:pt x="31" y="2352"/>
                    <a:pt x="184" y="2597"/>
                    <a:pt x="398" y="2749"/>
                  </a:cubicBezTo>
                  <a:cubicBezTo>
                    <a:pt x="184" y="2872"/>
                    <a:pt x="31" y="3116"/>
                    <a:pt x="62" y="3391"/>
                  </a:cubicBezTo>
                  <a:lnTo>
                    <a:pt x="62" y="3452"/>
                  </a:lnTo>
                  <a:cubicBezTo>
                    <a:pt x="91" y="3944"/>
                    <a:pt x="449" y="4176"/>
                    <a:pt x="812" y="4176"/>
                  </a:cubicBezTo>
                  <a:cubicBezTo>
                    <a:pt x="1214" y="4176"/>
                    <a:pt x="1622" y="3891"/>
                    <a:pt x="1589" y="3360"/>
                  </a:cubicBezTo>
                  <a:cubicBezTo>
                    <a:pt x="1589" y="3238"/>
                    <a:pt x="1559" y="3116"/>
                    <a:pt x="1498" y="3024"/>
                  </a:cubicBezTo>
                  <a:cubicBezTo>
                    <a:pt x="1406" y="2902"/>
                    <a:pt x="1315" y="2780"/>
                    <a:pt x="1192" y="2719"/>
                  </a:cubicBezTo>
                  <a:cubicBezTo>
                    <a:pt x="1681" y="2413"/>
                    <a:pt x="1651" y="1711"/>
                    <a:pt x="1162" y="1405"/>
                  </a:cubicBezTo>
                  <a:cubicBezTo>
                    <a:pt x="1284" y="1344"/>
                    <a:pt x="1376" y="1222"/>
                    <a:pt x="1437" y="1100"/>
                  </a:cubicBezTo>
                  <a:cubicBezTo>
                    <a:pt x="1498" y="978"/>
                    <a:pt x="1528" y="886"/>
                    <a:pt x="1528" y="764"/>
                  </a:cubicBezTo>
                  <a:cubicBezTo>
                    <a:pt x="1498" y="336"/>
                    <a:pt x="1162" y="0"/>
                    <a:pt x="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2353;p68"/>
            <p:cNvSpPr/>
            <p:nvPr/>
          </p:nvSpPr>
          <p:spPr>
            <a:xfrm>
              <a:off x="4322562" y="1373166"/>
              <a:ext cx="819967" cy="324986"/>
            </a:xfrm>
            <a:custGeom>
              <a:avLst/>
              <a:gdLst/>
              <a:ahLst/>
              <a:cxnLst/>
              <a:rect l="l" t="t" r="r" b="b"/>
              <a:pathLst>
                <a:path w="4481" h="1776" extrusionOk="0">
                  <a:moveTo>
                    <a:pt x="3654" y="1"/>
                  </a:moveTo>
                  <a:cubicBezTo>
                    <a:pt x="3634" y="1"/>
                    <a:pt x="3615" y="1"/>
                    <a:pt x="3595" y="3"/>
                  </a:cubicBezTo>
                  <a:cubicBezTo>
                    <a:pt x="3473" y="3"/>
                    <a:pt x="3351" y="64"/>
                    <a:pt x="3259" y="125"/>
                  </a:cubicBezTo>
                  <a:cubicBezTo>
                    <a:pt x="3137" y="186"/>
                    <a:pt x="3045" y="308"/>
                    <a:pt x="2984" y="430"/>
                  </a:cubicBezTo>
                  <a:cubicBezTo>
                    <a:pt x="2832" y="223"/>
                    <a:pt x="2604" y="122"/>
                    <a:pt x="2378" y="122"/>
                  </a:cubicBezTo>
                  <a:cubicBezTo>
                    <a:pt x="2105" y="122"/>
                    <a:pt x="1835" y="269"/>
                    <a:pt x="1701" y="553"/>
                  </a:cubicBezTo>
                  <a:cubicBezTo>
                    <a:pt x="1609" y="430"/>
                    <a:pt x="1487" y="339"/>
                    <a:pt x="1365" y="278"/>
                  </a:cubicBezTo>
                  <a:cubicBezTo>
                    <a:pt x="1279" y="256"/>
                    <a:pt x="1192" y="235"/>
                    <a:pt x="1106" y="235"/>
                  </a:cubicBezTo>
                  <a:cubicBezTo>
                    <a:pt x="1070" y="235"/>
                    <a:pt x="1034" y="238"/>
                    <a:pt x="998" y="247"/>
                  </a:cubicBezTo>
                  <a:cubicBezTo>
                    <a:pt x="0" y="277"/>
                    <a:pt x="50" y="1775"/>
                    <a:pt x="1059" y="1775"/>
                  </a:cubicBezTo>
                  <a:cubicBezTo>
                    <a:pt x="1070" y="1775"/>
                    <a:pt x="1080" y="1775"/>
                    <a:pt x="1090" y="1775"/>
                  </a:cubicBezTo>
                  <a:lnTo>
                    <a:pt x="1151" y="1775"/>
                  </a:lnTo>
                  <a:cubicBezTo>
                    <a:pt x="1285" y="1491"/>
                    <a:pt x="1555" y="1344"/>
                    <a:pt x="1828" y="1344"/>
                  </a:cubicBezTo>
                  <a:cubicBezTo>
                    <a:pt x="2054" y="1344"/>
                    <a:pt x="2282" y="1445"/>
                    <a:pt x="2434" y="1652"/>
                  </a:cubicBezTo>
                  <a:cubicBezTo>
                    <a:pt x="2568" y="1368"/>
                    <a:pt x="2848" y="1221"/>
                    <a:pt x="3129" y="1221"/>
                  </a:cubicBezTo>
                  <a:cubicBezTo>
                    <a:pt x="3362" y="1221"/>
                    <a:pt x="3595" y="1322"/>
                    <a:pt x="3748" y="1530"/>
                  </a:cubicBezTo>
                  <a:lnTo>
                    <a:pt x="3809" y="1530"/>
                  </a:lnTo>
                  <a:cubicBezTo>
                    <a:pt x="4206" y="1469"/>
                    <a:pt x="4481" y="1103"/>
                    <a:pt x="4420" y="705"/>
                  </a:cubicBezTo>
                  <a:cubicBezTo>
                    <a:pt x="4391" y="297"/>
                    <a:pt x="4056" y="1"/>
                    <a:pt x="3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293495" y="4275653"/>
            <a:ext cx="324613" cy="316182"/>
          </a:xfrm>
          <a:prstGeom prst="ellipse">
            <a:avLst/>
          </a:prstGeom>
          <a:solidFill>
            <a:schemeClr val="accent4">
              <a:lumMod val="25000"/>
            </a:schemeClr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226487" y="304535"/>
            <a:ext cx="11694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000587" y="1447326"/>
            <a:ext cx="6943106" cy="160043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 tán thành với ý kiến của Trang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959315" y="2863581"/>
            <a:ext cx="6794286" cy="255389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Ham học hỏi sẽ giúp chúng ta hiểu thêm nhiều kiến thức mới, nhờ đó sẽ tiến bộ hơn trong học tập.</a:t>
            </a:r>
          </a:p>
        </p:txBody>
      </p:sp>
      <p:pic>
        <p:nvPicPr>
          <p:cNvPr id="46" name="PA_图片 11">
            <a:hlinkClick r:id="rId4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0605" y="67645"/>
            <a:ext cx="846607" cy="846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6B4FD-2550-4545-9359-1B357375C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23" y="1237639"/>
            <a:ext cx="3984349" cy="39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5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330;p68"/>
          <p:cNvGrpSpPr/>
          <p:nvPr/>
        </p:nvGrpSpPr>
        <p:grpSpPr>
          <a:xfrm>
            <a:off x="9957548" y="4922566"/>
            <a:ext cx="2234452" cy="1034888"/>
            <a:chOff x="1520151" y="1188351"/>
            <a:chExt cx="6724877" cy="3114630"/>
          </a:xfrm>
        </p:grpSpPr>
        <p:sp>
          <p:nvSpPr>
            <p:cNvPr id="17" name="Google Shape;2331;p6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2332;p6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2333;p68"/>
            <p:cNvSpPr/>
            <p:nvPr/>
          </p:nvSpPr>
          <p:spPr>
            <a:xfrm>
              <a:off x="1520151" y="3103475"/>
              <a:ext cx="346761" cy="394521"/>
            </a:xfrm>
            <a:custGeom>
              <a:avLst/>
              <a:gdLst/>
              <a:ahLst/>
              <a:cxnLst/>
              <a:rect l="l" t="t" r="r" b="b"/>
              <a:pathLst>
                <a:path w="1895" h="2156" extrusionOk="0">
                  <a:moveTo>
                    <a:pt x="841" y="0"/>
                  </a:moveTo>
                  <a:cubicBezTo>
                    <a:pt x="515" y="0"/>
                    <a:pt x="371" y="492"/>
                    <a:pt x="703" y="658"/>
                  </a:cubicBezTo>
                  <a:cubicBezTo>
                    <a:pt x="665" y="647"/>
                    <a:pt x="628" y="642"/>
                    <a:pt x="594" y="642"/>
                  </a:cubicBezTo>
                  <a:cubicBezTo>
                    <a:pt x="247" y="642"/>
                    <a:pt x="128" y="1161"/>
                    <a:pt x="489" y="1300"/>
                  </a:cubicBezTo>
                  <a:cubicBezTo>
                    <a:pt x="466" y="1296"/>
                    <a:pt x="442" y="1294"/>
                    <a:pt x="419" y="1294"/>
                  </a:cubicBezTo>
                  <a:cubicBezTo>
                    <a:pt x="261" y="1294"/>
                    <a:pt x="115" y="1381"/>
                    <a:pt x="62" y="1514"/>
                  </a:cubicBezTo>
                  <a:cubicBezTo>
                    <a:pt x="1" y="1697"/>
                    <a:pt x="123" y="1880"/>
                    <a:pt x="306" y="1972"/>
                  </a:cubicBezTo>
                  <a:lnTo>
                    <a:pt x="367" y="1972"/>
                  </a:lnTo>
                  <a:lnTo>
                    <a:pt x="1131" y="2155"/>
                  </a:lnTo>
                  <a:cubicBezTo>
                    <a:pt x="1222" y="2064"/>
                    <a:pt x="1345" y="2002"/>
                    <a:pt x="1467" y="1972"/>
                  </a:cubicBezTo>
                  <a:cubicBezTo>
                    <a:pt x="1100" y="1514"/>
                    <a:pt x="1345" y="872"/>
                    <a:pt x="1895" y="750"/>
                  </a:cubicBezTo>
                  <a:cubicBezTo>
                    <a:pt x="1803" y="628"/>
                    <a:pt x="1742" y="506"/>
                    <a:pt x="1711" y="353"/>
                  </a:cubicBezTo>
                  <a:lnTo>
                    <a:pt x="948" y="17"/>
                  </a:lnTo>
                  <a:cubicBezTo>
                    <a:pt x="910" y="5"/>
                    <a:pt x="875" y="0"/>
                    <a:pt x="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2334;p68"/>
            <p:cNvSpPr/>
            <p:nvPr/>
          </p:nvSpPr>
          <p:spPr>
            <a:xfrm>
              <a:off x="3129136" y="1581403"/>
              <a:ext cx="409160" cy="373660"/>
            </a:xfrm>
            <a:custGeom>
              <a:avLst/>
              <a:gdLst/>
              <a:ahLst/>
              <a:cxnLst/>
              <a:rect l="l" t="t" r="r" b="b"/>
              <a:pathLst>
                <a:path w="2236" h="2042" extrusionOk="0">
                  <a:moveTo>
                    <a:pt x="1572" y="0"/>
                  </a:moveTo>
                  <a:cubicBezTo>
                    <a:pt x="1340" y="0"/>
                    <a:pt x="1122" y="243"/>
                    <a:pt x="1289" y="514"/>
                  </a:cubicBezTo>
                  <a:cubicBezTo>
                    <a:pt x="1213" y="431"/>
                    <a:pt x="1122" y="395"/>
                    <a:pt x="1033" y="395"/>
                  </a:cubicBezTo>
                  <a:cubicBezTo>
                    <a:pt x="796" y="395"/>
                    <a:pt x="575" y="645"/>
                    <a:pt x="708" y="912"/>
                  </a:cubicBezTo>
                  <a:cubicBezTo>
                    <a:pt x="636" y="831"/>
                    <a:pt x="548" y="797"/>
                    <a:pt x="463" y="797"/>
                  </a:cubicBezTo>
                  <a:cubicBezTo>
                    <a:pt x="224" y="797"/>
                    <a:pt x="1" y="1061"/>
                    <a:pt x="158" y="1309"/>
                  </a:cubicBezTo>
                  <a:cubicBezTo>
                    <a:pt x="189" y="1339"/>
                    <a:pt x="189" y="1339"/>
                    <a:pt x="219" y="1370"/>
                  </a:cubicBezTo>
                  <a:lnTo>
                    <a:pt x="678" y="1950"/>
                  </a:lnTo>
                  <a:cubicBezTo>
                    <a:pt x="830" y="1950"/>
                    <a:pt x="952" y="1981"/>
                    <a:pt x="1075" y="2042"/>
                  </a:cubicBezTo>
                  <a:cubicBezTo>
                    <a:pt x="1050" y="1581"/>
                    <a:pt x="1412" y="1235"/>
                    <a:pt x="1822" y="1235"/>
                  </a:cubicBezTo>
                  <a:cubicBezTo>
                    <a:pt x="1928" y="1235"/>
                    <a:pt x="2037" y="1258"/>
                    <a:pt x="2144" y="1309"/>
                  </a:cubicBezTo>
                  <a:cubicBezTo>
                    <a:pt x="2144" y="1156"/>
                    <a:pt x="2174" y="1003"/>
                    <a:pt x="2236" y="881"/>
                  </a:cubicBezTo>
                  <a:lnTo>
                    <a:pt x="1869" y="178"/>
                  </a:lnTo>
                  <a:cubicBezTo>
                    <a:pt x="1792" y="53"/>
                    <a:pt x="1680" y="0"/>
                    <a:pt x="1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2335;p68"/>
            <p:cNvSpPr/>
            <p:nvPr/>
          </p:nvSpPr>
          <p:spPr>
            <a:xfrm>
              <a:off x="4538667" y="1188351"/>
              <a:ext cx="380248" cy="286009"/>
            </a:xfrm>
            <a:custGeom>
              <a:avLst/>
              <a:gdLst/>
              <a:ahLst/>
              <a:cxnLst/>
              <a:rect l="l" t="t" r="r" b="b"/>
              <a:pathLst>
                <a:path w="2078" h="1563" extrusionOk="0">
                  <a:moveTo>
                    <a:pt x="1739" y="1"/>
                  </a:moveTo>
                  <a:cubicBezTo>
                    <a:pt x="1580" y="1"/>
                    <a:pt x="1421" y="108"/>
                    <a:pt x="1406" y="310"/>
                  </a:cubicBezTo>
                  <a:cubicBezTo>
                    <a:pt x="1378" y="112"/>
                    <a:pt x="1224" y="18"/>
                    <a:pt x="1071" y="18"/>
                  </a:cubicBezTo>
                  <a:cubicBezTo>
                    <a:pt x="894" y="18"/>
                    <a:pt x="717" y="142"/>
                    <a:pt x="734" y="371"/>
                  </a:cubicBezTo>
                  <a:cubicBezTo>
                    <a:pt x="706" y="207"/>
                    <a:pt x="556" y="92"/>
                    <a:pt x="393" y="92"/>
                  </a:cubicBezTo>
                  <a:cubicBezTo>
                    <a:pt x="375" y="92"/>
                    <a:pt x="356" y="93"/>
                    <a:pt x="337" y="96"/>
                  </a:cubicBezTo>
                  <a:cubicBezTo>
                    <a:pt x="153" y="127"/>
                    <a:pt x="1" y="280"/>
                    <a:pt x="31" y="493"/>
                  </a:cubicBezTo>
                  <a:lnTo>
                    <a:pt x="31" y="555"/>
                  </a:lnTo>
                  <a:lnTo>
                    <a:pt x="184" y="1318"/>
                  </a:lnTo>
                  <a:cubicBezTo>
                    <a:pt x="306" y="1349"/>
                    <a:pt x="428" y="1440"/>
                    <a:pt x="520" y="1563"/>
                  </a:cubicBezTo>
                  <a:cubicBezTo>
                    <a:pt x="654" y="1279"/>
                    <a:pt x="924" y="1132"/>
                    <a:pt x="1197" y="1132"/>
                  </a:cubicBezTo>
                  <a:cubicBezTo>
                    <a:pt x="1423" y="1132"/>
                    <a:pt x="1651" y="1233"/>
                    <a:pt x="1803" y="1440"/>
                  </a:cubicBezTo>
                  <a:cubicBezTo>
                    <a:pt x="1864" y="1318"/>
                    <a:pt x="1956" y="1196"/>
                    <a:pt x="2078" y="1135"/>
                  </a:cubicBezTo>
                  <a:lnTo>
                    <a:pt x="2078" y="310"/>
                  </a:lnTo>
                  <a:cubicBezTo>
                    <a:pt x="2048" y="100"/>
                    <a:pt x="1893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2336;p68"/>
            <p:cNvSpPr/>
            <p:nvPr/>
          </p:nvSpPr>
          <p:spPr>
            <a:xfrm>
              <a:off x="6953517" y="1687352"/>
              <a:ext cx="380248" cy="390678"/>
            </a:xfrm>
            <a:custGeom>
              <a:avLst/>
              <a:gdLst/>
              <a:ahLst/>
              <a:cxnLst/>
              <a:rect l="l" t="t" r="r" b="b"/>
              <a:pathLst>
                <a:path w="2078" h="2135" extrusionOk="0">
                  <a:moveTo>
                    <a:pt x="812" y="0"/>
                  </a:moveTo>
                  <a:cubicBezTo>
                    <a:pt x="736" y="0"/>
                    <a:pt x="656" y="27"/>
                    <a:pt x="581" y="88"/>
                  </a:cubicBezTo>
                  <a:lnTo>
                    <a:pt x="550" y="119"/>
                  </a:lnTo>
                  <a:lnTo>
                    <a:pt x="1" y="669"/>
                  </a:lnTo>
                  <a:cubicBezTo>
                    <a:pt x="31" y="821"/>
                    <a:pt x="31" y="943"/>
                    <a:pt x="1" y="1096"/>
                  </a:cubicBezTo>
                  <a:cubicBezTo>
                    <a:pt x="53" y="1085"/>
                    <a:pt x="105" y="1079"/>
                    <a:pt x="155" y="1079"/>
                  </a:cubicBezTo>
                  <a:cubicBezTo>
                    <a:pt x="632" y="1079"/>
                    <a:pt x="994" y="1576"/>
                    <a:pt x="856" y="2074"/>
                  </a:cubicBezTo>
                  <a:cubicBezTo>
                    <a:pt x="889" y="2066"/>
                    <a:pt x="924" y="2062"/>
                    <a:pt x="960" y="2062"/>
                  </a:cubicBezTo>
                  <a:cubicBezTo>
                    <a:pt x="1058" y="2062"/>
                    <a:pt x="1164" y="2090"/>
                    <a:pt x="1253" y="2135"/>
                  </a:cubicBezTo>
                  <a:lnTo>
                    <a:pt x="1925" y="1646"/>
                  </a:lnTo>
                  <a:cubicBezTo>
                    <a:pt x="2078" y="1493"/>
                    <a:pt x="2078" y="1280"/>
                    <a:pt x="1986" y="1157"/>
                  </a:cubicBezTo>
                  <a:cubicBezTo>
                    <a:pt x="1915" y="1068"/>
                    <a:pt x="1813" y="1021"/>
                    <a:pt x="1716" y="1021"/>
                  </a:cubicBezTo>
                  <a:cubicBezTo>
                    <a:pt x="1646" y="1021"/>
                    <a:pt x="1579" y="1045"/>
                    <a:pt x="1528" y="1096"/>
                  </a:cubicBezTo>
                  <a:cubicBezTo>
                    <a:pt x="1724" y="851"/>
                    <a:pt x="1527" y="508"/>
                    <a:pt x="1268" y="508"/>
                  </a:cubicBezTo>
                  <a:cubicBezTo>
                    <a:pt x="1204" y="508"/>
                    <a:pt x="1136" y="529"/>
                    <a:pt x="1070" y="577"/>
                  </a:cubicBezTo>
                  <a:cubicBezTo>
                    <a:pt x="1283" y="316"/>
                    <a:pt x="1073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2337;p68"/>
            <p:cNvSpPr/>
            <p:nvPr/>
          </p:nvSpPr>
          <p:spPr>
            <a:xfrm>
              <a:off x="5762835" y="2612892"/>
              <a:ext cx="397083" cy="376405"/>
            </a:xfrm>
            <a:custGeom>
              <a:avLst/>
              <a:gdLst/>
              <a:ahLst/>
              <a:cxnLst/>
              <a:rect l="l" t="t" r="r" b="b"/>
              <a:pathLst>
                <a:path w="2170" h="2057" extrusionOk="0">
                  <a:moveTo>
                    <a:pt x="749" y="1"/>
                  </a:moveTo>
                  <a:cubicBezTo>
                    <a:pt x="652" y="1"/>
                    <a:pt x="557" y="48"/>
                    <a:pt x="490" y="132"/>
                  </a:cubicBezTo>
                  <a:lnTo>
                    <a:pt x="428" y="193"/>
                  </a:lnTo>
                  <a:lnTo>
                    <a:pt x="1" y="804"/>
                  </a:lnTo>
                  <a:cubicBezTo>
                    <a:pt x="62" y="926"/>
                    <a:pt x="62" y="1079"/>
                    <a:pt x="31" y="1231"/>
                  </a:cubicBezTo>
                  <a:cubicBezTo>
                    <a:pt x="115" y="1203"/>
                    <a:pt x="199" y="1190"/>
                    <a:pt x="281" y="1190"/>
                  </a:cubicBezTo>
                  <a:cubicBezTo>
                    <a:pt x="734" y="1190"/>
                    <a:pt x="1117" y="1590"/>
                    <a:pt x="1039" y="2056"/>
                  </a:cubicBezTo>
                  <a:cubicBezTo>
                    <a:pt x="1101" y="2041"/>
                    <a:pt x="1169" y="2033"/>
                    <a:pt x="1238" y="2033"/>
                  </a:cubicBezTo>
                  <a:cubicBezTo>
                    <a:pt x="1307" y="2033"/>
                    <a:pt x="1375" y="2041"/>
                    <a:pt x="1437" y="2056"/>
                  </a:cubicBezTo>
                  <a:lnTo>
                    <a:pt x="2048" y="1476"/>
                  </a:lnTo>
                  <a:cubicBezTo>
                    <a:pt x="2170" y="1354"/>
                    <a:pt x="2139" y="1109"/>
                    <a:pt x="2017" y="987"/>
                  </a:cubicBezTo>
                  <a:cubicBezTo>
                    <a:pt x="1941" y="941"/>
                    <a:pt x="1857" y="918"/>
                    <a:pt x="1773" y="918"/>
                  </a:cubicBezTo>
                  <a:cubicBezTo>
                    <a:pt x="1689" y="918"/>
                    <a:pt x="1605" y="941"/>
                    <a:pt x="1528" y="987"/>
                  </a:cubicBezTo>
                  <a:cubicBezTo>
                    <a:pt x="1650" y="865"/>
                    <a:pt x="1620" y="651"/>
                    <a:pt x="1498" y="559"/>
                  </a:cubicBezTo>
                  <a:cubicBezTo>
                    <a:pt x="1421" y="498"/>
                    <a:pt x="1337" y="468"/>
                    <a:pt x="1253" y="468"/>
                  </a:cubicBezTo>
                  <a:cubicBezTo>
                    <a:pt x="1169" y="468"/>
                    <a:pt x="1085" y="498"/>
                    <a:pt x="1009" y="559"/>
                  </a:cubicBezTo>
                  <a:cubicBezTo>
                    <a:pt x="1131" y="407"/>
                    <a:pt x="1101" y="193"/>
                    <a:pt x="978" y="101"/>
                  </a:cubicBezTo>
                  <a:cubicBezTo>
                    <a:pt x="910" y="32"/>
                    <a:pt x="828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2338;p68"/>
            <p:cNvSpPr/>
            <p:nvPr/>
          </p:nvSpPr>
          <p:spPr>
            <a:xfrm>
              <a:off x="3124378" y="3164592"/>
              <a:ext cx="397083" cy="378052"/>
            </a:xfrm>
            <a:custGeom>
              <a:avLst/>
              <a:gdLst/>
              <a:ahLst/>
              <a:cxnLst/>
              <a:rect l="l" t="t" r="r" b="b"/>
              <a:pathLst>
                <a:path w="2170" h="2066" extrusionOk="0">
                  <a:moveTo>
                    <a:pt x="1420" y="1"/>
                  </a:moveTo>
                  <a:cubicBezTo>
                    <a:pt x="1169" y="1"/>
                    <a:pt x="931" y="301"/>
                    <a:pt x="1131" y="569"/>
                  </a:cubicBezTo>
                  <a:cubicBezTo>
                    <a:pt x="1054" y="492"/>
                    <a:pt x="970" y="459"/>
                    <a:pt x="889" y="459"/>
                  </a:cubicBezTo>
                  <a:cubicBezTo>
                    <a:pt x="651" y="459"/>
                    <a:pt x="452" y="745"/>
                    <a:pt x="612" y="996"/>
                  </a:cubicBezTo>
                  <a:cubicBezTo>
                    <a:pt x="551" y="935"/>
                    <a:pt x="467" y="905"/>
                    <a:pt x="383" y="905"/>
                  </a:cubicBezTo>
                  <a:cubicBezTo>
                    <a:pt x="299" y="905"/>
                    <a:pt x="215" y="935"/>
                    <a:pt x="154" y="996"/>
                  </a:cubicBezTo>
                  <a:cubicBezTo>
                    <a:pt x="1" y="1119"/>
                    <a:pt x="1" y="1332"/>
                    <a:pt x="123" y="1485"/>
                  </a:cubicBezTo>
                  <a:lnTo>
                    <a:pt x="704" y="2066"/>
                  </a:lnTo>
                  <a:cubicBezTo>
                    <a:pt x="780" y="2050"/>
                    <a:pt x="849" y="2043"/>
                    <a:pt x="917" y="2043"/>
                  </a:cubicBezTo>
                  <a:cubicBezTo>
                    <a:pt x="986" y="2043"/>
                    <a:pt x="1055" y="2050"/>
                    <a:pt x="1131" y="2066"/>
                  </a:cubicBezTo>
                  <a:cubicBezTo>
                    <a:pt x="1070" y="1791"/>
                    <a:pt x="1192" y="1546"/>
                    <a:pt x="1376" y="1363"/>
                  </a:cubicBezTo>
                  <a:cubicBezTo>
                    <a:pt x="1525" y="1235"/>
                    <a:pt x="1704" y="1182"/>
                    <a:pt x="1881" y="1182"/>
                  </a:cubicBezTo>
                  <a:cubicBezTo>
                    <a:pt x="1958" y="1182"/>
                    <a:pt x="2035" y="1192"/>
                    <a:pt x="2109" y="1210"/>
                  </a:cubicBezTo>
                  <a:cubicBezTo>
                    <a:pt x="2109" y="1088"/>
                    <a:pt x="2109" y="935"/>
                    <a:pt x="2170" y="813"/>
                  </a:cubicBezTo>
                  <a:lnTo>
                    <a:pt x="1712" y="202"/>
                  </a:lnTo>
                  <a:cubicBezTo>
                    <a:pt x="1712" y="172"/>
                    <a:pt x="1681" y="141"/>
                    <a:pt x="1681" y="141"/>
                  </a:cubicBezTo>
                  <a:cubicBezTo>
                    <a:pt x="1607" y="42"/>
                    <a:pt x="1513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2339;p68"/>
            <p:cNvSpPr/>
            <p:nvPr/>
          </p:nvSpPr>
          <p:spPr>
            <a:xfrm>
              <a:off x="7959750" y="3386004"/>
              <a:ext cx="285278" cy="374575"/>
            </a:xfrm>
            <a:custGeom>
              <a:avLst/>
              <a:gdLst/>
              <a:ahLst/>
              <a:cxnLst/>
              <a:rect l="l" t="t" r="r" b="b"/>
              <a:pathLst>
                <a:path w="1559" h="2047" extrusionOk="0">
                  <a:moveTo>
                    <a:pt x="1070" y="0"/>
                  </a:moveTo>
                  <a:lnTo>
                    <a:pt x="275" y="92"/>
                  </a:lnTo>
                  <a:cubicBezTo>
                    <a:pt x="214" y="214"/>
                    <a:pt x="123" y="336"/>
                    <a:pt x="0" y="397"/>
                  </a:cubicBezTo>
                  <a:cubicBezTo>
                    <a:pt x="489" y="703"/>
                    <a:pt x="489" y="1405"/>
                    <a:pt x="31" y="1711"/>
                  </a:cubicBezTo>
                  <a:cubicBezTo>
                    <a:pt x="153" y="1772"/>
                    <a:pt x="245" y="1864"/>
                    <a:pt x="306" y="1986"/>
                  </a:cubicBezTo>
                  <a:lnTo>
                    <a:pt x="1070" y="2047"/>
                  </a:lnTo>
                  <a:lnTo>
                    <a:pt x="1131" y="2047"/>
                  </a:lnTo>
                  <a:cubicBezTo>
                    <a:pt x="1558" y="2016"/>
                    <a:pt x="1558" y="1405"/>
                    <a:pt x="1161" y="1375"/>
                  </a:cubicBezTo>
                  <a:cubicBezTo>
                    <a:pt x="1344" y="1344"/>
                    <a:pt x="1467" y="1192"/>
                    <a:pt x="1467" y="1008"/>
                  </a:cubicBezTo>
                  <a:cubicBezTo>
                    <a:pt x="1467" y="825"/>
                    <a:pt x="1314" y="703"/>
                    <a:pt x="1131" y="672"/>
                  </a:cubicBezTo>
                  <a:cubicBezTo>
                    <a:pt x="1558" y="611"/>
                    <a:pt x="152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2340;p68"/>
            <p:cNvSpPr/>
            <p:nvPr/>
          </p:nvSpPr>
          <p:spPr>
            <a:xfrm>
              <a:off x="1922718" y="3184721"/>
              <a:ext cx="669917" cy="541643"/>
            </a:xfrm>
            <a:custGeom>
              <a:avLst/>
              <a:gdLst/>
              <a:ahLst/>
              <a:cxnLst/>
              <a:rect l="l" t="t" r="r" b="b"/>
              <a:pathLst>
                <a:path w="3661" h="2960" extrusionOk="0">
                  <a:moveTo>
                    <a:pt x="1008" y="0"/>
                  </a:moveTo>
                  <a:lnTo>
                    <a:pt x="1008" y="62"/>
                  </a:lnTo>
                  <a:cubicBezTo>
                    <a:pt x="916" y="306"/>
                    <a:pt x="703" y="489"/>
                    <a:pt x="428" y="550"/>
                  </a:cubicBezTo>
                  <a:cubicBezTo>
                    <a:pt x="794" y="1009"/>
                    <a:pt x="580" y="1650"/>
                    <a:pt x="0" y="1772"/>
                  </a:cubicBezTo>
                  <a:cubicBezTo>
                    <a:pt x="183" y="1986"/>
                    <a:pt x="244" y="2261"/>
                    <a:pt x="153" y="2536"/>
                  </a:cubicBezTo>
                  <a:lnTo>
                    <a:pt x="122" y="2597"/>
                  </a:lnTo>
                  <a:lnTo>
                    <a:pt x="1619" y="2903"/>
                  </a:lnTo>
                  <a:cubicBezTo>
                    <a:pt x="1750" y="2941"/>
                    <a:pt x="1875" y="2959"/>
                    <a:pt x="1993" y="2959"/>
                  </a:cubicBezTo>
                  <a:cubicBezTo>
                    <a:pt x="3171" y="2959"/>
                    <a:pt x="3660" y="1172"/>
                    <a:pt x="2383" y="673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2341;p68"/>
            <p:cNvSpPr/>
            <p:nvPr/>
          </p:nvSpPr>
          <p:spPr>
            <a:xfrm>
              <a:off x="1638290" y="3013629"/>
              <a:ext cx="495164" cy="701391"/>
            </a:xfrm>
            <a:custGeom>
              <a:avLst/>
              <a:gdLst/>
              <a:ahLst/>
              <a:cxnLst/>
              <a:rect l="l" t="t" r="r" b="b"/>
              <a:pathLst>
                <a:path w="2706" h="3833" extrusionOk="0">
                  <a:moveTo>
                    <a:pt x="1862" y="0"/>
                  </a:moveTo>
                  <a:cubicBezTo>
                    <a:pt x="1554" y="0"/>
                    <a:pt x="1274" y="198"/>
                    <a:pt x="1178" y="508"/>
                  </a:cubicBezTo>
                  <a:cubicBezTo>
                    <a:pt x="1117" y="630"/>
                    <a:pt x="1117" y="752"/>
                    <a:pt x="1117" y="874"/>
                  </a:cubicBezTo>
                  <a:cubicBezTo>
                    <a:pt x="1148" y="997"/>
                    <a:pt x="1209" y="1119"/>
                    <a:pt x="1301" y="1241"/>
                  </a:cubicBezTo>
                  <a:cubicBezTo>
                    <a:pt x="751" y="1363"/>
                    <a:pt x="506" y="2035"/>
                    <a:pt x="873" y="2463"/>
                  </a:cubicBezTo>
                  <a:cubicBezTo>
                    <a:pt x="720" y="2493"/>
                    <a:pt x="598" y="2555"/>
                    <a:pt x="476" y="2677"/>
                  </a:cubicBezTo>
                  <a:cubicBezTo>
                    <a:pt x="1" y="3129"/>
                    <a:pt x="715" y="3833"/>
                    <a:pt x="1266" y="3833"/>
                  </a:cubicBezTo>
                  <a:cubicBezTo>
                    <a:pt x="1460" y="3833"/>
                    <a:pt x="1633" y="3746"/>
                    <a:pt x="1728" y="3532"/>
                  </a:cubicBezTo>
                  <a:lnTo>
                    <a:pt x="1728" y="3471"/>
                  </a:lnTo>
                  <a:cubicBezTo>
                    <a:pt x="1820" y="3227"/>
                    <a:pt x="1789" y="2921"/>
                    <a:pt x="1606" y="2738"/>
                  </a:cubicBezTo>
                  <a:cubicBezTo>
                    <a:pt x="2156" y="2616"/>
                    <a:pt x="2400" y="1944"/>
                    <a:pt x="2034" y="1516"/>
                  </a:cubicBezTo>
                  <a:cubicBezTo>
                    <a:pt x="2309" y="1455"/>
                    <a:pt x="2522" y="1271"/>
                    <a:pt x="2584" y="997"/>
                  </a:cubicBezTo>
                  <a:lnTo>
                    <a:pt x="2584" y="935"/>
                  </a:lnTo>
                  <a:cubicBezTo>
                    <a:pt x="2706" y="569"/>
                    <a:pt x="2492" y="172"/>
                    <a:pt x="2125" y="50"/>
                  </a:cubicBezTo>
                  <a:cubicBezTo>
                    <a:pt x="2038" y="16"/>
                    <a:pt x="1949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2342;p68"/>
            <p:cNvSpPr/>
            <p:nvPr/>
          </p:nvSpPr>
          <p:spPr>
            <a:xfrm>
              <a:off x="3336824" y="1921390"/>
              <a:ext cx="657657" cy="590501"/>
            </a:xfrm>
            <a:custGeom>
              <a:avLst/>
              <a:gdLst/>
              <a:ahLst/>
              <a:cxnLst/>
              <a:rect l="l" t="t" r="r" b="b"/>
              <a:pathLst>
                <a:path w="3594" h="3227" extrusionOk="0">
                  <a:moveTo>
                    <a:pt x="2261" y="1"/>
                  </a:moveTo>
                  <a:lnTo>
                    <a:pt x="2200" y="31"/>
                  </a:lnTo>
                  <a:cubicBezTo>
                    <a:pt x="2076" y="120"/>
                    <a:pt x="1930" y="168"/>
                    <a:pt x="1782" y="168"/>
                  </a:cubicBezTo>
                  <a:cubicBezTo>
                    <a:pt x="1676" y="168"/>
                    <a:pt x="1569" y="143"/>
                    <a:pt x="1467" y="92"/>
                  </a:cubicBezTo>
                  <a:lnTo>
                    <a:pt x="1467" y="92"/>
                  </a:lnTo>
                  <a:cubicBezTo>
                    <a:pt x="1491" y="553"/>
                    <a:pt x="1111" y="899"/>
                    <a:pt x="693" y="899"/>
                  </a:cubicBezTo>
                  <a:cubicBezTo>
                    <a:pt x="585" y="899"/>
                    <a:pt x="474" y="876"/>
                    <a:pt x="367" y="825"/>
                  </a:cubicBezTo>
                  <a:lnTo>
                    <a:pt x="367" y="825"/>
                  </a:lnTo>
                  <a:cubicBezTo>
                    <a:pt x="398" y="1100"/>
                    <a:pt x="276" y="1345"/>
                    <a:pt x="31" y="1497"/>
                  </a:cubicBezTo>
                  <a:lnTo>
                    <a:pt x="1" y="1528"/>
                  </a:lnTo>
                  <a:lnTo>
                    <a:pt x="978" y="2689"/>
                  </a:lnTo>
                  <a:cubicBezTo>
                    <a:pt x="1235" y="3069"/>
                    <a:pt x="1583" y="3227"/>
                    <a:pt x="1928" y="3227"/>
                  </a:cubicBezTo>
                  <a:cubicBezTo>
                    <a:pt x="2773" y="3227"/>
                    <a:pt x="3593" y="2278"/>
                    <a:pt x="2964" y="1345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2343;p68"/>
            <p:cNvSpPr/>
            <p:nvPr/>
          </p:nvSpPr>
          <p:spPr>
            <a:xfrm>
              <a:off x="3103884" y="1672896"/>
              <a:ext cx="713834" cy="542009"/>
            </a:xfrm>
            <a:custGeom>
              <a:avLst/>
              <a:gdLst/>
              <a:ahLst/>
              <a:cxnLst/>
              <a:rect l="l" t="t" r="r" b="b"/>
              <a:pathLst>
                <a:path w="3901" h="2962" extrusionOk="0">
                  <a:moveTo>
                    <a:pt x="3055" y="0"/>
                  </a:moveTo>
                  <a:cubicBezTo>
                    <a:pt x="2907" y="0"/>
                    <a:pt x="2756" y="45"/>
                    <a:pt x="2618" y="137"/>
                  </a:cubicBezTo>
                  <a:cubicBezTo>
                    <a:pt x="2526" y="198"/>
                    <a:pt x="2435" y="289"/>
                    <a:pt x="2374" y="381"/>
                  </a:cubicBezTo>
                  <a:cubicBezTo>
                    <a:pt x="2312" y="503"/>
                    <a:pt x="2282" y="656"/>
                    <a:pt x="2282" y="809"/>
                  </a:cubicBezTo>
                  <a:cubicBezTo>
                    <a:pt x="2175" y="758"/>
                    <a:pt x="2066" y="735"/>
                    <a:pt x="1960" y="735"/>
                  </a:cubicBezTo>
                  <a:cubicBezTo>
                    <a:pt x="1550" y="735"/>
                    <a:pt x="1188" y="1081"/>
                    <a:pt x="1213" y="1542"/>
                  </a:cubicBezTo>
                  <a:cubicBezTo>
                    <a:pt x="1123" y="1497"/>
                    <a:pt x="1017" y="1469"/>
                    <a:pt x="907" y="1469"/>
                  </a:cubicBezTo>
                  <a:cubicBezTo>
                    <a:pt x="867" y="1469"/>
                    <a:pt x="826" y="1473"/>
                    <a:pt x="785" y="1481"/>
                  </a:cubicBezTo>
                  <a:cubicBezTo>
                    <a:pt x="0" y="1562"/>
                    <a:pt x="366" y="2961"/>
                    <a:pt x="1012" y="2961"/>
                  </a:cubicBezTo>
                  <a:cubicBezTo>
                    <a:pt x="1095" y="2961"/>
                    <a:pt x="1183" y="2938"/>
                    <a:pt x="1274" y="2886"/>
                  </a:cubicBezTo>
                  <a:lnTo>
                    <a:pt x="1304" y="2855"/>
                  </a:lnTo>
                  <a:cubicBezTo>
                    <a:pt x="1549" y="2703"/>
                    <a:pt x="1671" y="2458"/>
                    <a:pt x="1640" y="2183"/>
                  </a:cubicBezTo>
                  <a:lnTo>
                    <a:pt x="1640" y="2183"/>
                  </a:lnTo>
                  <a:cubicBezTo>
                    <a:pt x="1747" y="2234"/>
                    <a:pt x="1858" y="2257"/>
                    <a:pt x="1966" y="2257"/>
                  </a:cubicBezTo>
                  <a:cubicBezTo>
                    <a:pt x="2384" y="2257"/>
                    <a:pt x="2764" y="1911"/>
                    <a:pt x="2740" y="1450"/>
                  </a:cubicBezTo>
                  <a:lnTo>
                    <a:pt x="2740" y="1450"/>
                  </a:lnTo>
                  <a:cubicBezTo>
                    <a:pt x="2842" y="1501"/>
                    <a:pt x="2949" y="1526"/>
                    <a:pt x="3058" y="1526"/>
                  </a:cubicBezTo>
                  <a:cubicBezTo>
                    <a:pt x="3209" y="1526"/>
                    <a:pt x="3361" y="1478"/>
                    <a:pt x="3504" y="1389"/>
                  </a:cubicBezTo>
                  <a:lnTo>
                    <a:pt x="3534" y="1359"/>
                  </a:lnTo>
                  <a:cubicBezTo>
                    <a:pt x="3840" y="1114"/>
                    <a:pt x="3901" y="656"/>
                    <a:pt x="3687" y="350"/>
                  </a:cubicBezTo>
                  <a:cubicBezTo>
                    <a:pt x="3535" y="122"/>
                    <a:pt x="3299" y="0"/>
                    <a:pt x="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2344;p68"/>
            <p:cNvSpPr/>
            <p:nvPr/>
          </p:nvSpPr>
          <p:spPr>
            <a:xfrm>
              <a:off x="4522016" y="1540462"/>
              <a:ext cx="503948" cy="570006"/>
            </a:xfrm>
            <a:custGeom>
              <a:avLst/>
              <a:gdLst/>
              <a:ahLst/>
              <a:cxnLst/>
              <a:rect l="l" t="t" r="r" b="b"/>
              <a:pathLst>
                <a:path w="2754" h="3115" extrusionOk="0">
                  <a:moveTo>
                    <a:pt x="1955" y="1"/>
                  </a:moveTo>
                  <a:cubicBezTo>
                    <a:pt x="1864" y="245"/>
                    <a:pt x="1619" y="398"/>
                    <a:pt x="1344" y="428"/>
                  </a:cubicBezTo>
                  <a:cubicBezTo>
                    <a:pt x="1192" y="221"/>
                    <a:pt x="964" y="120"/>
                    <a:pt x="738" y="120"/>
                  </a:cubicBezTo>
                  <a:cubicBezTo>
                    <a:pt x="465" y="120"/>
                    <a:pt x="195" y="267"/>
                    <a:pt x="61" y="551"/>
                  </a:cubicBezTo>
                  <a:lnTo>
                    <a:pt x="0" y="551"/>
                  </a:lnTo>
                  <a:lnTo>
                    <a:pt x="306" y="2047"/>
                  </a:lnTo>
                  <a:cubicBezTo>
                    <a:pt x="377" y="2773"/>
                    <a:pt x="925" y="3114"/>
                    <a:pt x="1478" y="3114"/>
                  </a:cubicBezTo>
                  <a:cubicBezTo>
                    <a:pt x="2113" y="3114"/>
                    <a:pt x="2754" y="2666"/>
                    <a:pt x="2688" y="1834"/>
                  </a:cubicBezTo>
                  <a:lnTo>
                    <a:pt x="2719" y="306"/>
                  </a:lnTo>
                  <a:lnTo>
                    <a:pt x="2658" y="306"/>
                  </a:lnTo>
                  <a:cubicBezTo>
                    <a:pt x="2383" y="306"/>
                    <a:pt x="2138" y="215"/>
                    <a:pt x="1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2345;p68"/>
            <p:cNvSpPr/>
            <p:nvPr/>
          </p:nvSpPr>
          <p:spPr>
            <a:xfrm>
              <a:off x="6345459" y="1927063"/>
              <a:ext cx="686569" cy="593794"/>
            </a:xfrm>
            <a:custGeom>
              <a:avLst/>
              <a:gdLst/>
              <a:ahLst/>
              <a:cxnLst/>
              <a:rect l="l" t="t" r="r" b="b"/>
              <a:pathLst>
                <a:path w="3752" h="3245" extrusionOk="0">
                  <a:moveTo>
                    <a:pt x="1979" y="0"/>
                  </a:moveTo>
                  <a:lnTo>
                    <a:pt x="941" y="1130"/>
                  </a:lnTo>
                  <a:cubicBezTo>
                    <a:pt x="1" y="1950"/>
                    <a:pt x="772" y="3245"/>
                    <a:pt x="1725" y="3245"/>
                  </a:cubicBezTo>
                  <a:cubicBezTo>
                    <a:pt x="1980" y="3245"/>
                    <a:pt x="2247" y="3152"/>
                    <a:pt x="2499" y="2933"/>
                  </a:cubicBezTo>
                  <a:lnTo>
                    <a:pt x="3751" y="2077"/>
                  </a:lnTo>
                  <a:lnTo>
                    <a:pt x="3721" y="2016"/>
                  </a:lnTo>
                  <a:cubicBezTo>
                    <a:pt x="3537" y="1833"/>
                    <a:pt x="3476" y="1527"/>
                    <a:pt x="3568" y="1283"/>
                  </a:cubicBezTo>
                  <a:lnTo>
                    <a:pt x="3568" y="1283"/>
                  </a:lnTo>
                  <a:cubicBezTo>
                    <a:pt x="3525" y="1290"/>
                    <a:pt x="3483" y="1294"/>
                    <a:pt x="3441" y="1294"/>
                  </a:cubicBezTo>
                  <a:cubicBezTo>
                    <a:pt x="2946" y="1294"/>
                    <a:pt x="2544" y="813"/>
                    <a:pt x="2713" y="306"/>
                  </a:cubicBezTo>
                  <a:lnTo>
                    <a:pt x="2713" y="306"/>
                  </a:lnTo>
                  <a:cubicBezTo>
                    <a:pt x="2678" y="309"/>
                    <a:pt x="2644" y="311"/>
                    <a:pt x="2611" y="311"/>
                  </a:cubicBezTo>
                  <a:cubicBezTo>
                    <a:pt x="2378" y="311"/>
                    <a:pt x="2170" y="218"/>
                    <a:pt x="2010" y="31"/>
                  </a:cubicBezTo>
                  <a:cubicBezTo>
                    <a:pt x="2010" y="31"/>
                    <a:pt x="197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2346;p68"/>
            <p:cNvSpPr/>
            <p:nvPr/>
          </p:nvSpPr>
          <p:spPr>
            <a:xfrm>
              <a:off x="6633477" y="1703638"/>
              <a:ext cx="655644" cy="642103"/>
            </a:xfrm>
            <a:custGeom>
              <a:avLst/>
              <a:gdLst/>
              <a:ahLst/>
              <a:cxnLst/>
              <a:rect l="l" t="t" r="r" b="b"/>
              <a:pathLst>
                <a:path w="3583" h="3509" extrusionOk="0">
                  <a:moveTo>
                    <a:pt x="1034" y="0"/>
                  </a:moveTo>
                  <a:cubicBezTo>
                    <a:pt x="491" y="0"/>
                    <a:pt x="0" y="636"/>
                    <a:pt x="405" y="1221"/>
                  </a:cubicBezTo>
                  <a:cubicBezTo>
                    <a:pt x="405" y="1221"/>
                    <a:pt x="436" y="1252"/>
                    <a:pt x="436" y="1252"/>
                  </a:cubicBezTo>
                  <a:cubicBezTo>
                    <a:pt x="596" y="1439"/>
                    <a:pt x="804" y="1532"/>
                    <a:pt x="1037" y="1532"/>
                  </a:cubicBezTo>
                  <a:cubicBezTo>
                    <a:pt x="1070" y="1532"/>
                    <a:pt x="1104" y="1530"/>
                    <a:pt x="1139" y="1527"/>
                  </a:cubicBezTo>
                  <a:lnTo>
                    <a:pt x="1139" y="1527"/>
                  </a:lnTo>
                  <a:cubicBezTo>
                    <a:pt x="970" y="2034"/>
                    <a:pt x="1372" y="2515"/>
                    <a:pt x="1867" y="2515"/>
                  </a:cubicBezTo>
                  <a:cubicBezTo>
                    <a:pt x="1909" y="2515"/>
                    <a:pt x="1951" y="2511"/>
                    <a:pt x="1994" y="2504"/>
                  </a:cubicBezTo>
                  <a:lnTo>
                    <a:pt x="1994" y="2504"/>
                  </a:lnTo>
                  <a:cubicBezTo>
                    <a:pt x="1902" y="2748"/>
                    <a:pt x="1963" y="3023"/>
                    <a:pt x="2147" y="3237"/>
                  </a:cubicBezTo>
                  <a:lnTo>
                    <a:pt x="2177" y="3298"/>
                  </a:lnTo>
                  <a:cubicBezTo>
                    <a:pt x="2335" y="3440"/>
                    <a:pt x="2524" y="3509"/>
                    <a:pt x="2713" y="3509"/>
                  </a:cubicBezTo>
                  <a:cubicBezTo>
                    <a:pt x="2891" y="3509"/>
                    <a:pt x="3068" y="3447"/>
                    <a:pt x="3216" y="3329"/>
                  </a:cubicBezTo>
                  <a:cubicBezTo>
                    <a:pt x="3552" y="3023"/>
                    <a:pt x="3583" y="2565"/>
                    <a:pt x="3308" y="2229"/>
                  </a:cubicBezTo>
                  <a:cubicBezTo>
                    <a:pt x="3216" y="2138"/>
                    <a:pt x="3124" y="2076"/>
                    <a:pt x="3002" y="2046"/>
                  </a:cubicBezTo>
                  <a:cubicBezTo>
                    <a:pt x="2913" y="2001"/>
                    <a:pt x="2807" y="1973"/>
                    <a:pt x="2709" y="1973"/>
                  </a:cubicBezTo>
                  <a:cubicBezTo>
                    <a:pt x="2673" y="1973"/>
                    <a:pt x="2638" y="1977"/>
                    <a:pt x="2605" y="1985"/>
                  </a:cubicBezTo>
                  <a:cubicBezTo>
                    <a:pt x="2743" y="1487"/>
                    <a:pt x="2381" y="990"/>
                    <a:pt x="1904" y="990"/>
                  </a:cubicBezTo>
                  <a:cubicBezTo>
                    <a:pt x="1854" y="990"/>
                    <a:pt x="1802" y="996"/>
                    <a:pt x="1750" y="1007"/>
                  </a:cubicBezTo>
                  <a:cubicBezTo>
                    <a:pt x="1811" y="732"/>
                    <a:pt x="1750" y="457"/>
                    <a:pt x="1597" y="274"/>
                  </a:cubicBezTo>
                  <a:cubicBezTo>
                    <a:pt x="1428" y="81"/>
                    <a:pt x="1228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2347;p68"/>
            <p:cNvSpPr/>
            <p:nvPr/>
          </p:nvSpPr>
          <p:spPr>
            <a:xfrm>
              <a:off x="5291809" y="2891899"/>
              <a:ext cx="656193" cy="579338"/>
            </a:xfrm>
            <a:custGeom>
              <a:avLst/>
              <a:gdLst/>
              <a:ahLst/>
              <a:cxnLst/>
              <a:rect l="l" t="t" r="r" b="b"/>
              <a:pathLst>
                <a:path w="3586" h="3166" extrusionOk="0">
                  <a:moveTo>
                    <a:pt x="1477" y="1"/>
                  </a:moveTo>
                  <a:lnTo>
                    <a:pt x="622" y="1284"/>
                  </a:lnTo>
                  <a:cubicBezTo>
                    <a:pt x="1" y="2181"/>
                    <a:pt x="749" y="3165"/>
                    <a:pt x="1600" y="3165"/>
                  </a:cubicBezTo>
                  <a:cubicBezTo>
                    <a:pt x="1878" y="3165"/>
                    <a:pt x="2168" y="3060"/>
                    <a:pt x="2424" y="2811"/>
                  </a:cubicBezTo>
                  <a:lnTo>
                    <a:pt x="3585" y="1772"/>
                  </a:lnTo>
                  <a:lnTo>
                    <a:pt x="3524" y="1742"/>
                  </a:lnTo>
                  <a:cubicBezTo>
                    <a:pt x="3310" y="1559"/>
                    <a:pt x="3219" y="1314"/>
                    <a:pt x="3249" y="1039"/>
                  </a:cubicBezTo>
                  <a:lnTo>
                    <a:pt x="3249" y="1039"/>
                  </a:lnTo>
                  <a:cubicBezTo>
                    <a:pt x="3165" y="1067"/>
                    <a:pt x="3082" y="1080"/>
                    <a:pt x="3000" y="1080"/>
                  </a:cubicBezTo>
                  <a:cubicBezTo>
                    <a:pt x="2547" y="1080"/>
                    <a:pt x="2163" y="676"/>
                    <a:pt x="2241" y="184"/>
                  </a:cubicBezTo>
                  <a:lnTo>
                    <a:pt x="2241" y="184"/>
                  </a:lnTo>
                  <a:cubicBezTo>
                    <a:pt x="2163" y="213"/>
                    <a:pt x="2081" y="227"/>
                    <a:pt x="2000" y="227"/>
                  </a:cubicBezTo>
                  <a:cubicBezTo>
                    <a:pt x="1827" y="227"/>
                    <a:pt x="1653" y="165"/>
                    <a:pt x="1508" y="62"/>
                  </a:cubicBezTo>
                  <a:cubicBezTo>
                    <a:pt x="1508" y="31"/>
                    <a:pt x="1477" y="31"/>
                    <a:pt x="1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2348;p68"/>
            <p:cNvSpPr/>
            <p:nvPr/>
          </p:nvSpPr>
          <p:spPr>
            <a:xfrm>
              <a:off x="5453591" y="2700724"/>
              <a:ext cx="717494" cy="559759"/>
            </a:xfrm>
            <a:custGeom>
              <a:avLst/>
              <a:gdLst/>
              <a:ahLst/>
              <a:cxnLst/>
              <a:rect l="l" t="t" r="r" b="b"/>
              <a:pathLst>
                <a:path w="3921" h="3059" extrusionOk="0">
                  <a:moveTo>
                    <a:pt x="1225" y="0"/>
                  </a:moveTo>
                  <a:cubicBezTo>
                    <a:pt x="688" y="0"/>
                    <a:pt x="0" y="680"/>
                    <a:pt x="469" y="1149"/>
                  </a:cubicBezTo>
                  <a:cubicBezTo>
                    <a:pt x="469" y="1149"/>
                    <a:pt x="469" y="1179"/>
                    <a:pt x="499" y="1179"/>
                  </a:cubicBezTo>
                  <a:cubicBezTo>
                    <a:pt x="647" y="1306"/>
                    <a:pt x="824" y="1374"/>
                    <a:pt x="1000" y="1374"/>
                  </a:cubicBezTo>
                  <a:cubicBezTo>
                    <a:pt x="1078" y="1374"/>
                    <a:pt x="1157" y="1360"/>
                    <a:pt x="1233" y="1332"/>
                  </a:cubicBezTo>
                  <a:lnTo>
                    <a:pt x="1233" y="1332"/>
                  </a:lnTo>
                  <a:cubicBezTo>
                    <a:pt x="1153" y="1809"/>
                    <a:pt x="1556" y="2217"/>
                    <a:pt x="2004" y="2217"/>
                  </a:cubicBezTo>
                  <a:cubicBezTo>
                    <a:pt x="2072" y="2217"/>
                    <a:pt x="2141" y="2207"/>
                    <a:pt x="2210" y="2187"/>
                  </a:cubicBezTo>
                  <a:lnTo>
                    <a:pt x="2210" y="2187"/>
                  </a:lnTo>
                  <a:cubicBezTo>
                    <a:pt x="2180" y="2432"/>
                    <a:pt x="2271" y="2707"/>
                    <a:pt x="2485" y="2890"/>
                  </a:cubicBezTo>
                  <a:lnTo>
                    <a:pt x="2546" y="2920"/>
                  </a:lnTo>
                  <a:cubicBezTo>
                    <a:pt x="2676" y="3012"/>
                    <a:pt x="2829" y="3058"/>
                    <a:pt x="2982" y="3058"/>
                  </a:cubicBezTo>
                  <a:cubicBezTo>
                    <a:pt x="3188" y="3058"/>
                    <a:pt x="3396" y="2973"/>
                    <a:pt x="3554" y="2798"/>
                  </a:cubicBezTo>
                  <a:cubicBezTo>
                    <a:pt x="3921" y="2371"/>
                    <a:pt x="3707" y="1729"/>
                    <a:pt x="3157" y="1576"/>
                  </a:cubicBezTo>
                  <a:cubicBezTo>
                    <a:pt x="3096" y="1561"/>
                    <a:pt x="3027" y="1553"/>
                    <a:pt x="2955" y="1553"/>
                  </a:cubicBezTo>
                  <a:cubicBezTo>
                    <a:pt x="2882" y="1553"/>
                    <a:pt x="2806" y="1561"/>
                    <a:pt x="2729" y="1576"/>
                  </a:cubicBezTo>
                  <a:cubicBezTo>
                    <a:pt x="2807" y="1084"/>
                    <a:pt x="2446" y="680"/>
                    <a:pt x="1999" y="680"/>
                  </a:cubicBezTo>
                  <a:cubicBezTo>
                    <a:pt x="1919" y="680"/>
                    <a:pt x="1836" y="693"/>
                    <a:pt x="1752" y="721"/>
                  </a:cubicBezTo>
                  <a:cubicBezTo>
                    <a:pt x="1782" y="599"/>
                    <a:pt x="1752" y="446"/>
                    <a:pt x="1691" y="324"/>
                  </a:cubicBezTo>
                  <a:cubicBezTo>
                    <a:pt x="1600" y="93"/>
                    <a:pt x="1423" y="0"/>
                    <a:pt x="1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2349;p68"/>
            <p:cNvSpPr/>
            <p:nvPr/>
          </p:nvSpPr>
          <p:spPr>
            <a:xfrm>
              <a:off x="3370493" y="3464139"/>
              <a:ext cx="654363" cy="581717"/>
            </a:xfrm>
            <a:custGeom>
              <a:avLst/>
              <a:gdLst/>
              <a:ahLst/>
              <a:cxnLst/>
              <a:rect l="l" t="t" r="r" b="b"/>
              <a:pathLst>
                <a:path w="3576" h="3179" extrusionOk="0">
                  <a:moveTo>
                    <a:pt x="2077" y="1"/>
                  </a:moveTo>
                  <a:lnTo>
                    <a:pt x="2016" y="31"/>
                  </a:lnTo>
                  <a:cubicBezTo>
                    <a:pt x="1890" y="158"/>
                    <a:pt x="1719" y="226"/>
                    <a:pt x="1536" y="226"/>
                  </a:cubicBezTo>
                  <a:cubicBezTo>
                    <a:pt x="1453" y="226"/>
                    <a:pt x="1368" y="213"/>
                    <a:pt x="1283" y="184"/>
                  </a:cubicBezTo>
                  <a:lnTo>
                    <a:pt x="1283" y="184"/>
                  </a:lnTo>
                  <a:cubicBezTo>
                    <a:pt x="1361" y="676"/>
                    <a:pt x="999" y="1080"/>
                    <a:pt x="553" y="1080"/>
                  </a:cubicBezTo>
                  <a:cubicBezTo>
                    <a:pt x="472" y="1080"/>
                    <a:pt x="389" y="1067"/>
                    <a:pt x="306" y="1040"/>
                  </a:cubicBezTo>
                  <a:lnTo>
                    <a:pt x="306" y="1040"/>
                  </a:lnTo>
                  <a:cubicBezTo>
                    <a:pt x="336" y="1284"/>
                    <a:pt x="244" y="1559"/>
                    <a:pt x="31" y="1742"/>
                  </a:cubicBezTo>
                  <a:lnTo>
                    <a:pt x="0" y="1773"/>
                  </a:lnTo>
                  <a:lnTo>
                    <a:pt x="1100" y="2811"/>
                  </a:lnTo>
                  <a:cubicBezTo>
                    <a:pt x="1358" y="3069"/>
                    <a:pt x="1653" y="3178"/>
                    <a:pt x="1939" y="3178"/>
                  </a:cubicBezTo>
                  <a:cubicBezTo>
                    <a:pt x="2803" y="3178"/>
                    <a:pt x="3576" y="2179"/>
                    <a:pt x="2933" y="1284"/>
                  </a:cubicBezTo>
                  <a:lnTo>
                    <a:pt x="20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2350;p68"/>
            <p:cNvSpPr/>
            <p:nvPr/>
          </p:nvSpPr>
          <p:spPr>
            <a:xfrm>
              <a:off x="3130051" y="3227905"/>
              <a:ext cx="709626" cy="588305"/>
            </a:xfrm>
            <a:custGeom>
              <a:avLst/>
              <a:gdLst/>
              <a:ahLst/>
              <a:cxnLst/>
              <a:rect l="l" t="t" r="r" b="b"/>
              <a:pathLst>
                <a:path w="3878" h="3215" extrusionOk="0">
                  <a:moveTo>
                    <a:pt x="2811" y="0"/>
                  </a:moveTo>
                  <a:cubicBezTo>
                    <a:pt x="2661" y="0"/>
                    <a:pt x="2503" y="49"/>
                    <a:pt x="2353" y="162"/>
                  </a:cubicBezTo>
                  <a:cubicBezTo>
                    <a:pt x="2261" y="253"/>
                    <a:pt x="2169" y="345"/>
                    <a:pt x="2139" y="467"/>
                  </a:cubicBezTo>
                  <a:cubicBezTo>
                    <a:pt x="2078" y="589"/>
                    <a:pt x="2078" y="742"/>
                    <a:pt x="2078" y="864"/>
                  </a:cubicBezTo>
                  <a:cubicBezTo>
                    <a:pt x="2004" y="846"/>
                    <a:pt x="1927" y="836"/>
                    <a:pt x="1850" y="836"/>
                  </a:cubicBezTo>
                  <a:cubicBezTo>
                    <a:pt x="1673" y="836"/>
                    <a:pt x="1494" y="889"/>
                    <a:pt x="1345" y="1017"/>
                  </a:cubicBezTo>
                  <a:cubicBezTo>
                    <a:pt x="1161" y="1200"/>
                    <a:pt x="1039" y="1445"/>
                    <a:pt x="1100" y="1720"/>
                  </a:cubicBezTo>
                  <a:cubicBezTo>
                    <a:pt x="1025" y="1691"/>
                    <a:pt x="943" y="1677"/>
                    <a:pt x="861" y="1677"/>
                  </a:cubicBezTo>
                  <a:cubicBezTo>
                    <a:pt x="678" y="1677"/>
                    <a:pt x="494" y="1746"/>
                    <a:pt x="367" y="1872"/>
                  </a:cubicBezTo>
                  <a:cubicBezTo>
                    <a:pt x="31" y="2147"/>
                    <a:pt x="0" y="2605"/>
                    <a:pt x="275" y="2941"/>
                  </a:cubicBezTo>
                  <a:cubicBezTo>
                    <a:pt x="418" y="3119"/>
                    <a:pt x="633" y="3214"/>
                    <a:pt x="854" y="3214"/>
                  </a:cubicBezTo>
                  <a:cubicBezTo>
                    <a:pt x="1012" y="3214"/>
                    <a:pt x="1174" y="3166"/>
                    <a:pt x="1314" y="3064"/>
                  </a:cubicBezTo>
                  <a:lnTo>
                    <a:pt x="1345" y="3033"/>
                  </a:lnTo>
                  <a:cubicBezTo>
                    <a:pt x="1558" y="2850"/>
                    <a:pt x="1650" y="2575"/>
                    <a:pt x="1620" y="2331"/>
                  </a:cubicBezTo>
                  <a:lnTo>
                    <a:pt x="1620" y="2331"/>
                  </a:lnTo>
                  <a:cubicBezTo>
                    <a:pt x="1703" y="2358"/>
                    <a:pt x="1786" y="2371"/>
                    <a:pt x="1867" y="2371"/>
                  </a:cubicBezTo>
                  <a:cubicBezTo>
                    <a:pt x="2313" y="2371"/>
                    <a:pt x="2675" y="1967"/>
                    <a:pt x="2597" y="1475"/>
                  </a:cubicBezTo>
                  <a:lnTo>
                    <a:pt x="2597" y="1475"/>
                  </a:lnTo>
                  <a:cubicBezTo>
                    <a:pt x="2682" y="1504"/>
                    <a:pt x="2767" y="1517"/>
                    <a:pt x="2850" y="1517"/>
                  </a:cubicBezTo>
                  <a:cubicBezTo>
                    <a:pt x="3033" y="1517"/>
                    <a:pt x="3204" y="1449"/>
                    <a:pt x="3330" y="1322"/>
                  </a:cubicBezTo>
                  <a:lnTo>
                    <a:pt x="3391" y="1292"/>
                  </a:lnTo>
                  <a:cubicBezTo>
                    <a:pt x="3877" y="733"/>
                    <a:pt x="3397" y="0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2351;p68"/>
            <p:cNvSpPr/>
            <p:nvPr/>
          </p:nvSpPr>
          <p:spPr>
            <a:xfrm>
              <a:off x="7175295" y="3335683"/>
              <a:ext cx="644848" cy="497726"/>
            </a:xfrm>
            <a:custGeom>
              <a:avLst/>
              <a:gdLst/>
              <a:ahLst/>
              <a:cxnLst/>
              <a:rect l="l" t="t" r="r" b="b"/>
              <a:pathLst>
                <a:path w="3524" h="2720" extrusionOk="0">
                  <a:moveTo>
                    <a:pt x="3096" y="0"/>
                  </a:moveTo>
                  <a:lnTo>
                    <a:pt x="1569" y="214"/>
                  </a:lnTo>
                  <a:cubicBezTo>
                    <a:pt x="0" y="244"/>
                    <a:pt x="40" y="2567"/>
                    <a:pt x="1570" y="2567"/>
                  </a:cubicBezTo>
                  <a:cubicBezTo>
                    <a:pt x="1590" y="2567"/>
                    <a:pt x="1610" y="2567"/>
                    <a:pt x="1630" y="2566"/>
                  </a:cubicBezTo>
                  <a:lnTo>
                    <a:pt x="3157" y="2719"/>
                  </a:lnTo>
                  <a:lnTo>
                    <a:pt x="3157" y="2658"/>
                  </a:lnTo>
                  <a:cubicBezTo>
                    <a:pt x="3157" y="2383"/>
                    <a:pt x="3279" y="2139"/>
                    <a:pt x="3524" y="2016"/>
                  </a:cubicBezTo>
                  <a:cubicBezTo>
                    <a:pt x="3279" y="1864"/>
                    <a:pt x="3126" y="1619"/>
                    <a:pt x="3126" y="1375"/>
                  </a:cubicBezTo>
                  <a:cubicBezTo>
                    <a:pt x="3126" y="1100"/>
                    <a:pt x="3249" y="856"/>
                    <a:pt x="3493" y="703"/>
                  </a:cubicBezTo>
                  <a:cubicBezTo>
                    <a:pt x="3249" y="550"/>
                    <a:pt x="3096" y="306"/>
                    <a:pt x="3096" y="61"/>
                  </a:cubicBezTo>
                  <a:lnTo>
                    <a:pt x="3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2352;p68"/>
            <p:cNvSpPr/>
            <p:nvPr/>
          </p:nvSpPr>
          <p:spPr>
            <a:xfrm>
              <a:off x="7741632" y="3201555"/>
              <a:ext cx="307785" cy="764156"/>
            </a:xfrm>
            <a:custGeom>
              <a:avLst/>
              <a:gdLst/>
              <a:ahLst/>
              <a:cxnLst/>
              <a:rect l="l" t="t" r="r" b="b"/>
              <a:pathLst>
                <a:path w="1682" h="4176" extrusionOk="0">
                  <a:moveTo>
                    <a:pt x="765" y="0"/>
                  </a:moveTo>
                  <a:cubicBezTo>
                    <a:pt x="337" y="0"/>
                    <a:pt x="1" y="336"/>
                    <a:pt x="1" y="733"/>
                  </a:cubicBezTo>
                  <a:lnTo>
                    <a:pt x="1" y="794"/>
                  </a:lnTo>
                  <a:cubicBezTo>
                    <a:pt x="1" y="1039"/>
                    <a:pt x="154" y="1314"/>
                    <a:pt x="368" y="1436"/>
                  </a:cubicBezTo>
                  <a:cubicBezTo>
                    <a:pt x="154" y="1589"/>
                    <a:pt x="1" y="1833"/>
                    <a:pt x="31" y="2108"/>
                  </a:cubicBezTo>
                  <a:cubicBezTo>
                    <a:pt x="31" y="2352"/>
                    <a:pt x="184" y="2597"/>
                    <a:pt x="398" y="2749"/>
                  </a:cubicBezTo>
                  <a:cubicBezTo>
                    <a:pt x="184" y="2872"/>
                    <a:pt x="31" y="3116"/>
                    <a:pt x="62" y="3391"/>
                  </a:cubicBezTo>
                  <a:lnTo>
                    <a:pt x="62" y="3452"/>
                  </a:lnTo>
                  <a:cubicBezTo>
                    <a:pt x="91" y="3944"/>
                    <a:pt x="449" y="4176"/>
                    <a:pt x="812" y="4176"/>
                  </a:cubicBezTo>
                  <a:cubicBezTo>
                    <a:pt x="1214" y="4176"/>
                    <a:pt x="1622" y="3891"/>
                    <a:pt x="1589" y="3360"/>
                  </a:cubicBezTo>
                  <a:cubicBezTo>
                    <a:pt x="1589" y="3238"/>
                    <a:pt x="1559" y="3116"/>
                    <a:pt x="1498" y="3024"/>
                  </a:cubicBezTo>
                  <a:cubicBezTo>
                    <a:pt x="1406" y="2902"/>
                    <a:pt x="1315" y="2780"/>
                    <a:pt x="1192" y="2719"/>
                  </a:cubicBezTo>
                  <a:cubicBezTo>
                    <a:pt x="1681" y="2413"/>
                    <a:pt x="1651" y="1711"/>
                    <a:pt x="1162" y="1405"/>
                  </a:cubicBezTo>
                  <a:cubicBezTo>
                    <a:pt x="1284" y="1344"/>
                    <a:pt x="1376" y="1222"/>
                    <a:pt x="1437" y="1100"/>
                  </a:cubicBezTo>
                  <a:cubicBezTo>
                    <a:pt x="1498" y="978"/>
                    <a:pt x="1528" y="886"/>
                    <a:pt x="1528" y="764"/>
                  </a:cubicBezTo>
                  <a:cubicBezTo>
                    <a:pt x="1498" y="336"/>
                    <a:pt x="1162" y="0"/>
                    <a:pt x="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2353;p68"/>
            <p:cNvSpPr/>
            <p:nvPr/>
          </p:nvSpPr>
          <p:spPr>
            <a:xfrm>
              <a:off x="4322562" y="1373166"/>
              <a:ext cx="819967" cy="324986"/>
            </a:xfrm>
            <a:custGeom>
              <a:avLst/>
              <a:gdLst/>
              <a:ahLst/>
              <a:cxnLst/>
              <a:rect l="l" t="t" r="r" b="b"/>
              <a:pathLst>
                <a:path w="4481" h="1776" extrusionOk="0">
                  <a:moveTo>
                    <a:pt x="3654" y="1"/>
                  </a:moveTo>
                  <a:cubicBezTo>
                    <a:pt x="3634" y="1"/>
                    <a:pt x="3615" y="1"/>
                    <a:pt x="3595" y="3"/>
                  </a:cubicBezTo>
                  <a:cubicBezTo>
                    <a:pt x="3473" y="3"/>
                    <a:pt x="3351" y="64"/>
                    <a:pt x="3259" y="125"/>
                  </a:cubicBezTo>
                  <a:cubicBezTo>
                    <a:pt x="3137" y="186"/>
                    <a:pt x="3045" y="308"/>
                    <a:pt x="2984" y="430"/>
                  </a:cubicBezTo>
                  <a:cubicBezTo>
                    <a:pt x="2832" y="223"/>
                    <a:pt x="2604" y="122"/>
                    <a:pt x="2378" y="122"/>
                  </a:cubicBezTo>
                  <a:cubicBezTo>
                    <a:pt x="2105" y="122"/>
                    <a:pt x="1835" y="269"/>
                    <a:pt x="1701" y="553"/>
                  </a:cubicBezTo>
                  <a:cubicBezTo>
                    <a:pt x="1609" y="430"/>
                    <a:pt x="1487" y="339"/>
                    <a:pt x="1365" y="278"/>
                  </a:cubicBezTo>
                  <a:cubicBezTo>
                    <a:pt x="1279" y="256"/>
                    <a:pt x="1192" y="235"/>
                    <a:pt x="1106" y="235"/>
                  </a:cubicBezTo>
                  <a:cubicBezTo>
                    <a:pt x="1070" y="235"/>
                    <a:pt x="1034" y="238"/>
                    <a:pt x="998" y="247"/>
                  </a:cubicBezTo>
                  <a:cubicBezTo>
                    <a:pt x="0" y="277"/>
                    <a:pt x="50" y="1775"/>
                    <a:pt x="1059" y="1775"/>
                  </a:cubicBezTo>
                  <a:cubicBezTo>
                    <a:pt x="1070" y="1775"/>
                    <a:pt x="1080" y="1775"/>
                    <a:pt x="1090" y="1775"/>
                  </a:cubicBezTo>
                  <a:lnTo>
                    <a:pt x="1151" y="1775"/>
                  </a:lnTo>
                  <a:cubicBezTo>
                    <a:pt x="1285" y="1491"/>
                    <a:pt x="1555" y="1344"/>
                    <a:pt x="1828" y="1344"/>
                  </a:cubicBezTo>
                  <a:cubicBezTo>
                    <a:pt x="2054" y="1344"/>
                    <a:pt x="2282" y="1445"/>
                    <a:pt x="2434" y="1652"/>
                  </a:cubicBezTo>
                  <a:cubicBezTo>
                    <a:pt x="2568" y="1368"/>
                    <a:pt x="2848" y="1221"/>
                    <a:pt x="3129" y="1221"/>
                  </a:cubicBezTo>
                  <a:cubicBezTo>
                    <a:pt x="3362" y="1221"/>
                    <a:pt x="3595" y="1322"/>
                    <a:pt x="3748" y="1530"/>
                  </a:cubicBezTo>
                  <a:lnTo>
                    <a:pt x="3809" y="1530"/>
                  </a:lnTo>
                  <a:cubicBezTo>
                    <a:pt x="4206" y="1469"/>
                    <a:pt x="4481" y="1103"/>
                    <a:pt x="4420" y="705"/>
                  </a:cubicBezTo>
                  <a:cubicBezTo>
                    <a:pt x="4391" y="297"/>
                    <a:pt x="4056" y="1"/>
                    <a:pt x="3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32025" y="168926"/>
            <a:ext cx="11120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010566" y="1082296"/>
            <a:ext cx="5418209" cy="160043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032667" y="2633358"/>
            <a:ext cx="6018157" cy="255389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ai,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miễn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2" name="PA_图片 11">
            <a:hlinkClick r:id="rId4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0605" y="67645"/>
            <a:ext cx="846607" cy="846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65E956-59D3-4596-BAE2-674BDDE104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224" y="1237639"/>
            <a:ext cx="5073517" cy="4187438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BD3448DB-8A8C-4292-B034-9DCE5D31C4DC}"/>
              </a:ext>
            </a:extLst>
          </p:cNvPr>
          <p:cNvSpPr/>
          <p:nvPr/>
        </p:nvSpPr>
        <p:spPr>
          <a:xfrm>
            <a:off x="293495" y="4275653"/>
            <a:ext cx="324613" cy="316182"/>
          </a:xfrm>
          <a:prstGeom prst="ellipse">
            <a:avLst/>
          </a:prstGeom>
          <a:solidFill>
            <a:schemeClr val="accent4">
              <a:lumMod val="25000"/>
            </a:schemeClr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8524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  <p:bldP spid="48" grpId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330;p68"/>
          <p:cNvGrpSpPr/>
          <p:nvPr/>
        </p:nvGrpSpPr>
        <p:grpSpPr>
          <a:xfrm>
            <a:off x="9957548" y="4922566"/>
            <a:ext cx="2234452" cy="1034888"/>
            <a:chOff x="1520151" y="1188351"/>
            <a:chExt cx="6724877" cy="3114630"/>
          </a:xfrm>
        </p:grpSpPr>
        <p:sp>
          <p:nvSpPr>
            <p:cNvPr id="17" name="Google Shape;2331;p6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2332;p6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2333;p68"/>
            <p:cNvSpPr/>
            <p:nvPr/>
          </p:nvSpPr>
          <p:spPr>
            <a:xfrm>
              <a:off x="1520151" y="3103475"/>
              <a:ext cx="346761" cy="394521"/>
            </a:xfrm>
            <a:custGeom>
              <a:avLst/>
              <a:gdLst/>
              <a:ahLst/>
              <a:cxnLst/>
              <a:rect l="l" t="t" r="r" b="b"/>
              <a:pathLst>
                <a:path w="1895" h="2156" extrusionOk="0">
                  <a:moveTo>
                    <a:pt x="841" y="0"/>
                  </a:moveTo>
                  <a:cubicBezTo>
                    <a:pt x="515" y="0"/>
                    <a:pt x="371" y="492"/>
                    <a:pt x="703" y="658"/>
                  </a:cubicBezTo>
                  <a:cubicBezTo>
                    <a:pt x="665" y="647"/>
                    <a:pt x="628" y="642"/>
                    <a:pt x="594" y="642"/>
                  </a:cubicBezTo>
                  <a:cubicBezTo>
                    <a:pt x="247" y="642"/>
                    <a:pt x="128" y="1161"/>
                    <a:pt x="489" y="1300"/>
                  </a:cubicBezTo>
                  <a:cubicBezTo>
                    <a:pt x="466" y="1296"/>
                    <a:pt x="442" y="1294"/>
                    <a:pt x="419" y="1294"/>
                  </a:cubicBezTo>
                  <a:cubicBezTo>
                    <a:pt x="261" y="1294"/>
                    <a:pt x="115" y="1381"/>
                    <a:pt x="62" y="1514"/>
                  </a:cubicBezTo>
                  <a:cubicBezTo>
                    <a:pt x="1" y="1697"/>
                    <a:pt x="123" y="1880"/>
                    <a:pt x="306" y="1972"/>
                  </a:cubicBezTo>
                  <a:lnTo>
                    <a:pt x="367" y="1972"/>
                  </a:lnTo>
                  <a:lnTo>
                    <a:pt x="1131" y="2155"/>
                  </a:lnTo>
                  <a:cubicBezTo>
                    <a:pt x="1222" y="2064"/>
                    <a:pt x="1345" y="2002"/>
                    <a:pt x="1467" y="1972"/>
                  </a:cubicBezTo>
                  <a:cubicBezTo>
                    <a:pt x="1100" y="1514"/>
                    <a:pt x="1345" y="872"/>
                    <a:pt x="1895" y="750"/>
                  </a:cubicBezTo>
                  <a:cubicBezTo>
                    <a:pt x="1803" y="628"/>
                    <a:pt x="1742" y="506"/>
                    <a:pt x="1711" y="353"/>
                  </a:cubicBezTo>
                  <a:lnTo>
                    <a:pt x="948" y="17"/>
                  </a:lnTo>
                  <a:cubicBezTo>
                    <a:pt x="910" y="5"/>
                    <a:pt x="875" y="0"/>
                    <a:pt x="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2334;p68"/>
            <p:cNvSpPr/>
            <p:nvPr/>
          </p:nvSpPr>
          <p:spPr>
            <a:xfrm>
              <a:off x="3129136" y="1581403"/>
              <a:ext cx="409160" cy="373660"/>
            </a:xfrm>
            <a:custGeom>
              <a:avLst/>
              <a:gdLst/>
              <a:ahLst/>
              <a:cxnLst/>
              <a:rect l="l" t="t" r="r" b="b"/>
              <a:pathLst>
                <a:path w="2236" h="2042" extrusionOk="0">
                  <a:moveTo>
                    <a:pt x="1572" y="0"/>
                  </a:moveTo>
                  <a:cubicBezTo>
                    <a:pt x="1340" y="0"/>
                    <a:pt x="1122" y="243"/>
                    <a:pt x="1289" y="514"/>
                  </a:cubicBezTo>
                  <a:cubicBezTo>
                    <a:pt x="1213" y="431"/>
                    <a:pt x="1122" y="395"/>
                    <a:pt x="1033" y="395"/>
                  </a:cubicBezTo>
                  <a:cubicBezTo>
                    <a:pt x="796" y="395"/>
                    <a:pt x="575" y="645"/>
                    <a:pt x="708" y="912"/>
                  </a:cubicBezTo>
                  <a:cubicBezTo>
                    <a:pt x="636" y="831"/>
                    <a:pt x="548" y="797"/>
                    <a:pt x="463" y="797"/>
                  </a:cubicBezTo>
                  <a:cubicBezTo>
                    <a:pt x="224" y="797"/>
                    <a:pt x="1" y="1061"/>
                    <a:pt x="158" y="1309"/>
                  </a:cubicBezTo>
                  <a:cubicBezTo>
                    <a:pt x="189" y="1339"/>
                    <a:pt x="189" y="1339"/>
                    <a:pt x="219" y="1370"/>
                  </a:cubicBezTo>
                  <a:lnTo>
                    <a:pt x="678" y="1950"/>
                  </a:lnTo>
                  <a:cubicBezTo>
                    <a:pt x="830" y="1950"/>
                    <a:pt x="952" y="1981"/>
                    <a:pt x="1075" y="2042"/>
                  </a:cubicBezTo>
                  <a:cubicBezTo>
                    <a:pt x="1050" y="1581"/>
                    <a:pt x="1412" y="1235"/>
                    <a:pt x="1822" y="1235"/>
                  </a:cubicBezTo>
                  <a:cubicBezTo>
                    <a:pt x="1928" y="1235"/>
                    <a:pt x="2037" y="1258"/>
                    <a:pt x="2144" y="1309"/>
                  </a:cubicBezTo>
                  <a:cubicBezTo>
                    <a:pt x="2144" y="1156"/>
                    <a:pt x="2174" y="1003"/>
                    <a:pt x="2236" y="881"/>
                  </a:cubicBezTo>
                  <a:lnTo>
                    <a:pt x="1869" y="178"/>
                  </a:lnTo>
                  <a:cubicBezTo>
                    <a:pt x="1792" y="53"/>
                    <a:pt x="1680" y="0"/>
                    <a:pt x="1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2335;p68"/>
            <p:cNvSpPr/>
            <p:nvPr/>
          </p:nvSpPr>
          <p:spPr>
            <a:xfrm>
              <a:off x="4538667" y="1188351"/>
              <a:ext cx="380248" cy="286009"/>
            </a:xfrm>
            <a:custGeom>
              <a:avLst/>
              <a:gdLst/>
              <a:ahLst/>
              <a:cxnLst/>
              <a:rect l="l" t="t" r="r" b="b"/>
              <a:pathLst>
                <a:path w="2078" h="1563" extrusionOk="0">
                  <a:moveTo>
                    <a:pt x="1739" y="1"/>
                  </a:moveTo>
                  <a:cubicBezTo>
                    <a:pt x="1580" y="1"/>
                    <a:pt x="1421" y="108"/>
                    <a:pt x="1406" y="310"/>
                  </a:cubicBezTo>
                  <a:cubicBezTo>
                    <a:pt x="1378" y="112"/>
                    <a:pt x="1224" y="18"/>
                    <a:pt x="1071" y="18"/>
                  </a:cubicBezTo>
                  <a:cubicBezTo>
                    <a:pt x="894" y="18"/>
                    <a:pt x="717" y="142"/>
                    <a:pt x="734" y="371"/>
                  </a:cubicBezTo>
                  <a:cubicBezTo>
                    <a:pt x="706" y="207"/>
                    <a:pt x="556" y="92"/>
                    <a:pt x="393" y="92"/>
                  </a:cubicBezTo>
                  <a:cubicBezTo>
                    <a:pt x="375" y="92"/>
                    <a:pt x="356" y="93"/>
                    <a:pt x="337" y="96"/>
                  </a:cubicBezTo>
                  <a:cubicBezTo>
                    <a:pt x="153" y="127"/>
                    <a:pt x="1" y="280"/>
                    <a:pt x="31" y="493"/>
                  </a:cubicBezTo>
                  <a:lnTo>
                    <a:pt x="31" y="555"/>
                  </a:lnTo>
                  <a:lnTo>
                    <a:pt x="184" y="1318"/>
                  </a:lnTo>
                  <a:cubicBezTo>
                    <a:pt x="306" y="1349"/>
                    <a:pt x="428" y="1440"/>
                    <a:pt x="520" y="1563"/>
                  </a:cubicBezTo>
                  <a:cubicBezTo>
                    <a:pt x="654" y="1279"/>
                    <a:pt x="924" y="1132"/>
                    <a:pt x="1197" y="1132"/>
                  </a:cubicBezTo>
                  <a:cubicBezTo>
                    <a:pt x="1423" y="1132"/>
                    <a:pt x="1651" y="1233"/>
                    <a:pt x="1803" y="1440"/>
                  </a:cubicBezTo>
                  <a:cubicBezTo>
                    <a:pt x="1864" y="1318"/>
                    <a:pt x="1956" y="1196"/>
                    <a:pt x="2078" y="1135"/>
                  </a:cubicBezTo>
                  <a:lnTo>
                    <a:pt x="2078" y="310"/>
                  </a:lnTo>
                  <a:cubicBezTo>
                    <a:pt x="2048" y="100"/>
                    <a:pt x="1893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2336;p68"/>
            <p:cNvSpPr/>
            <p:nvPr/>
          </p:nvSpPr>
          <p:spPr>
            <a:xfrm>
              <a:off x="6953517" y="1687352"/>
              <a:ext cx="380248" cy="390678"/>
            </a:xfrm>
            <a:custGeom>
              <a:avLst/>
              <a:gdLst/>
              <a:ahLst/>
              <a:cxnLst/>
              <a:rect l="l" t="t" r="r" b="b"/>
              <a:pathLst>
                <a:path w="2078" h="2135" extrusionOk="0">
                  <a:moveTo>
                    <a:pt x="812" y="0"/>
                  </a:moveTo>
                  <a:cubicBezTo>
                    <a:pt x="736" y="0"/>
                    <a:pt x="656" y="27"/>
                    <a:pt x="581" y="88"/>
                  </a:cubicBezTo>
                  <a:lnTo>
                    <a:pt x="550" y="119"/>
                  </a:lnTo>
                  <a:lnTo>
                    <a:pt x="1" y="669"/>
                  </a:lnTo>
                  <a:cubicBezTo>
                    <a:pt x="31" y="821"/>
                    <a:pt x="31" y="943"/>
                    <a:pt x="1" y="1096"/>
                  </a:cubicBezTo>
                  <a:cubicBezTo>
                    <a:pt x="53" y="1085"/>
                    <a:pt x="105" y="1079"/>
                    <a:pt x="155" y="1079"/>
                  </a:cubicBezTo>
                  <a:cubicBezTo>
                    <a:pt x="632" y="1079"/>
                    <a:pt x="994" y="1576"/>
                    <a:pt x="856" y="2074"/>
                  </a:cubicBezTo>
                  <a:cubicBezTo>
                    <a:pt x="889" y="2066"/>
                    <a:pt x="924" y="2062"/>
                    <a:pt x="960" y="2062"/>
                  </a:cubicBezTo>
                  <a:cubicBezTo>
                    <a:pt x="1058" y="2062"/>
                    <a:pt x="1164" y="2090"/>
                    <a:pt x="1253" y="2135"/>
                  </a:cubicBezTo>
                  <a:lnTo>
                    <a:pt x="1925" y="1646"/>
                  </a:lnTo>
                  <a:cubicBezTo>
                    <a:pt x="2078" y="1493"/>
                    <a:pt x="2078" y="1280"/>
                    <a:pt x="1986" y="1157"/>
                  </a:cubicBezTo>
                  <a:cubicBezTo>
                    <a:pt x="1915" y="1068"/>
                    <a:pt x="1813" y="1021"/>
                    <a:pt x="1716" y="1021"/>
                  </a:cubicBezTo>
                  <a:cubicBezTo>
                    <a:pt x="1646" y="1021"/>
                    <a:pt x="1579" y="1045"/>
                    <a:pt x="1528" y="1096"/>
                  </a:cubicBezTo>
                  <a:cubicBezTo>
                    <a:pt x="1724" y="851"/>
                    <a:pt x="1527" y="508"/>
                    <a:pt x="1268" y="508"/>
                  </a:cubicBezTo>
                  <a:cubicBezTo>
                    <a:pt x="1204" y="508"/>
                    <a:pt x="1136" y="529"/>
                    <a:pt x="1070" y="577"/>
                  </a:cubicBezTo>
                  <a:cubicBezTo>
                    <a:pt x="1283" y="316"/>
                    <a:pt x="1073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2337;p68"/>
            <p:cNvSpPr/>
            <p:nvPr/>
          </p:nvSpPr>
          <p:spPr>
            <a:xfrm>
              <a:off x="5762835" y="2612892"/>
              <a:ext cx="397083" cy="376405"/>
            </a:xfrm>
            <a:custGeom>
              <a:avLst/>
              <a:gdLst/>
              <a:ahLst/>
              <a:cxnLst/>
              <a:rect l="l" t="t" r="r" b="b"/>
              <a:pathLst>
                <a:path w="2170" h="2057" extrusionOk="0">
                  <a:moveTo>
                    <a:pt x="749" y="1"/>
                  </a:moveTo>
                  <a:cubicBezTo>
                    <a:pt x="652" y="1"/>
                    <a:pt x="557" y="48"/>
                    <a:pt x="490" y="132"/>
                  </a:cubicBezTo>
                  <a:lnTo>
                    <a:pt x="428" y="193"/>
                  </a:lnTo>
                  <a:lnTo>
                    <a:pt x="1" y="804"/>
                  </a:lnTo>
                  <a:cubicBezTo>
                    <a:pt x="62" y="926"/>
                    <a:pt x="62" y="1079"/>
                    <a:pt x="31" y="1231"/>
                  </a:cubicBezTo>
                  <a:cubicBezTo>
                    <a:pt x="115" y="1203"/>
                    <a:pt x="199" y="1190"/>
                    <a:pt x="281" y="1190"/>
                  </a:cubicBezTo>
                  <a:cubicBezTo>
                    <a:pt x="734" y="1190"/>
                    <a:pt x="1117" y="1590"/>
                    <a:pt x="1039" y="2056"/>
                  </a:cubicBezTo>
                  <a:cubicBezTo>
                    <a:pt x="1101" y="2041"/>
                    <a:pt x="1169" y="2033"/>
                    <a:pt x="1238" y="2033"/>
                  </a:cubicBezTo>
                  <a:cubicBezTo>
                    <a:pt x="1307" y="2033"/>
                    <a:pt x="1375" y="2041"/>
                    <a:pt x="1437" y="2056"/>
                  </a:cubicBezTo>
                  <a:lnTo>
                    <a:pt x="2048" y="1476"/>
                  </a:lnTo>
                  <a:cubicBezTo>
                    <a:pt x="2170" y="1354"/>
                    <a:pt x="2139" y="1109"/>
                    <a:pt x="2017" y="987"/>
                  </a:cubicBezTo>
                  <a:cubicBezTo>
                    <a:pt x="1941" y="941"/>
                    <a:pt x="1857" y="918"/>
                    <a:pt x="1773" y="918"/>
                  </a:cubicBezTo>
                  <a:cubicBezTo>
                    <a:pt x="1689" y="918"/>
                    <a:pt x="1605" y="941"/>
                    <a:pt x="1528" y="987"/>
                  </a:cubicBezTo>
                  <a:cubicBezTo>
                    <a:pt x="1650" y="865"/>
                    <a:pt x="1620" y="651"/>
                    <a:pt x="1498" y="559"/>
                  </a:cubicBezTo>
                  <a:cubicBezTo>
                    <a:pt x="1421" y="498"/>
                    <a:pt x="1337" y="468"/>
                    <a:pt x="1253" y="468"/>
                  </a:cubicBezTo>
                  <a:cubicBezTo>
                    <a:pt x="1169" y="468"/>
                    <a:pt x="1085" y="498"/>
                    <a:pt x="1009" y="559"/>
                  </a:cubicBezTo>
                  <a:cubicBezTo>
                    <a:pt x="1131" y="407"/>
                    <a:pt x="1101" y="193"/>
                    <a:pt x="978" y="101"/>
                  </a:cubicBezTo>
                  <a:cubicBezTo>
                    <a:pt x="910" y="32"/>
                    <a:pt x="828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2338;p68"/>
            <p:cNvSpPr/>
            <p:nvPr/>
          </p:nvSpPr>
          <p:spPr>
            <a:xfrm>
              <a:off x="3124378" y="3164592"/>
              <a:ext cx="397083" cy="378052"/>
            </a:xfrm>
            <a:custGeom>
              <a:avLst/>
              <a:gdLst/>
              <a:ahLst/>
              <a:cxnLst/>
              <a:rect l="l" t="t" r="r" b="b"/>
              <a:pathLst>
                <a:path w="2170" h="2066" extrusionOk="0">
                  <a:moveTo>
                    <a:pt x="1420" y="1"/>
                  </a:moveTo>
                  <a:cubicBezTo>
                    <a:pt x="1169" y="1"/>
                    <a:pt x="931" y="301"/>
                    <a:pt x="1131" y="569"/>
                  </a:cubicBezTo>
                  <a:cubicBezTo>
                    <a:pt x="1054" y="492"/>
                    <a:pt x="970" y="459"/>
                    <a:pt x="889" y="459"/>
                  </a:cubicBezTo>
                  <a:cubicBezTo>
                    <a:pt x="651" y="459"/>
                    <a:pt x="452" y="745"/>
                    <a:pt x="612" y="996"/>
                  </a:cubicBezTo>
                  <a:cubicBezTo>
                    <a:pt x="551" y="935"/>
                    <a:pt x="467" y="905"/>
                    <a:pt x="383" y="905"/>
                  </a:cubicBezTo>
                  <a:cubicBezTo>
                    <a:pt x="299" y="905"/>
                    <a:pt x="215" y="935"/>
                    <a:pt x="154" y="996"/>
                  </a:cubicBezTo>
                  <a:cubicBezTo>
                    <a:pt x="1" y="1119"/>
                    <a:pt x="1" y="1332"/>
                    <a:pt x="123" y="1485"/>
                  </a:cubicBezTo>
                  <a:lnTo>
                    <a:pt x="704" y="2066"/>
                  </a:lnTo>
                  <a:cubicBezTo>
                    <a:pt x="780" y="2050"/>
                    <a:pt x="849" y="2043"/>
                    <a:pt x="917" y="2043"/>
                  </a:cubicBezTo>
                  <a:cubicBezTo>
                    <a:pt x="986" y="2043"/>
                    <a:pt x="1055" y="2050"/>
                    <a:pt x="1131" y="2066"/>
                  </a:cubicBezTo>
                  <a:cubicBezTo>
                    <a:pt x="1070" y="1791"/>
                    <a:pt x="1192" y="1546"/>
                    <a:pt x="1376" y="1363"/>
                  </a:cubicBezTo>
                  <a:cubicBezTo>
                    <a:pt x="1525" y="1235"/>
                    <a:pt x="1704" y="1182"/>
                    <a:pt x="1881" y="1182"/>
                  </a:cubicBezTo>
                  <a:cubicBezTo>
                    <a:pt x="1958" y="1182"/>
                    <a:pt x="2035" y="1192"/>
                    <a:pt x="2109" y="1210"/>
                  </a:cubicBezTo>
                  <a:cubicBezTo>
                    <a:pt x="2109" y="1088"/>
                    <a:pt x="2109" y="935"/>
                    <a:pt x="2170" y="813"/>
                  </a:cubicBezTo>
                  <a:lnTo>
                    <a:pt x="1712" y="202"/>
                  </a:lnTo>
                  <a:cubicBezTo>
                    <a:pt x="1712" y="172"/>
                    <a:pt x="1681" y="141"/>
                    <a:pt x="1681" y="141"/>
                  </a:cubicBezTo>
                  <a:cubicBezTo>
                    <a:pt x="1607" y="42"/>
                    <a:pt x="1513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2339;p68"/>
            <p:cNvSpPr/>
            <p:nvPr/>
          </p:nvSpPr>
          <p:spPr>
            <a:xfrm>
              <a:off x="7959750" y="3386004"/>
              <a:ext cx="285278" cy="374575"/>
            </a:xfrm>
            <a:custGeom>
              <a:avLst/>
              <a:gdLst/>
              <a:ahLst/>
              <a:cxnLst/>
              <a:rect l="l" t="t" r="r" b="b"/>
              <a:pathLst>
                <a:path w="1559" h="2047" extrusionOk="0">
                  <a:moveTo>
                    <a:pt x="1070" y="0"/>
                  </a:moveTo>
                  <a:lnTo>
                    <a:pt x="275" y="92"/>
                  </a:lnTo>
                  <a:cubicBezTo>
                    <a:pt x="214" y="214"/>
                    <a:pt x="123" y="336"/>
                    <a:pt x="0" y="397"/>
                  </a:cubicBezTo>
                  <a:cubicBezTo>
                    <a:pt x="489" y="703"/>
                    <a:pt x="489" y="1405"/>
                    <a:pt x="31" y="1711"/>
                  </a:cubicBezTo>
                  <a:cubicBezTo>
                    <a:pt x="153" y="1772"/>
                    <a:pt x="245" y="1864"/>
                    <a:pt x="306" y="1986"/>
                  </a:cubicBezTo>
                  <a:lnTo>
                    <a:pt x="1070" y="2047"/>
                  </a:lnTo>
                  <a:lnTo>
                    <a:pt x="1131" y="2047"/>
                  </a:lnTo>
                  <a:cubicBezTo>
                    <a:pt x="1558" y="2016"/>
                    <a:pt x="1558" y="1405"/>
                    <a:pt x="1161" y="1375"/>
                  </a:cubicBezTo>
                  <a:cubicBezTo>
                    <a:pt x="1344" y="1344"/>
                    <a:pt x="1467" y="1192"/>
                    <a:pt x="1467" y="1008"/>
                  </a:cubicBezTo>
                  <a:cubicBezTo>
                    <a:pt x="1467" y="825"/>
                    <a:pt x="1314" y="703"/>
                    <a:pt x="1131" y="672"/>
                  </a:cubicBezTo>
                  <a:cubicBezTo>
                    <a:pt x="1558" y="611"/>
                    <a:pt x="152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2340;p68"/>
            <p:cNvSpPr/>
            <p:nvPr/>
          </p:nvSpPr>
          <p:spPr>
            <a:xfrm>
              <a:off x="1922718" y="3184721"/>
              <a:ext cx="669917" cy="541643"/>
            </a:xfrm>
            <a:custGeom>
              <a:avLst/>
              <a:gdLst/>
              <a:ahLst/>
              <a:cxnLst/>
              <a:rect l="l" t="t" r="r" b="b"/>
              <a:pathLst>
                <a:path w="3661" h="2960" extrusionOk="0">
                  <a:moveTo>
                    <a:pt x="1008" y="0"/>
                  </a:moveTo>
                  <a:lnTo>
                    <a:pt x="1008" y="62"/>
                  </a:lnTo>
                  <a:cubicBezTo>
                    <a:pt x="916" y="306"/>
                    <a:pt x="703" y="489"/>
                    <a:pt x="428" y="550"/>
                  </a:cubicBezTo>
                  <a:cubicBezTo>
                    <a:pt x="794" y="1009"/>
                    <a:pt x="580" y="1650"/>
                    <a:pt x="0" y="1772"/>
                  </a:cubicBezTo>
                  <a:cubicBezTo>
                    <a:pt x="183" y="1986"/>
                    <a:pt x="244" y="2261"/>
                    <a:pt x="153" y="2536"/>
                  </a:cubicBezTo>
                  <a:lnTo>
                    <a:pt x="122" y="2597"/>
                  </a:lnTo>
                  <a:lnTo>
                    <a:pt x="1619" y="2903"/>
                  </a:lnTo>
                  <a:cubicBezTo>
                    <a:pt x="1750" y="2941"/>
                    <a:pt x="1875" y="2959"/>
                    <a:pt x="1993" y="2959"/>
                  </a:cubicBezTo>
                  <a:cubicBezTo>
                    <a:pt x="3171" y="2959"/>
                    <a:pt x="3660" y="1172"/>
                    <a:pt x="2383" y="673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2341;p68"/>
            <p:cNvSpPr/>
            <p:nvPr/>
          </p:nvSpPr>
          <p:spPr>
            <a:xfrm>
              <a:off x="1638290" y="3013629"/>
              <a:ext cx="495164" cy="701391"/>
            </a:xfrm>
            <a:custGeom>
              <a:avLst/>
              <a:gdLst/>
              <a:ahLst/>
              <a:cxnLst/>
              <a:rect l="l" t="t" r="r" b="b"/>
              <a:pathLst>
                <a:path w="2706" h="3833" extrusionOk="0">
                  <a:moveTo>
                    <a:pt x="1862" y="0"/>
                  </a:moveTo>
                  <a:cubicBezTo>
                    <a:pt x="1554" y="0"/>
                    <a:pt x="1274" y="198"/>
                    <a:pt x="1178" y="508"/>
                  </a:cubicBezTo>
                  <a:cubicBezTo>
                    <a:pt x="1117" y="630"/>
                    <a:pt x="1117" y="752"/>
                    <a:pt x="1117" y="874"/>
                  </a:cubicBezTo>
                  <a:cubicBezTo>
                    <a:pt x="1148" y="997"/>
                    <a:pt x="1209" y="1119"/>
                    <a:pt x="1301" y="1241"/>
                  </a:cubicBezTo>
                  <a:cubicBezTo>
                    <a:pt x="751" y="1363"/>
                    <a:pt x="506" y="2035"/>
                    <a:pt x="873" y="2463"/>
                  </a:cubicBezTo>
                  <a:cubicBezTo>
                    <a:pt x="720" y="2493"/>
                    <a:pt x="598" y="2555"/>
                    <a:pt x="476" y="2677"/>
                  </a:cubicBezTo>
                  <a:cubicBezTo>
                    <a:pt x="1" y="3129"/>
                    <a:pt x="715" y="3833"/>
                    <a:pt x="1266" y="3833"/>
                  </a:cubicBezTo>
                  <a:cubicBezTo>
                    <a:pt x="1460" y="3833"/>
                    <a:pt x="1633" y="3746"/>
                    <a:pt x="1728" y="3532"/>
                  </a:cubicBezTo>
                  <a:lnTo>
                    <a:pt x="1728" y="3471"/>
                  </a:lnTo>
                  <a:cubicBezTo>
                    <a:pt x="1820" y="3227"/>
                    <a:pt x="1789" y="2921"/>
                    <a:pt x="1606" y="2738"/>
                  </a:cubicBezTo>
                  <a:cubicBezTo>
                    <a:pt x="2156" y="2616"/>
                    <a:pt x="2400" y="1944"/>
                    <a:pt x="2034" y="1516"/>
                  </a:cubicBezTo>
                  <a:cubicBezTo>
                    <a:pt x="2309" y="1455"/>
                    <a:pt x="2522" y="1271"/>
                    <a:pt x="2584" y="997"/>
                  </a:cubicBezTo>
                  <a:lnTo>
                    <a:pt x="2584" y="935"/>
                  </a:lnTo>
                  <a:cubicBezTo>
                    <a:pt x="2706" y="569"/>
                    <a:pt x="2492" y="172"/>
                    <a:pt x="2125" y="50"/>
                  </a:cubicBezTo>
                  <a:cubicBezTo>
                    <a:pt x="2038" y="16"/>
                    <a:pt x="1949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2342;p68"/>
            <p:cNvSpPr/>
            <p:nvPr/>
          </p:nvSpPr>
          <p:spPr>
            <a:xfrm>
              <a:off x="3336824" y="1921390"/>
              <a:ext cx="657657" cy="590501"/>
            </a:xfrm>
            <a:custGeom>
              <a:avLst/>
              <a:gdLst/>
              <a:ahLst/>
              <a:cxnLst/>
              <a:rect l="l" t="t" r="r" b="b"/>
              <a:pathLst>
                <a:path w="3594" h="3227" extrusionOk="0">
                  <a:moveTo>
                    <a:pt x="2261" y="1"/>
                  </a:moveTo>
                  <a:lnTo>
                    <a:pt x="2200" y="31"/>
                  </a:lnTo>
                  <a:cubicBezTo>
                    <a:pt x="2076" y="120"/>
                    <a:pt x="1930" y="168"/>
                    <a:pt x="1782" y="168"/>
                  </a:cubicBezTo>
                  <a:cubicBezTo>
                    <a:pt x="1676" y="168"/>
                    <a:pt x="1569" y="143"/>
                    <a:pt x="1467" y="92"/>
                  </a:cubicBezTo>
                  <a:lnTo>
                    <a:pt x="1467" y="92"/>
                  </a:lnTo>
                  <a:cubicBezTo>
                    <a:pt x="1491" y="553"/>
                    <a:pt x="1111" y="899"/>
                    <a:pt x="693" y="899"/>
                  </a:cubicBezTo>
                  <a:cubicBezTo>
                    <a:pt x="585" y="899"/>
                    <a:pt x="474" y="876"/>
                    <a:pt x="367" y="825"/>
                  </a:cubicBezTo>
                  <a:lnTo>
                    <a:pt x="367" y="825"/>
                  </a:lnTo>
                  <a:cubicBezTo>
                    <a:pt x="398" y="1100"/>
                    <a:pt x="276" y="1345"/>
                    <a:pt x="31" y="1497"/>
                  </a:cubicBezTo>
                  <a:lnTo>
                    <a:pt x="1" y="1528"/>
                  </a:lnTo>
                  <a:lnTo>
                    <a:pt x="978" y="2689"/>
                  </a:lnTo>
                  <a:cubicBezTo>
                    <a:pt x="1235" y="3069"/>
                    <a:pt x="1583" y="3227"/>
                    <a:pt x="1928" y="3227"/>
                  </a:cubicBezTo>
                  <a:cubicBezTo>
                    <a:pt x="2773" y="3227"/>
                    <a:pt x="3593" y="2278"/>
                    <a:pt x="2964" y="1345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2343;p68"/>
            <p:cNvSpPr/>
            <p:nvPr/>
          </p:nvSpPr>
          <p:spPr>
            <a:xfrm>
              <a:off x="3103884" y="1672896"/>
              <a:ext cx="713834" cy="542009"/>
            </a:xfrm>
            <a:custGeom>
              <a:avLst/>
              <a:gdLst/>
              <a:ahLst/>
              <a:cxnLst/>
              <a:rect l="l" t="t" r="r" b="b"/>
              <a:pathLst>
                <a:path w="3901" h="2962" extrusionOk="0">
                  <a:moveTo>
                    <a:pt x="3055" y="0"/>
                  </a:moveTo>
                  <a:cubicBezTo>
                    <a:pt x="2907" y="0"/>
                    <a:pt x="2756" y="45"/>
                    <a:pt x="2618" y="137"/>
                  </a:cubicBezTo>
                  <a:cubicBezTo>
                    <a:pt x="2526" y="198"/>
                    <a:pt x="2435" y="289"/>
                    <a:pt x="2374" y="381"/>
                  </a:cubicBezTo>
                  <a:cubicBezTo>
                    <a:pt x="2312" y="503"/>
                    <a:pt x="2282" y="656"/>
                    <a:pt x="2282" y="809"/>
                  </a:cubicBezTo>
                  <a:cubicBezTo>
                    <a:pt x="2175" y="758"/>
                    <a:pt x="2066" y="735"/>
                    <a:pt x="1960" y="735"/>
                  </a:cubicBezTo>
                  <a:cubicBezTo>
                    <a:pt x="1550" y="735"/>
                    <a:pt x="1188" y="1081"/>
                    <a:pt x="1213" y="1542"/>
                  </a:cubicBezTo>
                  <a:cubicBezTo>
                    <a:pt x="1123" y="1497"/>
                    <a:pt x="1017" y="1469"/>
                    <a:pt x="907" y="1469"/>
                  </a:cubicBezTo>
                  <a:cubicBezTo>
                    <a:pt x="867" y="1469"/>
                    <a:pt x="826" y="1473"/>
                    <a:pt x="785" y="1481"/>
                  </a:cubicBezTo>
                  <a:cubicBezTo>
                    <a:pt x="0" y="1562"/>
                    <a:pt x="366" y="2961"/>
                    <a:pt x="1012" y="2961"/>
                  </a:cubicBezTo>
                  <a:cubicBezTo>
                    <a:pt x="1095" y="2961"/>
                    <a:pt x="1183" y="2938"/>
                    <a:pt x="1274" y="2886"/>
                  </a:cubicBezTo>
                  <a:lnTo>
                    <a:pt x="1304" y="2855"/>
                  </a:lnTo>
                  <a:cubicBezTo>
                    <a:pt x="1549" y="2703"/>
                    <a:pt x="1671" y="2458"/>
                    <a:pt x="1640" y="2183"/>
                  </a:cubicBezTo>
                  <a:lnTo>
                    <a:pt x="1640" y="2183"/>
                  </a:lnTo>
                  <a:cubicBezTo>
                    <a:pt x="1747" y="2234"/>
                    <a:pt x="1858" y="2257"/>
                    <a:pt x="1966" y="2257"/>
                  </a:cubicBezTo>
                  <a:cubicBezTo>
                    <a:pt x="2384" y="2257"/>
                    <a:pt x="2764" y="1911"/>
                    <a:pt x="2740" y="1450"/>
                  </a:cubicBezTo>
                  <a:lnTo>
                    <a:pt x="2740" y="1450"/>
                  </a:lnTo>
                  <a:cubicBezTo>
                    <a:pt x="2842" y="1501"/>
                    <a:pt x="2949" y="1526"/>
                    <a:pt x="3058" y="1526"/>
                  </a:cubicBezTo>
                  <a:cubicBezTo>
                    <a:pt x="3209" y="1526"/>
                    <a:pt x="3361" y="1478"/>
                    <a:pt x="3504" y="1389"/>
                  </a:cubicBezTo>
                  <a:lnTo>
                    <a:pt x="3534" y="1359"/>
                  </a:lnTo>
                  <a:cubicBezTo>
                    <a:pt x="3840" y="1114"/>
                    <a:pt x="3901" y="656"/>
                    <a:pt x="3687" y="350"/>
                  </a:cubicBezTo>
                  <a:cubicBezTo>
                    <a:pt x="3535" y="122"/>
                    <a:pt x="3299" y="0"/>
                    <a:pt x="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2344;p68"/>
            <p:cNvSpPr/>
            <p:nvPr/>
          </p:nvSpPr>
          <p:spPr>
            <a:xfrm>
              <a:off x="4522016" y="1540462"/>
              <a:ext cx="503948" cy="570006"/>
            </a:xfrm>
            <a:custGeom>
              <a:avLst/>
              <a:gdLst/>
              <a:ahLst/>
              <a:cxnLst/>
              <a:rect l="l" t="t" r="r" b="b"/>
              <a:pathLst>
                <a:path w="2754" h="3115" extrusionOk="0">
                  <a:moveTo>
                    <a:pt x="1955" y="1"/>
                  </a:moveTo>
                  <a:cubicBezTo>
                    <a:pt x="1864" y="245"/>
                    <a:pt x="1619" y="398"/>
                    <a:pt x="1344" y="428"/>
                  </a:cubicBezTo>
                  <a:cubicBezTo>
                    <a:pt x="1192" y="221"/>
                    <a:pt x="964" y="120"/>
                    <a:pt x="738" y="120"/>
                  </a:cubicBezTo>
                  <a:cubicBezTo>
                    <a:pt x="465" y="120"/>
                    <a:pt x="195" y="267"/>
                    <a:pt x="61" y="551"/>
                  </a:cubicBezTo>
                  <a:lnTo>
                    <a:pt x="0" y="551"/>
                  </a:lnTo>
                  <a:lnTo>
                    <a:pt x="306" y="2047"/>
                  </a:lnTo>
                  <a:cubicBezTo>
                    <a:pt x="377" y="2773"/>
                    <a:pt x="925" y="3114"/>
                    <a:pt x="1478" y="3114"/>
                  </a:cubicBezTo>
                  <a:cubicBezTo>
                    <a:pt x="2113" y="3114"/>
                    <a:pt x="2754" y="2666"/>
                    <a:pt x="2688" y="1834"/>
                  </a:cubicBezTo>
                  <a:lnTo>
                    <a:pt x="2719" y="306"/>
                  </a:lnTo>
                  <a:lnTo>
                    <a:pt x="2658" y="306"/>
                  </a:lnTo>
                  <a:cubicBezTo>
                    <a:pt x="2383" y="306"/>
                    <a:pt x="2138" y="215"/>
                    <a:pt x="1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2345;p68"/>
            <p:cNvSpPr/>
            <p:nvPr/>
          </p:nvSpPr>
          <p:spPr>
            <a:xfrm>
              <a:off x="6345459" y="1927063"/>
              <a:ext cx="686569" cy="593794"/>
            </a:xfrm>
            <a:custGeom>
              <a:avLst/>
              <a:gdLst/>
              <a:ahLst/>
              <a:cxnLst/>
              <a:rect l="l" t="t" r="r" b="b"/>
              <a:pathLst>
                <a:path w="3752" h="3245" extrusionOk="0">
                  <a:moveTo>
                    <a:pt x="1979" y="0"/>
                  </a:moveTo>
                  <a:lnTo>
                    <a:pt x="941" y="1130"/>
                  </a:lnTo>
                  <a:cubicBezTo>
                    <a:pt x="1" y="1950"/>
                    <a:pt x="772" y="3245"/>
                    <a:pt x="1725" y="3245"/>
                  </a:cubicBezTo>
                  <a:cubicBezTo>
                    <a:pt x="1980" y="3245"/>
                    <a:pt x="2247" y="3152"/>
                    <a:pt x="2499" y="2933"/>
                  </a:cubicBezTo>
                  <a:lnTo>
                    <a:pt x="3751" y="2077"/>
                  </a:lnTo>
                  <a:lnTo>
                    <a:pt x="3721" y="2016"/>
                  </a:lnTo>
                  <a:cubicBezTo>
                    <a:pt x="3537" y="1833"/>
                    <a:pt x="3476" y="1527"/>
                    <a:pt x="3568" y="1283"/>
                  </a:cubicBezTo>
                  <a:lnTo>
                    <a:pt x="3568" y="1283"/>
                  </a:lnTo>
                  <a:cubicBezTo>
                    <a:pt x="3525" y="1290"/>
                    <a:pt x="3483" y="1294"/>
                    <a:pt x="3441" y="1294"/>
                  </a:cubicBezTo>
                  <a:cubicBezTo>
                    <a:pt x="2946" y="1294"/>
                    <a:pt x="2544" y="813"/>
                    <a:pt x="2713" y="306"/>
                  </a:cubicBezTo>
                  <a:lnTo>
                    <a:pt x="2713" y="306"/>
                  </a:lnTo>
                  <a:cubicBezTo>
                    <a:pt x="2678" y="309"/>
                    <a:pt x="2644" y="311"/>
                    <a:pt x="2611" y="311"/>
                  </a:cubicBezTo>
                  <a:cubicBezTo>
                    <a:pt x="2378" y="311"/>
                    <a:pt x="2170" y="218"/>
                    <a:pt x="2010" y="31"/>
                  </a:cubicBezTo>
                  <a:cubicBezTo>
                    <a:pt x="2010" y="31"/>
                    <a:pt x="197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2346;p68"/>
            <p:cNvSpPr/>
            <p:nvPr/>
          </p:nvSpPr>
          <p:spPr>
            <a:xfrm>
              <a:off x="6633477" y="1703638"/>
              <a:ext cx="655644" cy="642103"/>
            </a:xfrm>
            <a:custGeom>
              <a:avLst/>
              <a:gdLst/>
              <a:ahLst/>
              <a:cxnLst/>
              <a:rect l="l" t="t" r="r" b="b"/>
              <a:pathLst>
                <a:path w="3583" h="3509" extrusionOk="0">
                  <a:moveTo>
                    <a:pt x="1034" y="0"/>
                  </a:moveTo>
                  <a:cubicBezTo>
                    <a:pt x="491" y="0"/>
                    <a:pt x="0" y="636"/>
                    <a:pt x="405" y="1221"/>
                  </a:cubicBezTo>
                  <a:cubicBezTo>
                    <a:pt x="405" y="1221"/>
                    <a:pt x="436" y="1252"/>
                    <a:pt x="436" y="1252"/>
                  </a:cubicBezTo>
                  <a:cubicBezTo>
                    <a:pt x="596" y="1439"/>
                    <a:pt x="804" y="1532"/>
                    <a:pt x="1037" y="1532"/>
                  </a:cubicBezTo>
                  <a:cubicBezTo>
                    <a:pt x="1070" y="1532"/>
                    <a:pt x="1104" y="1530"/>
                    <a:pt x="1139" y="1527"/>
                  </a:cubicBezTo>
                  <a:lnTo>
                    <a:pt x="1139" y="1527"/>
                  </a:lnTo>
                  <a:cubicBezTo>
                    <a:pt x="970" y="2034"/>
                    <a:pt x="1372" y="2515"/>
                    <a:pt x="1867" y="2515"/>
                  </a:cubicBezTo>
                  <a:cubicBezTo>
                    <a:pt x="1909" y="2515"/>
                    <a:pt x="1951" y="2511"/>
                    <a:pt x="1994" y="2504"/>
                  </a:cubicBezTo>
                  <a:lnTo>
                    <a:pt x="1994" y="2504"/>
                  </a:lnTo>
                  <a:cubicBezTo>
                    <a:pt x="1902" y="2748"/>
                    <a:pt x="1963" y="3023"/>
                    <a:pt x="2147" y="3237"/>
                  </a:cubicBezTo>
                  <a:lnTo>
                    <a:pt x="2177" y="3298"/>
                  </a:lnTo>
                  <a:cubicBezTo>
                    <a:pt x="2335" y="3440"/>
                    <a:pt x="2524" y="3509"/>
                    <a:pt x="2713" y="3509"/>
                  </a:cubicBezTo>
                  <a:cubicBezTo>
                    <a:pt x="2891" y="3509"/>
                    <a:pt x="3068" y="3447"/>
                    <a:pt x="3216" y="3329"/>
                  </a:cubicBezTo>
                  <a:cubicBezTo>
                    <a:pt x="3552" y="3023"/>
                    <a:pt x="3583" y="2565"/>
                    <a:pt x="3308" y="2229"/>
                  </a:cubicBezTo>
                  <a:cubicBezTo>
                    <a:pt x="3216" y="2138"/>
                    <a:pt x="3124" y="2076"/>
                    <a:pt x="3002" y="2046"/>
                  </a:cubicBezTo>
                  <a:cubicBezTo>
                    <a:pt x="2913" y="2001"/>
                    <a:pt x="2807" y="1973"/>
                    <a:pt x="2709" y="1973"/>
                  </a:cubicBezTo>
                  <a:cubicBezTo>
                    <a:pt x="2673" y="1973"/>
                    <a:pt x="2638" y="1977"/>
                    <a:pt x="2605" y="1985"/>
                  </a:cubicBezTo>
                  <a:cubicBezTo>
                    <a:pt x="2743" y="1487"/>
                    <a:pt x="2381" y="990"/>
                    <a:pt x="1904" y="990"/>
                  </a:cubicBezTo>
                  <a:cubicBezTo>
                    <a:pt x="1854" y="990"/>
                    <a:pt x="1802" y="996"/>
                    <a:pt x="1750" y="1007"/>
                  </a:cubicBezTo>
                  <a:cubicBezTo>
                    <a:pt x="1811" y="732"/>
                    <a:pt x="1750" y="457"/>
                    <a:pt x="1597" y="274"/>
                  </a:cubicBezTo>
                  <a:cubicBezTo>
                    <a:pt x="1428" y="81"/>
                    <a:pt x="1228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2347;p68"/>
            <p:cNvSpPr/>
            <p:nvPr/>
          </p:nvSpPr>
          <p:spPr>
            <a:xfrm>
              <a:off x="5291809" y="2891899"/>
              <a:ext cx="656193" cy="579338"/>
            </a:xfrm>
            <a:custGeom>
              <a:avLst/>
              <a:gdLst/>
              <a:ahLst/>
              <a:cxnLst/>
              <a:rect l="l" t="t" r="r" b="b"/>
              <a:pathLst>
                <a:path w="3586" h="3166" extrusionOk="0">
                  <a:moveTo>
                    <a:pt x="1477" y="1"/>
                  </a:moveTo>
                  <a:lnTo>
                    <a:pt x="622" y="1284"/>
                  </a:lnTo>
                  <a:cubicBezTo>
                    <a:pt x="1" y="2181"/>
                    <a:pt x="749" y="3165"/>
                    <a:pt x="1600" y="3165"/>
                  </a:cubicBezTo>
                  <a:cubicBezTo>
                    <a:pt x="1878" y="3165"/>
                    <a:pt x="2168" y="3060"/>
                    <a:pt x="2424" y="2811"/>
                  </a:cubicBezTo>
                  <a:lnTo>
                    <a:pt x="3585" y="1772"/>
                  </a:lnTo>
                  <a:lnTo>
                    <a:pt x="3524" y="1742"/>
                  </a:lnTo>
                  <a:cubicBezTo>
                    <a:pt x="3310" y="1559"/>
                    <a:pt x="3219" y="1314"/>
                    <a:pt x="3249" y="1039"/>
                  </a:cubicBezTo>
                  <a:lnTo>
                    <a:pt x="3249" y="1039"/>
                  </a:lnTo>
                  <a:cubicBezTo>
                    <a:pt x="3165" y="1067"/>
                    <a:pt x="3082" y="1080"/>
                    <a:pt x="3000" y="1080"/>
                  </a:cubicBezTo>
                  <a:cubicBezTo>
                    <a:pt x="2547" y="1080"/>
                    <a:pt x="2163" y="676"/>
                    <a:pt x="2241" y="184"/>
                  </a:cubicBezTo>
                  <a:lnTo>
                    <a:pt x="2241" y="184"/>
                  </a:lnTo>
                  <a:cubicBezTo>
                    <a:pt x="2163" y="213"/>
                    <a:pt x="2081" y="227"/>
                    <a:pt x="2000" y="227"/>
                  </a:cubicBezTo>
                  <a:cubicBezTo>
                    <a:pt x="1827" y="227"/>
                    <a:pt x="1653" y="165"/>
                    <a:pt x="1508" y="62"/>
                  </a:cubicBezTo>
                  <a:cubicBezTo>
                    <a:pt x="1508" y="31"/>
                    <a:pt x="1477" y="31"/>
                    <a:pt x="1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2348;p68"/>
            <p:cNvSpPr/>
            <p:nvPr/>
          </p:nvSpPr>
          <p:spPr>
            <a:xfrm>
              <a:off x="5453591" y="2700724"/>
              <a:ext cx="717494" cy="559759"/>
            </a:xfrm>
            <a:custGeom>
              <a:avLst/>
              <a:gdLst/>
              <a:ahLst/>
              <a:cxnLst/>
              <a:rect l="l" t="t" r="r" b="b"/>
              <a:pathLst>
                <a:path w="3921" h="3059" extrusionOk="0">
                  <a:moveTo>
                    <a:pt x="1225" y="0"/>
                  </a:moveTo>
                  <a:cubicBezTo>
                    <a:pt x="688" y="0"/>
                    <a:pt x="0" y="680"/>
                    <a:pt x="469" y="1149"/>
                  </a:cubicBezTo>
                  <a:cubicBezTo>
                    <a:pt x="469" y="1149"/>
                    <a:pt x="469" y="1179"/>
                    <a:pt x="499" y="1179"/>
                  </a:cubicBezTo>
                  <a:cubicBezTo>
                    <a:pt x="647" y="1306"/>
                    <a:pt x="824" y="1374"/>
                    <a:pt x="1000" y="1374"/>
                  </a:cubicBezTo>
                  <a:cubicBezTo>
                    <a:pt x="1078" y="1374"/>
                    <a:pt x="1157" y="1360"/>
                    <a:pt x="1233" y="1332"/>
                  </a:cubicBezTo>
                  <a:lnTo>
                    <a:pt x="1233" y="1332"/>
                  </a:lnTo>
                  <a:cubicBezTo>
                    <a:pt x="1153" y="1809"/>
                    <a:pt x="1556" y="2217"/>
                    <a:pt x="2004" y="2217"/>
                  </a:cubicBezTo>
                  <a:cubicBezTo>
                    <a:pt x="2072" y="2217"/>
                    <a:pt x="2141" y="2207"/>
                    <a:pt x="2210" y="2187"/>
                  </a:cubicBezTo>
                  <a:lnTo>
                    <a:pt x="2210" y="2187"/>
                  </a:lnTo>
                  <a:cubicBezTo>
                    <a:pt x="2180" y="2432"/>
                    <a:pt x="2271" y="2707"/>
                    <a:pt x="2485" y="2890"/>
                  </a:cubicBezTo>
                  <a:lnTo>
                    <a:pt x="2546" y="2920"/>
                  </a:lnTo>
                  <a:cubicBezTo>
                    <a:pt x="2676" y="3012"/>
                    <a:pt x="2829" y="3058"/>
                    <a:pt x="2982" y="3058"/>
                  </a:cubicBezTo>
                  <a:cubicBezTo>
                    <a:pt x="3188" y="3058"/>
                    <a:pt x="3396" y="2973"/>
                    <a:pt x="3554" y="2798"/>
                  </a:cubicBezTo>
                  <a:cubicBezTo>
                    <a:pt x="3921" y="2371"/>
                    <a:pt x="3707" y="1729"/>
                    <a:pt x="3157" y="1576"/>
                  </a:cubicBezTo>
                  <a:cubicBezTo>
                    <a:pt x="3096" y="1561"/>
                    <a:pt x="3027" y="1553"/>
                    <a:pt x="2955" y="1553"/>
                  </a:cubicBezTo>
                  <a:cubicBezTo>
                    <a:pt x="2882" y="1553"/>
                    <a:pt x="2806" y="1561"/>
                    <a:pt x="2729" y="1576"/>
                  </a:cubicBezTo>
                  <a:cubicBezTo>
                    <a:pt x="2807" y="1084"/>
                    <a:pt x="2446" y="680"/>
                    <a:pt x="1999" y="680"/>
                  </a:cubicBezTo>
                  <a:cubicBezTo>
                    <a:pt x="1919" y="680"/>
                    <a:pt x="1836" y="693"/>
                    <a:pt x="1752" y="721"/>
                  </a:cubicBezTo>
                  <a:cubicBezTo>
                    <a:pt x="1782" y="599"/>
                    <a:pt x="1752" y="446"/>
                    <a:pt x="1691" y="324"/>
                  </a:cubicBezTo>
                  <a:cubicBezTo>
                    <a:pt x="1600" y="93"/>
                    <a:pt x="1423" y="0"/>
                    <a:pt x="1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2349;p68"/>
            <p:cNvSpPr/>
            <p:nvPr/>
          </p:nvSpPr>
          <p:spPr>
            <a:xfrm>
              <a:off x="3370493" y="3464139"/>
              <a:ext cx="654363" cy="581717"/>
            </a:xfrm>
            <a:custGeom>
              <a:avLst/>
              <a:gdLst/>
              <a:ahLst/>
              <a:cxnLst/>
              <a:rect l="l" t="t" r="r" b="b"/>
              <a:pathLst>
                <a:path w="3576" h="3179" extrusionOk="0">
                  <a:moveTo>
                    <a:pt x="2077" y="1"/>
                  </a:moveTo>
                  <a:lnTo>
                    <a:pt x="2016" y="31"/>
                  </a:lnTo>
                  <a:cubicBezTo>
                    <a:pt x="1890" y="158"/>
                    <a:pt x="1719" y="226"/>
                    <a:pt x="1536" y="226"/>
                  </a:cubicBezTo>
                  <a:cubicBezTo>
                    <a:pt x="1453" y="226"/>
                    <a:pt x="1368" y="213"/>
                    <a:pt x="1283" y="184"/>
                  </a:cubicBezTo>
                  <a:lnTo>
                    <a:pt x="1283" y="184"/>
                  </a:lnTo>
                  <a:cubicBezTo>
                    <a:pt x="1361" y="676"/>
                    <a:pt x="999" y="1080"/>
                    <a:pt x="553" y="1080"/>
                  </a:cubicBezTo>
                  <a:cubicBezTo>
                    <a:pt x="472" y="1080"/>
                    <a:pt x="389" y="1067"/>
                    <a:pt x="306" y="1040"/>
                  </a:cubicBezTo>
                  <a:lnTo>
                    <a:pt x="306" y="1040"/>
                  </a:lnTo>
                  <a:cubicBezTo>
                    <a:pt x="336" y="1284"/>
                    <a:pt x="244" y="1559"/>
                    <a:pt x="31" y="1742"/>
                  </a:cubicBezTo>
                  <a:lnTo>
                    <a:pt x="0" y="1773"/>
                  </a:lnTo>
                  <a:lnTo>
                    <a:pt x="1100" y="2811"/>
                  </a:lnTo>
                  <a:cubicBezTo>
                    <a:pt x="1358" y="3069"/>
                    <a:pt x="1653" y="3178"/>
                    <a:pt x="1939" y="3178"/>
                  </a:cubicBezTo>
                  <a:cubicBezTo>
                    <a:pt x="2803" y="3178"/>
                    <a:pt x="3576" y="2179"/>
                    <a:pt x="2933" y="1284"/>
                  </a:cubicBezTo>
                  <a:lnTo>
                    <a:pt x="20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2350;p68"/>
            <p:cNvSpPr/>
            <p:nvPr/>
          </p:nvSpPr>
          <p:spPr>
            <a:xfrm>
              <a:off x="3130051" y="3227905"/>
              <a:ext cx="709626" cy="588305"/>
            </a:xfrm>
            <a:custGeom>
              <a:avLst/>
              <a:gdLst/>
              <a:ahLst/>
              <a:cxnLst/>
              <a:rect l="l" t="t" r="r" b="b"/>
              <a:pathLst>
                <a:path w="3878" h="3215" extrusionOk="0">
                  <a:moveTo>
                    <a:pt x="2811" y="0"/>
                  </a:moveTo>
                  <a:cubicBezTo>
                    <a:pt x="2661" y="0"/>
                    <a:pt x="2503" y="49"/>
                    <a:pt x="2353" y="162"/>
                  </a:cubicBezTo>
                  <a:cubicBezTo>
                    <a:pt x="2261" y="253"/>
                    <a:pt x="2169" y="345"/>
                    <a:pt x="2139" y="467"/>
                  </a:cubicBezTo>
                  <a:cubicBezTo>
                    <a:pt x="2078" y="589"/>
                    <a:pt x="2078" y="742"/>
                    <a:pt x="2078" y="864"/>
                  </a:cubicBezTo>
                  <a:cubicBezTo>
                    <a:pt x="2004" y="846"/>
                    <a:pt x="1927" y="836"/>
                    <a:pt x="1850" y="836"/>
                  </a:cubicBezTo>
                  <a:cubicBezTo>
                    <a:pt x="1673" y="836"/>
                    <a:pt x="1494" y="889"/>
                    <a:pt x="1345" y="1017"/>
                  </a:cubicBezTo>
                  <a:cubicBezTo>
                    <a:pt x="1161" y="1200"/>
                    <a:pt x="1039" y="1445"/>
                    <a:pt x="1100" y="1720"/>
                  </a:cubicBezTo>
                  <a:cubicBezTo>
                    <a:pt x="1025" y="1691"/>
                    <a:pt x="943" y="1677"/>
                    <a:pt x="861" y="1677"/>
                  </a:cubicBezTo>
                  <a:cubicBezTo>
                    <a:pt x="678" y="1677"/>
                    <a:pt x="494" y="1746"/>
                    <a:pt x="367" y="1872"/>
                  </a:cubicBezTo>
                  <a:cubicBezTo>
                    <a:pt x="31" y="2147"/>
                    <a:pt x="0" y="2605"/>
                    <a:pt x="275" y="2941"/>
                  </a:cubicBezTo>
                  <a:cubicBezTo>
                    <a:pt x="418" y="3119"/>
                    <a:pt x="633" y="3214"/>
                    <a:pt x="854" y="3214"/>
                  </a:cubicBezTo>
                  <a:cubicBezTo>
                    <a:pt x="1012" y="3214"/>
                    <a:pt x="1174" y="3166"/>
                    <a:pt x="1314" y="3064"/>
                  </a:cubicBezTo>
                  <a:lnTo>
                    <a:pt x="1345" y="3033"/>
                  </a:lnTo>
                  <a:cubicBezTo>
                    <a:pt x="1558" y="2850"/>
                    <a:pt x="1650" y="2575"/>
                    <a:pt x="1620" y="2331"/>
                  </a:cubicBezTo>
                  <a:lnTo>
                    <a:pt x="1620" y="2331"/>
                  </a:lnTo>
                  <a:cubicBezTo>
                    <a:pt x="1703" y="2358"/>
                    <a:pt x="1786" y="2371"/>
                    <a:pt x="1867" y="2371"/>
                  </a:cubicBezTo>
                  <a:cubicBezTo>
                    <a:pt x="2313" y="2371"/>
                    <a:pt x="2675" y="1967"/>
                    <a:pt x="2597" y="1475"/>
                  </a:cubicBezTo>
                  <a:lnTo>
                    <a:pt x="2597" y="1475"/>
                  </a:lnTo>
                  <a:cubicBezTo>
                    <a:pt x="2682" y="1504"/>
                    <a:pt x="2767" y="1517"/>
                    <a:pt x="2850" y="1517"/>
                  </a:cubicBezTo>
                  <a:cubicBezTo>
                    <a:pt x="3033" y="1517"/>
                    <a:pt x="3204" y="1449"/>
                    <a:pt x="3330" y="1322"/>
                  </a:cubicBezTo>
                  <a:lnTo>
                    <a:pt x="3391" y="1292"/>
                  </a:lnTo>
                  <a:cubicBezTo>
                    <a:pt x="3877" y="733"/>
                    <a:pt x="3397" y="0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2351;p68"/>
            <p:cNvSpPr/>
            <p:nvPr/>
          </p:nvSpPr>
          <p:spPr>
            <a:xfrm>
              <a:off x="7175295" y="3335683"/>
              <a:ext cx="644848" cy="497726"/>
            </a:xfrm>
            <a:custGeom>
              <a:avLst/>
              <a:gdLst/>
              <a:ahLst/>
              <a:cxnLst/>
              <a:rect l="l" t="t" r="r" b="b"/>
              <a:pathLst>
                <a:path w="3524" h="2720" extrusionOk="0">
                  <a:moveTo>
                    <a:pt x="3096" y="0"/>
                  </a:moveTo>
                  <a:lnTo>
                    <a:pt x="1569" y="214"/>
                  </a:lnTo>
                  <a:cubicBezTo>
                    <a:pt x="0" y="244"/>
                    <a:pt x="40" y="2567"/>
                    <a:pt x="1570" y="2567"/>
                  </a:cubicBezTo>
                  <a:cubicBezTo>
                    <a:pt x="1590" y="2567"/>
                    <a:pt x="1610" y="2567"/>
                    <a:pt x="1630" y="2566"/>
                  </a:cubicBezTo>
                  <a:lnTo>
                    <a:pt x="3157" y="2719"/>
                  </a:lnTo>
                  <a:lnTo>
                    <a:pt x="3157" y="2658"/>
                  </a:lnTo>
                  <a:cubicBezTo>
                    <a:pt x="3157" y="2383"/>
                    <a:pt x="3279" y="2139"/>
                    <a:pt x="3524" y="2016"/>
                  </a:cubicBezTo>
                  <a:cubicBezTo>
                    <a:pt x="3279" y="1864"/>
                    <a:pt x="3126" y="1619"/>
                    <a:pt x="3126" y="1375"/>
                  </a:cubicBezTo>
                  <a:cubicBezTo>
                    <a:pt x="3126" y="1100"/>
                    <a:pt x="3249" y="856"/>
                    <a:pt x="3493" y="703"/>
                  </a:cubicBezTo>
                  <a:cubicBezTo>
                    <a:pt x="3249" y="550"/>
                    <a:pt x="3096" y="306"/>
                    <a:pt x="3096" y="61"/>
                  </a:cubicBezTo>
                  <a:lnTo>
                    <a:pt x="3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2352;p68"/>
            <p:cNvSpPr/>
            <p:nvPr/>
          </p:nvSpPr>
          <p:spPr>
            <a:xfrm>
              <a:off x="7741632" y="3201555"/>
              <a:ext cx="307785" cy="764156"/>
            </a:xfrm>
            <a:custGeom>
              <a:avLst/>
              <a:gdLst/>
              <a:ahLst/>
              <a:cxnLst/>
              <a:rect l="l" t="t" r="r" b="b"/>
              <a:pathLst>
                <a:path w="1682" h="4176" extrusionOk="0">
                  <a:moveTo>
                    <a:pt x="765" y="0"/>
                  </a:moveTo>
                  <a:cubicBezTo>
                    <a:pt x="337" y="0"/>
                    <a:pt x="1" y="336"/>
                    <a:pt x="1" y="733"/>
                  </a:cubicBezTo>
                  <a:lnTo>
                    <a:pt x="1" y="794"/>
                  </a:lnTo>
                  <a:cubicBezTo>
                    <a:pt x="1" y="1039"/>
                    <a:pt x="154" y="1314"/>
                    <a:pt x="368" y="1436"/>
                  </a:cubicBezTo>
                  <a:cubicBezTo>
                    <a:pt x="154" y="1589"/>
                    <a:pt x="1" y="1833"/>
                    <a:pt x="31" y="2108"/>
                  </a:cubicBezTo>
                  <a:cubicBezTo>
                    <a:pt x="31" y="2352"/>
                    <a:pt x="184" y="2597"/>
                    <a:pt x="398" y="2749"/>
                  </a:cubicBezTo>
                  <a:cubicBezTo>
                    <a:pt x="184" y="2872"/>
                    <a:pt x="31" y="3116"/>
                    <a:pt x="62" y="3391"/>
                  </a:cubicBezTo>
                  <a:lnTo>
                    <a:pt x="62" y="3452"/>
                  </a:lnTo>
                  <a:cubicBezTo>
                    <a:pt x="91" y="3944"/>
                    <a:pt x="449" y="4176"/>
                    <a:pt x="812" y="4176"/>
                  </a:cubicBezTo>
                  <a:cubicBezTo>
                    <a:pt x="1214" y="4176"/>
                    <a:pt x="1622" y="3891"/>
                    <a:pt x="1589" y="3360"/>
                  </a:cubicBezTo>
                  <a:cubicBezTo>
                    <a:pt x="1589" y="3238"/>
                    <a:pt x="1559" y="3116"/>
                    <a:pt x="1498" y="3024"/>
                  </a:cubicBezTo>
                  <a:cubicBezTo>
                    <a:pt x="1406" y="2902"/>
                    <a:pt x="1315" y="2780"/>
                    <a:pt x="1192" y="2719"/>
                  </a:cubicBezTo>
                  <a:cubicBezTo>
                    <a:pt x="1681" y="2413"/>
                    <a:pt x="1651" y="1711"/>
                    <a:pt x="1162" y="1405"/>
                  </a:cubicBezTo>
                  <a:cubicBezTo>
                    <a:pt x="1284" y="1344"/>
                    <a:pt x="1376" y="1222"/>
                    <a:pt x="1437" y="1100"/>
                  </a:cubicBezTo>
                  <a:cubicBezTo>
                    <a:pt x="1498" y="978"/>
                    <a:pt x="1528" y="886"/>
                    <a:pt x="1528" y="764"/>
                  </a:cubicBezTo>
                  <a:cubicBezTo>
                    <a:pt x="1498" y="336"/>
                    <a:pt x="1162" y="0"/>
                    <a:pt x="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2353;p68"/>
            <p:cNvSpPr/>
            <p:nvPr/>
          </p:nvSpPr>
          <p:spPr>
            <a:xfrm>
              <a:off x="4322562" y="1373166"/>
              <a:ext cx="819967" cy="324986"/>
            </a:xfrm>
            <a:custGeom>
              <a:avLst/>
              <a:gdLst/>
              <a:ahLst/>
              <a:cxnLst/>
              <a:rect l="l" t="t" r="r" b="b"/>
              <a:pathLst>
                <a:path w="4481" h="1776" extrusionOk="0">
                  <a:moveTo>
                    <a:pt x="3654" y="1"/>
                  </a:moveTo>
                  <a:cubicBezTo>
                    <a:pt x="3634" y="1"/>
                    <a:pt x="3615" y="1"/>
                    <a:pt x="3595" y="3"/>
                  </a:cubicBezTo>
                  <a:cubicBezTo>
                    <a:pt x="3473" y="3"/>
                    <a:pt x="3351" y="64"/>
                    <a:pt x="3259" y="125"/>
                  </a:cubicBezTo>
                  <a:cubicBezTo>
                    <a:pt x="3137" y="186"/>
                    <a:pt x="3045" y="308"/>
                    <a:pt x="2984" y="430"/>
                  </a:cubicBezTo>
                  <a:cubicBezTo>
                    <a:pt x="2832" y="223"/>
                    <a:pt x="2604" y="122"/>
                    <a:pt x="2378" y="122"/>
                  </a:cubicBezTo>
                  <a:cubicBezTo>
                    <a:pt x="2105" y="122"/>
                    <a:pt x="1835" y="269"/>
                    <a:pt x="1701" y="553"/>
                  </a:cubicBezTo>
                  <a:cubicBezTo>
                    <a:pt x="1609" y="430"/>
                    <a:pt x="1487" y="339"/>
                    <a:pt x="1365" y="278"/>
                  </a:cubicBezTo>
                  <a:cubicBezTo>
                    <a:pt x="1279" y="256"/>
                    <a:pt x="1192" y="235"/>
                    <a:pt x="1106" y="235"/>
                  </a:cubicBezTo>
                  <a:cubicBezTo>
                    <a:pt x="1070" y="235"/>
                    <a:pt x="1034" y="238"/>
                    <a:pt x="998" y="247"/>
                  </a:cubicBezTo>
                  <a:cubicBezTo>
                    <a:pt x="0" y="277"/>
                    <a:pt x="50" y="1775"/>
                    <a:pt x="1059" y="1775"/>
                  </a:cubicBezTo>
                  <a:cubicBezTo>
                    <a:pt x="1070" y="1775"/>
                    <a:pt x="1080" y="1775"/>
                    <a:pt x="1090" y="1775"/>
                  </a:cubicBezTo>
                  <a:lnTo>
                    <a:pt x="1151" y="1775"/>
                  </a:lnTo>
                  <a:cubicBezTo>
                    <a:pt x="1285" y="1491"/>
                    <a:pt x="1555" y="1344"/>
                    <a:pt x="1828" y="1344"/>
                  </a:cubicBezTo>
                  <a:cubicBezTo>
                    <a:pt x="2054" y="1344"/>
                    <a:pt x="2282" y="1445"/>
                    <a:pt x="2434" y="1652"/>
                  </a:cubicBezTo>
                  <a:cubicBezTo>
                    <a:pt x="2568" y="1368"/>
                    <a:pt x="2848" y="1221"/>
                    <a:pt x="3129" y="1221"/>
                  </a:cubicBezTo>
                  <a:cubicBezTo>
                    <a:pt x="3362" y="1221"/>
                    <a:pt x="3595" y="1322"/>
                    <a:pt x="3748" y="1530"/>
                  </a:cubicBezTo>
                  <a:lnTo>
                    <a:pt x="3809" y="1530"/>
                  </a:lnTo>
                  <a:cubicBezTo>
                    <a:pt x="4206" y="1469"/>
                    <a:pt x="4481" y="1103"/>
                    <a:pt x="4420" y="705"/>
                  </a:cubicBezTo>
                  <a:cubicBezTo>
                    <a:pt x="4391" y="297"/>
                    <a:pt x="4056" y="1"/>
                    <a:pt x="3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167105" y="4303934"/>
            <a:ext cx="324613" cy="316182"/>
          </a:xfrm>
          <a:prstGeom prst="ellipse">
            <a:avLst/>
          </a:prstGeom>
          <a:solidFill>
            <a:schemeClr val="accent4">
              <a:lumMod val="25000"/>
            </a:schemeClr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6604" y="267465"/>
            <a:ext cx="11120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44" name="PA_图片 11">
            <a:hlinkClick r:id="rId4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0605" y="67645"/>
            <a:ext cx="846607" cy="846607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5512980" y="1267904"/>
            <a:ext cx="6143555" cy="146423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254167" y="2795951"/>
            <a:ext cx="7195673" cy="255389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ì chúng ta cần học hỏi từ tất cả mọi người xung quanh, miễn là ở họ có những điều hay đáng để ta học 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2A3CF-27C7-4B3E-88DE-5025D1A55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453" y="1305416"/>
            <a:ext cx="3764778" cy="37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5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FFC7FE7-70E9-4150-890C-42D89B9FAB07}"/>
              </a:ext>
            </a:extLst>
          </p:cNvPr>
          <p:cNvGrpSpPr/>
          <p:nvPr/>
        </p:nvGrpSpPr>
        <p:grpSpPr>
          <a:xfrm>
            <a:off x="1395500" y="1330036"/>
            <a:ext cx="7574794" cy="2220686"/>
            <a:chOff x="4144021" y="1484380"/>
            <a:chExt cx="7574794" cy="48402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8718C72-6AE3-43A7-9B1F-2B9030A83966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1" name="Rectangle: Diagonal Corners Rounded 4">
                <a:extLst>
                  <a:ext uri="{FF2B5EF4-FFF2-40B4-BE49-F238E27FC236}">
                    <a16:creationId xmlns:a16="http://schemas.microsoft.com/office/drawing/2014/main" id="{85C8A59D-C2C5-4CFF-998C-9836B6209A23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: Diagonal Corners Rounded 30">
                <a:extLst>
                  <a:ext uri="{FF2B5EF4-FFF2-40B4-BE49-F238E27FC236}">
                    <a16:creationId xmlns:a16="http://schemas.microsoft.com/office/drawing/2014/main" id="{11584AE6-2BF6-4648-A635-114768C9998C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DEE35E-2766-4C98-AE28-B222F79C9E00}"/>
                </a:ext>
              </a:extLst>
            </p:cNvPr>
            <p:cNvSpPr txBox="1"/>
            <p:nvPr/>
          </p:nvSpPr>
          <p:spPr>
            <a:xfrm>
              <a:off x="4593718" y="2222024"/>
              <a:ext cx="6815563" cy="345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nl-NL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hia sẻ về tinh thần ham học hỏi của bản thân em.</a:t>
              </a:r>
              <a:endPara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EA660AB9-BCB3-4E6B-B195-2C9C0665E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9" y="231124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自定义设计方案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-.potx" id="{F245F98B-A7FA-44AD-B8C5-FD9938FF4CB4}" vid="{AF67692B-30E7-4B31-A33A-7E672886C321}"/>
    </a:ext>
  </a:extLst>
</a:theme>
</file>

<file path=ppt/theme/theme2.xml><?xml version="1.0" encoding="utf-8"?>
<a:theme xmlns:a="http://schemas.openxmlformats.org/drawingml/2006/main" name="1_自定义设计方案">
  <a:themeElements>
    <a:clrScheme name="LvyhTools保存的主题色-20170503-15094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-.potx" id="{F245F98B-A7FA-44AD-B8C5-FD9938FF4CB4}" vid="{78354BC1-A4D2-4A7E-8527-1BBC5B4C8273}"/>
    </a:ext>
  </a:extLst>
</a:theme>
</file>

<file path=ppt/theme/theme3.xml><?xml version="1.0" encoding="utf-8"?>
<a:theme xmlns:a="http://schemas.openxmlformats.org/drawingml/2006/main" name="Lawn and Garden Month by Slidesgo">
  <a:themeElements>
    <a:clrScheme name="Simple Light">
      <a:dk1>
        <a:srgbClr val="E5F7B3"/>
      </a:dk1>
      <a:lt1>
        <a:srgbClr val="8CC63F"/>
      </a:lt1>
      <a:dk2>
        <a:srgbClr val="24962F"/>
      </a:dk2>
      <a:lt2>
        <a:srgbClr val="76512D"/>
      </a:lt2>
      <a:accent1>
        <a:srgbClr val="C69C6D"/>
      </a:accent1>
      <a:accent2>
        <a:srgbClr val="FBB03B"/>
      </a:accent2>
      <a:accent3>
        <a:srgbClr val="F15A24"/>
      </a:accent3>
      <a:accent4>
        <a:srgbClr val="E6F7FF"/>
      </a:accent4>
      <a:accent5>
        <a:srgbClr val="FDFDFD"/>
      </a:accent5>
      <a:accent6>
        <a:srgbClr val="666666"/>
      </a:accent6>
      <a:hlink>
        <a:srgbClr val="8C62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297</Words>
  <Application>Microsoft Office PowerPoint</Application>
  <PresentationFormat>Widescreen</PresentationFormat>
  <Paragraphs>38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微软雅黑</vt:lpstr>
      <vt:lpstr>宋体</vt:lpstr>
      <vt:lpstr>Antic</vt:lpstr>
      <vt:lpstr>Arial</vt:lpstr>
      <vt:lpstr>Calibri</vt:lpstr>
      <vt:lpstr>Cambria</vt:lpstr>
      <vt:lpstr>等线</vt:lpstr>
      <vt:lpstr>Libre Franklin Bold</vt:lpstr>
      <vt:lpstr>Libre Franklin Ultra-Bold</vt:lpstr>
      <vt:lpstr>Neucha</vt:lpstr>
      <vt:lpstr>Roboto Condensed Light</vt:lpstr>
      <vt:lpstr>包图简圆体</vt:lpstr>
      <vt:lpstr>印品黑体</vt:lpstr>
      <vt:lpstr>自定义设计方案</vt:lpstr>
      <vt:lpstr>1_自定义设计方案</vt:lpstr>
      <vt:lpstr>Lawn and Garden Month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53</cp:revision>
  <dcterms:created xsi:type="dcterms:W3CDTF">2022-08-12T00:23:45Z</dcterms:created>
  <dcterms:modified xsi:type="dcterms:W3CDTF">2025-11-27T01:49:31Z</dcterms:modified>
</cp:coreProperties>
</file>