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3"/>
  </p:notesMasterIdLst>
  <p:sldIdLst>
    <p:sldId id="256" r:id="rId3"/>
    <p:sldId id="291" r:id="rId4"/>
    <p:sldId id="304" r:id="rId5"/>
    <p:sldId id="295" r:id="rId6"/>
    <p:sldId id="303" r:id="rId7"/>
    <p:sldId id="305" r:id="rId8"/>
    <p:sldId id="307" r:id="rId9"/>
    <p:sldId id="484" r:id="rId10"/>
    <p:sldId id="31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3D6E6-115E-4473-A2CE-4CE4D794BF70}" type="datetimeFigureOut">
              <a:rPr lang="en-US" smtClean="0"/>
              <a:t>20/11/2025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A7BAB-9744-46F1-AD4E-CB73985C7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0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76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2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029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393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có thể chia nhóm 5, mỗi nhóm làm 1 tranh để nhanh hoặc nhóm nào cũng đều thảo luận 5 tranh.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10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/>
              <a:t>GV có thể chia nhóm 5, mỗi nhóm làm 1 tranh để nhanh hoặc nhóm nào cũng đều thảo luận 5 tranh.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14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019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BCEF-4473-48F1-9201-1E1C1865F0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33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F9001-C884-428E-AADC-EA201C71A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0F7A842-AC08-4037-85B8-4A8895E7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A75AD-D264-4726-90C8-48B8A675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1F02A5-2091-4861-945F-F6EC135DE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CFDF73-0FE6-4712-BD9F-3B7D2326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55261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FA6B5F-5CFD-4E98-8B27-7E46EBF4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296438-BF5F-490D-95F0-A5FE4C151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6814AE-60E8-4015-AC40-F3DEFEFC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4F257F-1826-47B6-810D-84BB9D45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F84C5E-C79E-4831-AB98-D4586C8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51746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2E47D4-0509-4369-9D4C-B37FB741A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15C853-3F74-456C-BFC5-CEA87316A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72CBCD-48A6-45BB-A238-1055D395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DA71C7-E0B2-4E09-9F59-05F12B974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E528BB-BE59-4379-B8E5-AF799FD0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18886A82-F657-45E2-A778-677270441494}"/>
              </a:ext>
            </a:extLst>
          </p:cNvPr>
          <p:cNvSpPr>
            <a:spLocks noGrp="1"/>
          </p:cNvSpPr>
          <p:nvPr userDrawn="1"/>
        </p:nvSpPr>
        <p:spPr>
          <a:xfrm>
            <a:off x="2056972" y="3271044"/>
            <a:ext cx="807805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200" noProof="0" dirty="0">
                <a:ln>
                  <a:noFill/>
                </a:ln>
                <a:solidFill>
                  <a:srgbClr val="FF0000">
                    <a:alpha val="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>
                  <a:alpha val="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88115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1575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41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12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60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989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169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3156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941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E8725-CB73-4BF7-9D40-33E91FB0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016B5B-7914-4801-9BA6-AFC70D744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8FC671-F821-434C-B8DF-E02B58D62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68DEC4-F2C7-4B5A-9131-910308634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5514E0-7209-42B1-980A-C8939B40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66063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9168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7630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402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73D749-6DEB-4794-A6B7-F89F4390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CC5225-1CF3-49CE-BDD5-B93B4FC9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EFE670-2A43-40E3-9300-0F8166C1A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407F20-35B0-4D8D-A526-222F9D21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1F0924-FD06-4F8D-B69A-C66134A0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443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77EA22-5040-4D81-8180-9D8D5621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FDAC6-F203-438F-8F27-81DA1684F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6CEDC3-8CB5-4A82-969B-E2837C040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AD9DE6-D4BD-4F62-A177-49BC64D6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2D2626-5349-4458-9B8A-64EC15ED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B0B225-2402-4ABD-80C4-497CE848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52026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8B4AA-99D9-48EB-BD84-8E2BF246E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3A1D64-6FF8-4AF1-A720-0772A5A2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895B1A-916F-451D-A2FC-20194F22E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F6A227C-17E6-4673-86D9-1A48C0166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2A908B-A3E0-4C15-A8BA-82A01AB7D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F4B736-655C-4EA7-9C63-9D350D38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BCCCC0-50E2-4F86-844F-4503C4F9F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685F5A3-0BB2-4465-A011-78E35CE9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6833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18B54-BCE8-42AD-AAB7-5F92865CC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1EFECE-4B8B-48DC-9081-99A31AC2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398DE05-A1AE-48DE-B436-20DC7947C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6D48275-E3D3-4410-9D1C-5456B5AD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6965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626A7F-23DF-482B-8135-3AB0C089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40428C-ABD6-4803-AF48-90AD2531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F69F35-1C8C-4593-8CD4-46A83281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91068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763A06-318D-433F-8476-CC88BA9C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00331E-3A6E-4F6B-801B-500A24E8B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C88777-B739-4041-9A71-7D5F695A5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B3FAF6-E895-418A-B06C-1876A06A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BDC951-C202-425E-B615-D6D8A4AA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8BAE7F-46B1-4549-99FD-176A5FCD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235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8CCA6E-E8A0-4D41-957B-05D171A4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43FC3E7-1A46-45A2-974D-F28B8D818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DC441E-8F2E-4761-8BF0-D349D48E2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FC91C8-62AB-4617-B48B-31B1331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4C49-1110-4CC8-A922-15A2BAC40AF1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F5A5A7-4064-48AA-8CE8-2464C67E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2FB9982-46E1-4EA2-85C0-DD39065A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3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86CCA2-66BE-4221-8DB6-2A71EA950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09DF75-6E0F-4141-93D5-208100F9E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821C65-D901-4A4D-989B-2FB489061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D4C49-1110-4CC8-A922-15A2BAC40AF1}" type="datetimeFigureOut">
              <a:rPr lang="zh-CN" altLang="en-US" smtClean="0"/>
              <a:t>2025/11/20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5F37AE-77A6-496F-979B-CF8D7FD7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1227C2-1EEC-45C3-8304-3AB429D07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D944-1594-4967-9A69-A5CD89AF994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C80DEC3-5CE1-CB1F-9AF2-48C1A98742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2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6F3B5CA-3C2B-4116-780F-456EE80B51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76177"/>
            <a:ext cx="1640217" cy="164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17.sv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0360071" y="4926258"/>
            <a:ext cx="1703658" cy="1812402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921711">
            <a:off x="9390881" y="488049"/>
            <a:ext cx="3210455" cy="577882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-363239">
            <a:off x="148431" y="110900"/>
            <a:ext cx="2066359" cy="1353465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1032432">
            <a:off x="269955" y="4389746"/>
            <a:ext cx="1303133" cy="2548917"/>
          </a:xfrm>
          <a:custGeom>
            <a:avLst/>
            <a:gdLst/>
            <a:ahLst/>
            <a:cxnLst/>
            <a:rect l="l" t="t" r="r" b="b"/>
            <a:pathLst>
              <a:path w="1954700" h="3823375">
                <a:moveTo>
                  <a:pt x="0" y="0"/>
                </a:moveTo>
                <a:lnTo>
                  <a:pt x="1954700" y="0"/>
                </a:lnTo>
                <a:lnTo>
                  <a:pt x="1954700" y="3823374"/>
                </a:lnTo>
                <a:lnTo>
                  <a:pt x="0" y="3823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 rot="1263297">
            <a:off x="509744" y="3177567"/>
            <a:ext cx="844038" cy="926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846"/>
              </a:lnSpc>
              <a:spcBef>
                <a:spcPct val="0"/>
              </a:spcBef>
            </a:pPr>
            <a:r>
              <a:rPr lang="en-US" sz="6036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3324441" y="67440"/>
            <a:ext cx="725364" cy="795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743"/>
              </a:lnSpc>
              <a:spcBef>
                <a:spcPct val="0"/>
              </a:spcBef>
            </a:pPr>
            <a:r>
              <a:rPr lang="en-US" sz="5187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8050341" y="6138493"/>
            <a:ext cx="694063" cy="770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452"/>
              </a:lnSpc>
              <a:spcBef>
                <a:spcPct val="0"/>
              </a:spcBef>
            </a:pPr>
            <a:r>
              <a:rPr lang="en-US" sz="4963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7772827" y="2345"/>
            <a:ext cx="830067" cy="913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716"/>
              </a:lnSpc>
              <a:spcBef>
                <a:spcPct val="0"/>
              </a:spcBef>
            </a:pPr>
            <a:r>
              <a:rPr lang="en-US" sz="5936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1091917" y="3419489"/>
            <a:ext cx="661664" cy="877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374"/>
              </a:lnSpc>
              <a:spcBef>
                <a:spcPct val="0"/>
              </a:spcBef>
            </a:pPr>
            <a:r>
              <a:rPr lang="en-US" sz="5672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3384524" y="6004676"/>
            <a:ext cx="768008" cy="101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559"/>
              </a:lnSpc>
              <a:spcBef>
                <a:spcPct val="0"/>
              </a:spcBef>
            </a:pPr>
            <a:r>
              <a:rPr lang="en-US" sz="6584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5411254" y="169614"/>
            <a:ext cx="1025617" cy="1127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534"/>
              </a:lnSpc>
              <a:spcBef>
                <a:spcPct val="0"/>
              </a:spcBef>
            </a:pPr>
            <a:r>
              <a:rPr lang="en-US" sz="7334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1332738" y="1650116"/>
            <a:ext cx="950949" cy="1044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84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134623" y="1834286"/>
            <a:ext cx="722718" cy="1126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462"/>
              </a:lnSpc>
              <a:spcBef>
                <a:spcPct val="0"/>
              </a:spcBef>
            </a:pPr>
            <a:r>
              <a:rPr lang="en-US" sz="7278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5872765" y="5505921"/>
            <a:ext cx="737849" cy="114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9660"/>
              </a:lnSpc>
              <a:spcBef>
                <a:spcPct val="0"/>
              </a:spcBef>
            </a:pPr>
            <a:r>
              <a:rPr lang="en-US" sz="7430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94609" y="1038426"/>
            <a:ext cx="9655944" cy="4781149"/>
            <a:chOff x="-21264" y="0"/>
            <a:chExt cx="19311888" cy="956229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9290624" cy="9562297"/>
              <a:chOff x="0" y="0"/>
              <a:chExt cx="3810494" cy="188884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3810494" cy="190789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89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AutoShape 20"/>
            <p:cNvSpPr/>
            <p:nvPr/>
          </p:nvSpPr>
          <p:spPr>
            <a:xfrm>
              <a:off x="-21264" y="186910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Freeform 15">
            <a:extLst>
              <a:ext uri="{FF2B5EF4-FFF2-40B4-BE49-F238E27FC236}">
                <a16:creationId xmlns:a16="http://schemas.microsoft.com/office/drawing/2014/main" id="{667BBF26-6646-54E3-478C-14FD658E6842}"/>
              </a:ext>
            </a:extLst>
          </p:cNvPr>
          <p:cNvSpPr/>
          <p:nvPr/>
        </p:nvSpPr>
        <p:spPr>
          <a:xfrm>
            <a:off x="892222" y="2316112"/>
            <a:ext cx="2848800" cy="3642214"/>
          </a:xfrm>
          <a:custGeom>
            <a:avLst/>
            <a:gdLst/>
            <a:ahLst/>
            <a:cxnLst/>
            <a:rect l="l" t="t" r="r" b="b"/>
            <a:pathLst>
              <a:path w="6048000" h="8237911">
                <a:moveTo>
                  <a:pt x="0" y="0"/>
                </a:moveTo>
                <a:lnTo>
                  <a:pt x="6048000" y="0"/>
                </a:lnTo>
                <a:lnTo>
                  <a:pt x="6048000" y="8237911"/>
                </a:lnTo>
                <a:lnTo>
                  <a:pt x="0" y="82379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418F6AF-9197-B34C-645F-CC47E4B23D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7059" y="2179608"/>
            <a:ext cx="5358848" cy="31580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A25CB9-6D1E-C0D0-9D77-DD6133D4C9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0063" y="988623"/>
            <a:ext cx="2383743" cy="14570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pic>
        <p:nvPicPr>
          <p:cNvPr id="6" name="Picture 5" descr="A group of kid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0E16AB30-B2F4-4001-A64D-9F558BEC83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8" y="4614043"/>
            <a:ext cx="4406947" cy="224395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98BA87A-76C7-4A68-9439-052B17C05803}"/>
              </a:ext>
            </a:extLst>
          </p:cNvPr>
          <p:cNvGrpSpPr/>
          <p:nvPr/>
        </p:nvGrpSpPr>
        <p:grpSpPr>
          <a:xfrm rot="21189193">
            <a:off x="-3375" y="1196757"/>
            <a:ext cx="5338162" cy="1543148"/>
            <a:chOff x="6096000" y="1698688"/>
            <a:chExt cx="3838148" cy="152702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C63E99F-C30F-4327-8B1E-365F816B6CE2}"/>
                </a:ext>
              </a:extLst>
            </p:cNvPr>
            <p:cNvGrpSpPr/>
            <p:nvPr/>
          </p:nvGrpSpPr>
          <p:grpSpPr>
            <a:xfrm rot="11305479">
              <a:off x="6096000" y="1698688"/>
              <a:ext cx="3770489" cy="1527028"/>
              <a:chOff x="1557867" y="4109156"/>
              <a:chExt cx="3770489" cy="1527028"/>
            </a:xfrm>
          </p:grpSpPr>
          <p:sp>
            <p:nvSpPr>
              <p:cNvPr id="20" name="Speech Bubble: Rectangle with Corners Rounded 19">
                <a:extLst>
                  <a:ext uri="{FF2B5EF4-FFF2-40B4-BE49-F238E27FC236}">
                    <a16:creationId xmlns:a16="http://schemas.microsoft.com/office/drawing/2014/main" id="{E785C56C-C326-4993-93CD-79A54E663534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rgbClr val="FFBAAB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Speech Bubble: Rectangle with Corners Rounded 20">
                <a:extLst>
                  <a:ext uri="{FF2B5EF4-FFF2-40B4-BE49-F238E27FC236}">
                    <a16:creationId xmlns:a16="http://schemas.microsoft.com/office/drawing/2014/main" id="{15387C60-6906-45CE-B592-02DC796A54F9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22" name="文本框 18">
              <a:extLst>
                <a:ext uri="{FF2B5EF4-FFF2-40B4-BE49-F238E27FC236}">
                  <a16:creationId xmlns:a16="http://schemas.microsoft.com/office/drawing/2014/main" id="{19385466-9125-4543-B1E5-D27B7F74F3CB}"/>
                </a:ext>
              </a:extLst>
            </p:cNvPr>
            <p:cNvSpPr txBox="1"/>
            <p:nvPr/>
          </p:nvSpPr>
          <p:spPr>
            <a:xfrm rot="564238">
              <a:off x="6202579" y="1997115"/>
              <a:ext cx="3731569" cy="1005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vi-VN" altLang="zh-CN" sz="3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 chuyện xảy ra khi nào?</a:t>
              </a:r>
              <a:endParaRPr lang="en-US" altLang="zh-CN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lvl="0" algn="ctr"/>
              <a:r>
                <a:rPr kumimoji="0" lang="en-US" altLang="zh-CN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Cậu</a:t>
              </a:r>
              <a:r>
                <a:rPr kumimoji="0" lang="en-US" altLang="zh-CN" sz="3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altLang="zh-CN" sz="3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trò</a:t>
              </a:r>
              <a:r>
                <a:rPr kumimoji="0" lang="en-US" altLang="zh-CN" sz="3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ham </a:t>
              </a:r>
              <a:r>
                <a:rPr kumimoji="0" lang="en-US" altLang="zh-CN" sz="3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học</a:t>
              </a:r>
              <a:r>
                <a:rPr kumimoji="0" lang="en-US" altLang="zh-CN" sz="3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đó</a:t>
              </a:r>
              <a:r>
                <a:rPr kumimoji="0" lang="en-US" altLang="zh-CN" sz="3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altLang="zh-CN" sz="3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</a:t>
              </a:r>
              <a:r>
                <a:rPr kumimoji="0" lang="en-US" altLang="zh-CN" sz="3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ai?</a:t>
              </a:r>
              <a:endPara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A8848E-DD36-47AF-804A-3EE3486E44F4}"/>
              </a:ext>
            </a:extLst>
          </p:cNvPr>
          <p:cNvGrpSpPr/>
          <p:nvPr/>
        </p:nvGrpSpPr>
        <p:grpSpPr>
          <a:xfrm rot="21153822">
            <a:off x="5685491" y="609926"/>
            <a:ext cx="6169445" cy="1954307"/>
            <a:chOff x="6096000" y="1698688"/>
            <a:chExt cx="3770489" cy="152702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BE60781-F96C-40B2-8A9B-389A3DD61E9D}"/>
                </a:ext>
              </a:extLst>
            </p:cNvPr>
            <p:cNvGrpSpPr/>
            <p:nvPr/>
          </p:nvGrpSpPr>
          <p:grpSpPr>
            <a:xfrm rot="11305479">
              <a:off x="6096000" y="1698688"/>
              <a:ext cx="3770489" cy="1527028"/>
              <a:chOff x="1557867" y="4109156"/>
              <a:chExt cx="3770489" cy="1527028"/>
            </a:xfrm>
          </p:grpSpPr>
          <p:sp>
            <p:nvSpPr>
              <p:cNvPr id="36" name="Speech Bubble: Rectangle with Corners Rounded 35">
                <a:extLst>
                  <a:ext uri="{FF2B5EF4-FFF2-40B4-BE49-F238E27FC236}">
                    <a16:creationId xmlns:a16="http://schemas.microsoft.com/office/drawing/2014/main" id="{687AC8C5-195A-451B-B564-D6BCCBE95463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rgbClr val="FFBAAB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7" name="Speech Bubble: Rectangle with Corners Rounded 36">
                <a:extLst>
                  <a:ext uri="{FF2B5EF4-FFF2-40B4-BE49-F238E27FC236}">
                    <a16:creationId xmlns:a16="http://schemas.microsoft.com/office/drawing/2014/main" id="{29477A64-82CD-4119-A2C4-11182AC8EE83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5" name="文本框 18">
              <a:extLst>
                <a:ext uri="{FF2B5EF4-FFF2-40B4-BE49-F238E27FC236}">
                  <a16:creationId xmlns:a16="http://schemas.microsoft.com/office/drawing/2014/main" id="{7F26340E-0777-434E-BC2A-3AB8D56BF331}"/>
                </a:ext>
              </a:extLst>
            </p:cNvPr>
            <p:cNvSpPr txBox="1"/>
            <p:nvPr/>
          </p:nvSpPr>
          <p:spPr>
            <a:xfrm rot="564238">
              <a:off x="6167767" y="2049391"/>
              <a:ext cx="3538838" cy="7455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vi-VN" altLang="zh-C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Tinh thần ham học hỏi của cậu bé Nguyễn Hi</a:t>
              </a:r>
              <a:r>
                <a:rPr lang="en-US" altLang="zh-C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ề</a:t>
              </a:r>
              <a:r>
                <a:rPr lang="vi-VN" altLang="zh-CN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 được thể hiện thế nào?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C03861-FC21-42C6-8103-68A1E2C2CA33}"/>
              </a:ext>
            </a:extLst>
          </p:cNvPr>
          <p:cNvGrpSpPr/>
          <p:nvPr/>
        </p:nvGrpSpPr>
        <p:grpSpPr>
          <a:xfrm rot="21153822">
            <a:off x="4392621" y="3119000"/>
            <a:ext cx="5795238" cy="1514484"/>
            <a:chOff x="6096000" y="1698688"/>
            <a:chExt cx="3770489" cy="152702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8C28D2D-F73B-4A2E-931D-2285E8B1225A}"/>
                </a:ext>
              </a:extLst>
            </p:cNvPr>
            <p:cNvGrpSpPr/>
            <p:nvPr/>
          </p:nvGrpSpPr>
          <p:grpSpPr>
            <a:xfrm rot="11305479">
              <a:off x="6096000" y="1698688"/>
              <a:ext cx="3770489" cy="1527028"/>
              <a:chOff x="1557867" y="4109156"/>
              <a:chExt cx="3770489" cy="1527028"/>
            </a:xfrm>
          </p:grpSpPr>
          <p:sp>
            <p:nvSpPr>
              <p:cNvPr id="41" name="Speech Bubble: Rectangle with Corners Rounded 40">
                <a:extLst>
                  <a:ext uri="{FF2B5EF4-FFF2-40B4-BE49-F238E27FC236}">
                    <a16:creationId xmlns:a16="http://schemas.microsoft.com/office/drawing/2014/main" id="{665B11D4-B77B-4C24-8D43-7AEB3F7B1BB8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rgbClr val="FFBAAB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Speech Bubble: Rectangle with Corners Rounded 41">
                <a:extLst>
                  <a:ext uri="{FF2B5EF4-FFF2-40B4-BE49-F238E27FC236}">
                    <a16:creationId xmlns:a16="http://schemas.microsoft.com/office/drawing/2014/main" id="{1AEC05F3-F225-4D4E-84A0-432C4D71B7F5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0" name="文本框 18">
              <a:extLst>
                <a:ext uri="{FF2B5EF4-FFF2-40B4-BE49-F238E27FC236}">
                  <a16:creationId xmlns:a16="http://schemas.microsoft.com/office/drawing/2014/main" id="{2471824B-1E65-4C4B-ACFA-C5973D8A37F2}"/>
                </a:ext>
              </a:extLst>
            </p:cNvPr>
            <p:cNvSpPr txBox="1"/>
            <p:nvPr/>
          </p:nvSpPr>
          <p:spPr>
            <a:xfrm rot="564238">
              <a:off x="6205225" y="1926752"/>
              <a:ext cx="3337712" cy="1024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vi-VN" altLang="zh-CN" sz="3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Việc Nguyễn Hiền ham học hỏi có lợi ích gì?</a:t>
              </a:r>
              <a:endPara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9581CA-F74E-4F9E-A4D1-1B6573C52D2D}"/>
              </a:ext>
            </a:extLst>
          </p:cNvPr>
          <p:cNvGrpSpPr/>
          <p:nvPr/>
        </p:nvGrpSpPr>
        <p:grpSpPr>
          <a:xfrm rot="21153822">
            <a:off x="4838153" y="5144761"/>
            <a:ext cx="5795238" cy="1241074"/>
            <a:chOff x="6096000" y="1698688"/>
            <a:chExt cx="3770489" cy="152702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649EF94-A11A-415B-A381-03159FF23463}"/>
                </a:ext>
              </a:extLst>
            </p:cNvPr>
            <p:cNvGrpSpPr/>
            <p:nvPr/>
          </p:nvGrpSpPr>
          <p:grpSpPr>
            <a:xfrm rot="11305479">
              <a:off x="6096000" y="1698688"/>
              <a:ext cx="3770489" cy="1527028"/>
              <a:chOff x="1557867" y="4109156"/>
              <a:chExt cx="3770489" cy="1527028"/>
            </a:xfrm>
          </p:grpSpPr>
          <p:sp>
            <p:nvSpPr>
              <p:cNvPr id="46" name="Speech Bubble: Rectangle with Corners Rounded 45">
                <a:extLst>
                  <a:ext uri="{FF2B5EF4-FFF2-40B4-BE49-F238E27FC236}">
                    <a16:creationId xmlns:a16="http://schemas.microsoft.com/office/drawing/2014/main" id="{30D361A6-EE36-4481-8F06-96F4C1760805}"/>
                  </a:ext>
                </a:extLst>
              </p:cNvPr>
              <p:cNvSpPr/>
              <p:nvPr/>
            </p:nvSpPr>
            <p:spPr>
              <a:xfrm>
                <a:off x="1557867" y="4109156"/>
                <a:ext cx="3770489" cy="1527028"/>
              </a:xfrm>
              <a:custGeom>
                <a:avLst/>
                <a:gdLst>
                  <a:gd name="connsiteX0" fmla="*/ 0 w 3770489"/>
                  <a:gd name="connsiteY0" fmla="*/ 254510 h 1527028"/>
                  <a:gd name="connsiteX1" fmla="*/ 254510 w 3770489"/>
                  <a:gd name="connsiteY1" fmla="*/ 0 h 1527028"/>
                  <a:gd name="connsiteX2" fmla="*/ 628415 w 3770489"/>
                  <a:gd name="connsiteY2" fmla="*/ 0 h 1527028"/>
                  <a:gd name="connsiteX3" fmla="*/ 1621612 w 3770489"/>
                  <a:gd name="connsiteY3" fmla="*/ -411290 h 1527028"/>
                  <a:gd name="connsiteX4" fmla="*/ 1571037 w 3770489"/>
                  <a:gd name="connsiteY4" fmla="*/ 0 h 1527028"/>
                  <a:gd name="connsiteX5" fmla="*/ 3515979 w 3770489"/>
                  <a:gd name="connsiteY5" fmla="*/ 0 h 1527028"/>
                  <a:gd name="connsiteX6" fmla="*/ 3770489 w 3770489"/>
                  <a:gd name="connsiteY6" fmla="*/ 254510 h 1527028"/>
                  <a:gd name="connsiteX7" fmla="*/ 3770489 w 3770489"/>
                  <a:gd name="connsiteY7" fmla="*/ 254505 h 1527028"/>
                  <a:gd name="connsiteX8" fmla="*/ 3770489 w 3770489"/>
                  <a:gd name="connsiteY8" fmla="*/ 254505 h 1527028"/>
                  <a:gd name="connsiteX9" fmla="*/ 3770489 w 3770489"/>
                  <a:gd name="connsiteY9" fmla="*/ 636262 h 1527028"/>
                  <a:gd name="connsiteX10" fmla="*/ 3770489 w 3770489"/>
                  <a:gd name="connsiteY10" fmla="*/ 1272518 h 1527028"/>
                  <a:gd name="connsiteX11" fmla="*/ 3515979 w 3770489"/>
                  <a:gd name="connsiteY11" fmla="*/ 1527028 h 1527028"/>
                  <a:gd name="connsiteX12" fmla="*/ 1571037 w 3770489"/>
                  <a:gd name="connsiteY12" fmla="*/ 1527028 h 1527028"/>
                  <a:gd name="connsiteX13" fmla="*/ 628415 w 3770489"/>
                  <a:gd name="connsiteY13" fmla="*/ 1527028 h 1527028"/>
                  <a:gd name="connsiteX14" fmla="*/ 628415 w 3770489"/>
                  <a:gd name="connsiteY14" fmla="*/ 1527028 h 1527028"/>
                  <a:gd name="connsiteX15" fmla="*/ 254510 w 3770489"/>
                  <a:gd name="connsiteY15" fmla="*/ 1527028 h 1527028"/>
                  <a:gd name="connsiteX16" fmla="*/ 0 w 3770489"/>
                  <a:gd name="connsiteY16" fmla="*/ 1272518 h 1527028"/>
                  <a:gd name="connsiteX17" fmla="*/ 0 w 3770489"/>
                  <a:gd name="connsiteY17" fmla="*/ 636262 h 1527028"/>
                  <a:gd name="connsiteX18" fmla="*/ 0 w 3770489"/>
                  <a:gd name="connsiteY18" fmla="*/ 254505 h 1527028"/>
                  <a:gd name="connsiteX19" fmla="*/ 0 w 3770489"/>
                  <a:gd name="connsiteY19" fmla="*/ 254505 h 1527028"/>
                  <a:gd name="connsiteX20" fmla="*/ 0 w 3770489"/>
                  <a:gd name="connsiteY20" fmla="*/ 254510 h 152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70489" h="1527028" fill="none" extrusionOk="0">
                    <a:moveTo>
                      <a:pt x="0" y="254510"/>
                    </a:moveTo>
                    <a:cubicBezTo>
                      <a:pt x="8403" y="118496"/>
                      <a:pt x="111129" y="1134"/>
                      <a:pt x="254510" y="0"/>
                    </a:cubicBezTo>
                    <a:cubicBezTo>
                      <a:pt x="381849" y="-29542"/>
                      <a:pt x="451523" y="18957"/>
                      <a:pt x="628415" y="0"/>
                    </a:cubicBezTo>
                    <a:cubicBezTo>
                      <a:pt x="1049568" y="-270722"/>
                      <a:pt x="1228029" y="-331368"/>
                      <a:pt x="1621612" y="-411290"/>
                    </a:cubicBezTo>
                    <a:cubicBezTo>
                      <a:pt x="1578247" y="-292295"/>
                      <a:pt x="1557675" y="-144066"/>
                      <a:pt x="1571037" y="0"/>
                    </a:cubicBezTo>
                    <a:cubicBezTo>
                      <a:pt x="2075593" y="-95567"/>
                      <a:pt x="2787682" y="-3505"/>
                      <a:pt x="3515979" y="0"/>
                    </a:cubicBezTo>
                    <a:cubicBezTo>
                      <a:pt x="3683959" y="-3860"/>
                      <a:pt x="3777209" y="104979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83149" y="342879"/>
                      <a:pt x="3754441" y="529789"/>
                      <a:pt x="3770489" y="636262"/>
                    </a:cubicBezTo>
                    <a:cubicBezTo>
                      <a:pt x="3811626" y="821081"/>
                      <a:pt x="3716064" y="1025854"/>
                      <a:pt x="3770489" y="1272518"/>
                    </a:cubicBezTo>
                    <a:cubicBezTo>
                      <a:pt x="3769240" y="1418714"/>
                      <a:pt x="3663362" y="1543073"/>
                      <a:pt x="3515979" y="1527028"/>
                    </a:cubicBezTo>
                    <a:cubicBezTo>
                      <a:pt x="2745945" y="1576727"/>
                      <a:pt x="1915624" y="1502300"/>
                      <a:pt x="1571037" y="1527028"/>
                    </a:cubicBezTo>
                    <a:cubicBezTo>
                      <a:pt x="1462364" y="1456120"/>
                      <a:pt x="1031162" y="1529937"/>
                      <a:pt x="628415" y="1527028"/>
                    </a:cubicBezTo>
                    <a:lnTo>
                      <a:pt x="628415" y="1527028"/>
                    </a:lnTo>
                    <a:cubicBezTo>
                      <a:pt x="555813" y="1545126"/>
                      <a:pt x="436739" y="1536708"/>
                      <a:pt x="254510" y="1527028"/>
                    </a:cubicBezTo>
                    <a:cubicBezTo>
                      <a:pt x="112659" y="1545112"/>
                      <a:pt x="-8195" y="1421900"/>
                      <a:pt x="0" y="1272518"/>
                    </a:cubicBezTo>
                    <a:cubicBezTo>
                      <a:pt x="-47427" y="1173418"/>
                      <a:pt x="-51121" y="896706"/>
                      <a:pt x="0" y="636262"/>
                    </a:cubicBezTo>
                    <a:cubicBezTo>
                      <a:pt x="-32397" y="544547"/>
                      <a:pt x="-5176" y="361331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  <a:path w="3770489" h="1527028" stroke="0" extrusionOk="0">
                    <a:moveTo>
                      <a:pt x="0" y="254510"/>
                    </a:moveTo>
                    <a:cubicBezTo>
                      <a:pt x="-5595" y="123516"/>
                      <a:pt x="119594" y="-3819"/>
                      <a:pt x="254510" y="0"/>
                    </a:cubicBezTo>
                    <a:cubicBezTo>
                      <a:pt x="308640" y="3046"/>
                      <a:pt x="487412" y="27205"/>
                      <a:pt x="628415" y="0"/>
                    </a:cubicBezTo>
                    <a:cubicBezTo>
                      <a:pt x="762998" y="-21067"/>
                      <a:pt x="1134726" y="-247408"/>
                      <a:pt x="1621612" y="-411290"/>
                    </a:cubicBezTo>
                    <a:cubicBezTo>
                      <a:pt x="1576877" y="-342698"/>
                      <a:pt x="1620061" y="-147191"/>
                      <a:pt x="1571037" y="0"/>
                    </a:cubicBezTo>
                    <a:cubicBezTo>
                      <a:pt x="2432723" y="-37426"/>
                      <a:pt x="2792351" y="-143246"/>
                      <a:pt x="3515979" y="0"/>
                    </a:cubicBezTo>
                    <a:cubicBezTo>
                      <a:pt x="3657026" y="-16547"/>
                      <a:pt x="3768009" y="121355"/>
                      <a:pt x="3770489" y="254510"/>
                    </a:cubicBezTo>
                    <a:lnTo>
                      <a:pt x="3770489" y="254505"/>
                    </a:lnTo>
                    <a:lnTo>
                      <a:pt x="3770489" y="254505"/>
                    </a:lnTo>
                    <a:cubicBezTo>
                      <a:pt x="3769932" y="445048"/>
                      <a:pt x="3794839" y="532027"/>
                      <a:pt x="3770489" y="636262"/>
                    </a:cubicBezTo>
                    <a:cubicBezTo>
                      <a:pt x="3728858" y="723640"/>
                      <a:pt x="3754038" y="1178297"/>
                      <a:pt x="3770489" y="1272518"/>
                    </a:cubicBezTo>
                    <a:cubicBezTo>
                      <a:pt x="3771160" y="1407548"/>
                      <a:pt x="3664733" y="1526762"/>
                      <a:pt x="3515979" y="1527028"/>
                    </a:cubicBezTo>
                    <a:cubicBezTo>
                      <a:pt x="2970116" y="1357993"/>
                      <a:pt x="1933468" y="1580328"/>
                      <a:pt x="1571037" y="1527028"/>
                    </a:cubicBezTo>
                    <a:cubicBezTo>
                      <a:pt x="1256901" y="1591279"/>
                      <a:pt x="992883" y="1588325"/>
                      <a:pt x="628415" y="1527028"/>
                    </a:cubicBezTo>
                    <a:lnTo>
                      <a:pt x="628415" y="1527028"/>
                    </a:lnTo>
                    <a:cubicBezTo>
                      <a:pt x="512587" y="1543759"/>
                      <a:pt x="375581" y="1503465"/>
                      <a:pt x="254510" y="1527028"/>
                    </a:cubicBezTo>
                    <a:cubicBezTo>
                      <a:pt x="89650" y="1532432"/>
                      <a:pt x="18858" y="1398340"/>
                      <a:pt x="0" y="1272518"/>
                    </a:cubicBezTo>
                    <a:cubicBezTo>
                      <a:pt x="-5650" y="1060899"/>
                      <a:pt x="33667" y="811590"/>
                      <a:pt x="0" y="636262"/>
                    </a:cubicBezTo>
                    <a:cubicBezTo>
                      <a:pt x="10142" y="489734"/>
                      <a:pt x="-25314" y="353162"/>
                      <a:pt x="0" y="254505"/>
                    </a:cubicBezTo>
                    <a:lnTo>
                      <a:pt x="0" y="254505"/>
                    </a:lnTo>
                    <a:lnTo>
                      <a:pt x="0" y="254510"/>
                    </a:lnTo>
                    <a:close/>
                  </a:path>
                </a:pathLst>
              </a:custGeom>
              <a:solidFill>
                <a:srgbClr val="FFBAAB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6992"/>
                          <a:gd name="adj2" fmla="val -76934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7" name="Speech Bubble: Rectangle with Corners Rounded 46">
                <a:extLst>
                  <a:ext uri="{FF2B5EF4-FFF2-40B4-BE49-F238E27FC236}">
                    <a16:creationId xmlns:a16="http://schemas.microsoft.com/office/drawing/2014/main" id="{B3B219AF-6BBF-414A-8869-16821F49F926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3417469"/>
                  <a:gd name="connsiteY0" fmla="*/ 174743 h 1048437"/>
                  <a:gd name="connsiteX1" fmla="*/ 174743 w 3417469"/>
                  <a:gd name="connsiteY1" fmla="*/ 0 h 1048437"/>
                  <a:gd name="connsiteX2" fmla="*/ 569578 w 3417469"/>
                  <a:gd name="connsiteY2" fmla="*/ 0 h 1048437"/>
                  <a:gd name="connsiteX3" fmla="*/ 1131114 w 3417469"/>
                  <a:gd name="connsiteY3" fmla="*/ -327542 h 1048437"/>
                  <a:gd name="connsiteX4" fmla="*/ 1423945 w 3417469"/>
                  <a:gd name="connsiteY4" fmla="*/ 0 h 1048437"/>
                  <a:gd name="connsiteX5" fmla="*/ 3242726 w 3417469"/>
                  <a:gd name="connsiteY5" fmla="*/ 0 h 1048437"/>
                  <a:gd name="connsiteX6" fmla="*/ 3417469 w 3417469"/>
                  <a:gd name="connsiteY6" fmla="*/ 174743 h 1048437"/>
                  <a:gd name="connsiteX7" fmla="*/ 3417469 w 3417469"/>
                  <a:gd name="connsiteY7" fmla="*/ 174740 h 1048437"/>
                  <a:gd name="connsiteX8" fmla="*/ 3417469 w 3417469"/>
                  <a:gd name="connsiteY8" fmla="*/ 174740 h 1048437"/>
                  <a:gd name="connsiteX9" fmla="*/ 3417469 w 3417469"/>
                  <a:gd name="connsiteY9" fmla="*/ 436849 h 1048437"/>
                  <a:gd name="connsiteX10" fmla="*/ 3417469 w 3417469"/>
                  <a:gd name="connsiteY10" fmla="*/ 873694 h 1048437"/>
                  <a:gd name="connsiteX11" fmla="*/ 3242726 w 3417469"/>
                  <a:gd name="connsiteY11" fmla="*/ 1048437 h 1048437"/>
                  <a:gd name="connsiteX12" fmla="*/ 1423945 w 3417469"/>
                  <a:gd name="connsiteY12" fmla="*/ 1048437 h 1048437"/>
                  <a:gd name="connsiteX13" fmla="*/ 569578 w 3417469"/>
                  <a:gd name="connsiteY13" fmla="*/ 1048437 h 1048437"/>
                  <a:gd name="connsiteX14" fmla="*/ 569578 w 3417469"/>
                  <a:gd name="connsiteY14" fmla="*/ 1048437 h 1048437"/>
                  <a:gd name="connsiteX15" fmla="*/ 174743 w 3417469"/>
                  <a:gd name="connsiteY15" fmla="*/ 1048437 h 1048437"/>
                  <a:gd name="connsiteX16" fmla="*/ 0 w 3417469"/>
                  <a:gd name="connsiteY16" fmla="*/ 873694 h 1048437"/>
                  <a:gd name="connsiteX17" fmla="*/ 0 w 3417469"/>
                  <a:gd name="connsiteY17" fmla="*/ 436849 h 1048437"/>
                  <a:gd name="connsiteX18" fmla="*/ 0 w 3417469"/>
                  <a:gd name="connsiteY18" fmla="*/ 174740 h 1048437"/>
                  <a:gd name="connsiteX19" fmla="*/ 0 w 3417469"/>
                  <a:gd name="connsiteY19" fmla="*/ 174740 h 1048437"/>
                  <a:gd name="connsiteX20" fmla="*/ 0 w 3417469"/>
                  <a:gd name="connsiteY20" fmla="*/ 174743 h 104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17469" h="1048437" fill="none" extrusionOk="0">
                    <a:moveTo>
                      <a:pt x="0" y="174743"/>
                    </a:moveTo>
                    <a:cubicBezTo>
                      <a:pt x="9838" y="83560"/>
                      <a:pt x="62158" y="6465"/>
                      <a:pt x="174743" y="0"/>
                    </a:cubicBezTo>
                    <a:cubicBezTo>
                      <a:pt x="298531" y="28563"/>
                      <a:pt x="478854" y="27443"/>
                      <a:pt x="569578" y="0"/>
                    </a:cubicBezTo>
                    <a:cubicBezTo>
                      <a:pt x="640909" y="-13632"/>
                      <a:pt x="1017489" y="-209892"/>
                      <a:pt x="1131114" y="-327542"/>
                    </a:cubicBezTo>
                    <a:cubicBezTo>
                      <a:pt x="1238910" y="-215217"/>
                      <a:pt x="1370749" y="-54487"/>
                      <a:pt x="1423945" y="0"/>
                    </a:cubicBezTo>
                    <a:cubicBezTo>
                      <a:pt x="1618690" y="25800"/>
                      <a:pt x="2567284" y="-32236"/>
                      <a:pt x="3242726" y="0"/>
                    </a:cubicBezTo>
                    <a:cubicBezTo>
                      <a:pt x="3354323" y="-2124"/>
                      <a:pt x="3421007" y="73513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433171" y="251589"/>
                      <a:pt x="3416661" y="333856"/>
                      <a:pt x="3417469" y="436849"/>
                    </a:cubicBezTo>
                    <a:cubicBezTo>
                      <a:pt x="3413719" y="637383"/>
                      <a:pt x="3400799" y="662914"/>
                      <a:pt x="3417469" y="873694"/>
                    </a:cubicBezTo>
                    <a:cubicBezTo>
                      <a:pt x="3416087" y="976436"/>
                      <a:pt x="3346514" y="1065561"/>
                      <a:pt x="3242726" y="1048437"/>
                    </a:cubicBezTo>
                    <a:cubicBezTo>
                      <a:pt x="2838540" y="1147839"/>
                      <a:pt x="2300419" y="1172228"/>
                      <a:pt x="1423945" y="1048437"/>
                    </a:cubicBezTo>
                    <a:cubicBezTo>
                      <a:pt x="1226134" y="1008323"/>
                      <a:pt x="740920" y="991492"/>
                      <a:pt x="569578" y="1048437"/>
                    </a:cubicBezTo>
                    <a:lnTo>
                      <a:pt x="569578" y="1048437"/>
                    </a:lnTo>
                    <a:cubicBezTo>
                      <a:pt x="389981" y="1075619"/>
                      <a:pt x="301395" y="1067932"/>
                      <a:pt x="174743" y="1048437"/>
                    </a:cubicBezTo>
                    <a:cubicBezTo>
                      <a:pt x="77962" y="1052260"/>
                      <a:pt x="-893" y="971163"/>
                      <a:pt x="0" y="873694"/>
                    </a:cubicBezTo>
                    <a:cubicBezTo>
                      <a:pt x="-37818" y="767462"/>
                      <a:pt x="10136" y="645301"/>
                      <a:pt x="0" y="436849"/>
                    </a:cubicBezTo>
                    <a:cubicBezTo>
                      <a:pt x="20742" y="387389"/>
                      <a:pt x="6780" y="244291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  <a:path w="3417469" h="1048437" stroke="0" extrusionOk="0">
                    <a:moveTo>
                      <a:pt x="0" y="174743"/>
                    </a:moveTo>
                    <a:cubicBezTo>
                      <a:pt x="-1314" y="80482"/>
                      <a:pt x="80964" y="-1845"/>
                      <a:pt x="174743" y="0"/>
                    </a:cubicBezTo>
                    <a:cubicBezTo>
                      <a:pt x="241993" y="-13429"/>
                      <a:pt x="479184" y="-14249"/>
                      <a:pt x="569578" y="0"/>
                    </a:cubicBezTo>
                    <a:cubicBezTo>
                      <a:pt x="720569" y="-155093"/>
                      <a:pt x="849782" y="-228787"/>
                      <a:pt x="1131114" y="-327542"/>
                    </a:cubicBezTo>
                    <a:cubicBezTo>
                      <a:pt x="1247474" y="-188422"/>
                      <a:pt x="1347438" y="-116325"/>
                      <a:pt x="1423945" y="0"/>
                    </a:cubicBezTo>
                    <a:cubicBezTo>
                      <a:pt x="2194199" y="-93196"/>
                      <a:pt x="3049290" y="-28026"/>
                      <a:pt x="3242726" y="0"/>
                    </a:cubicBezTo>
                    <a:cubicBezTo>
                      <a:pt x="3339301" y="-2288"/>
                      <a:pt x="3415294" y="84729"/>
                      <a:pt x="3417469" y="174743"/>
                    </a:cubicBezTo>
                    <a:lnTo>
                      <a:pt x="3417469" y="174740"/>
                    </a:lnTo>
                    <a:lnTo>
                      <a:pt x="3417469" y="174740"/>
                    </a:lnTo>
                    <a:cubicBezTo>
                      <a:pt x="3399604" y="246126"/>
                      <a:pt x="3424078" y="324671"/>
                      <a:pt x="3417469" y="436849"/>
                    </a:cubicBezTo>
                    <a:cubicBezTo>
                      <a:pt x="3389485" y="481535"/>
                      <a:pt x="3395105" y="795007"/>
                      <a:pt x="3417469" y="873694"/>
                    </a:cubicBezTo>
                    <a:cubicBezTo>
                      <a:pt x="3419534" y="953174"/>
                      <a:pt x="3342230" y="1048340"/>
                      <a:pt x="3242726" y="1048437"/>
                    </a:cubicBezTo>
                    <a:cubicBezTo>
                      <a:pt x="2431474" y="1012756"/>
                      <a:pt x="2317180" y="897490"/>
                      <a:pt x="1423945" y="1048437"/>
                    </a:cubicBezTo>
                    <a:cubicBezTo>
                      <a:pt x="1031059" y="1053439"/>
                      <a:pt x="884135" y="1123447"/>
                      <a:pt x="569578" y="1048437"/>
                    </a:cubicBezTo>
                    <a:lnTo>
                      <a:pt x="569578" y="1048437"/>
                    </a:lnTo>
                    <a:cubicBezTo>
                      <a:pt x="469954" y="1014787"/>
                      <a:pt x="340757" y="1078519"/>
                      <a:pt x="174743" y="1048437"/>
                    </a:cubicBezTo>
                    <a:cubicBezTo>
                      <a:pt x="74264" y="1049320"/>
                      <a:pt x="12508" y="960425"/>
                      <a:pt x="0" y="873694"/>
                    </a:cubicBezTo>
                    <a:cubicBezTo>
                      <a:pt x="3073" y="693309"/>
                      <a:pt x="38028" y="593629"/>
                      <a:pt x="0" y="436849"/>
                    </a:cubicBezTo>
                    <a:cubicBezTo>
                      <a:pt x="15984" y="307902"/>
                      <a:pt x="-9998" y="303653"/>
                      <a:pt x="0" y="174740"/>
                    </a:cubicBezTo>
                    <a:lnTo>
                      <a:pt x="0" y="174740"/>
                    </a:lnTo>
                    <a:lnTo>
                      <a:pt x="0" y="174743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5" name="文本框 18">
              <a:extLst>
                <a:ext uri="{FF2B5EF4-FFF2-40B4-BE49-F238E27FC236}">
                  <a16:creationId xmlns:a16="http://schemas.microsoft.com/office/drawing/2014/main" id="{957DADFF-1D00-4DC9-88CE-8A99836518BE}"/>
                </a:ext>
              </a:extLst>
            </p:cNvPr>
            <p:cNvSpPr txBox="1"/>
            <p:nvPr/>
          </p:nvSpPr>
          <p:spPr>
            <a:xfrm rot="564238">
              <a:off x="6205225" y="1813950"/>
              <a:ext cx="3337712" cy="12496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vi-VN" altLang="zh-CN" sz="3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Qua câu chuyện trên, em thấy việc ham học hỏi có lợi ích gì?</a:t>
              </a:r>
              <a:endPara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仓耳今楷05-6763 W05" panose="02020400000000000000" pitchFamily="18" charset="-122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000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8" y="948140"/>
            <a:ext cx="11330215" cy="568399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3B6AC-760C-401A-9724-CC23DEB2C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268" y="1004850"/>
            <a:ext cx="4171383" cy="3042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40E815-B37E-4251-92B0-F17B1D99B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362" y="1088492"/>
            <a:ext cx="5254928" cy="2994087"/>
          </a:xfrm>
          <a:prstGeom prst="rect">
            <a:avLst/>
          </a:prstGeom>
        </p:spPr>
      </p:pic>
      <p:sp>
        <p:nvSpPr>
          <p:cNvPr id="33" name="矩形: 圆角 17">
            <a:extLst>
              <a:ext uri="{FF2B5EF4-FFF2-40B4-BE49-F238E27FC236}">
                <a16:creationId xmlns:a16="http://schemas.microsoft.com/office/drawing/2014/main" id="{CBE43DD7-846D-46E4-B7E8-1B8A485E2B5A}"/>
              </a:ext>
            </a:extLst>
          </p:cNvPr>
          <p:cNvSpPr/>
          <p:nvPr/>
        </p:nvSpPr>
        <p:spPr>
          <a:xfrm>
            <a:off x="716908" y="4307975"/>
            <a:ext cx="4837039" cy="2114090"/>
          </a:xfrm>
          <a:prstGeom prst="roundRect">
            <a:avLst>
              <a:gd name="adj" fmla="val 11805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bè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39" name="矩形: 圆角 17">
            <a:extLst>
              <a:ext uri="{FF2B5EF4-FFF2-40B4-BE49-F238E27FC236}">
                <a16:creationId xmlns:a16="http://schemas.microsoft.com/office/drawing/2014/main" id="{8EDBA8F0-0850-457B-A743-43C88F790135}"/>
              </a:ext>
            </a:extLst>
          </p:cNvPr>
          <p:cNvSpPr/>
          <p:nvPr/>
        </p:nvSpPr>
        <p:spPr>
          <a:xfrm>
            <a:off x="6797138" y="4183519"/>
            <a:ext cx="4837039" cy="1632490"/>
          </a:xfrm>
          <a:prstGeom prst="roundRect">
            <a:avLst>
              <a:gd name="adj" fmla="val 11805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ham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mở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694A8A-85B9-64C9-A924-1412507DAA34}"/>
              </a:ext>
            </a:extLst>
          </p:cNvPr>
          <p:cNvSpPr txBox="1"/>
          <p:nvPr/>
        </p:nvSpPr>
        <p:spPr>
          <a:xfrm>
            <a:off x="614699" y="233916"/>
            <a:ext cx="10773084" cy="47672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ham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91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8" y="948140"/>
            <a:ext cx="11330215" cy="568399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3B6AC-760C-401A-9724-CC23DEB2C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268" y="1266453"/>
            <a:ext cx="4171383" cy="2519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40E815-B37E-4251-92B0-F17B1D99B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8403" y="1065321"/>
            <a:ext cx="4530015" cy="2845383"/>
          </a:xfrm>
          <a:prstGeom prst="rect">
            <a:avLst/>
          </a:prstGeom>
        </p:spPr>
      </p:pic>
      <p:sp>
        <p:nvSpPr>
          <p:cNvPr id="33" name="矩形: 圆角 17">
            <a:extLst>
              <a:ext uri="{FF2B5EF4-FFF2-40B4-BE49-F238E27FC236}">
                <a16:creationId xmlns:a16="http://schemas.microsoft.com/office/drawing/2014/main" id="{CBE43DD7-846D-46E4-B7E8-1B8A485E2B5A}"/>
              </a:ext>
            </a:extLst>
          </p:cNvPr>
          <p:cNvSpPr/>
          <p:nvPr/>
        </p:nvSpPr>
        <p:spPr>
          <a:xfrm>
            <a:off x="759439" y="4105957"/>
            <a:ext cx="4837039" cy="1646257"/>
          </a:xfrm>
          <a:prstGeom prst="roundRect">
            <a:avLst>
              <a:gd name="adj" fmla="val 11805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Tuấn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hỗ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trợ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39" name="矩形: 圆角 17">
            <a:extLst>
              <a:ext uri="{FF2B5EF4-FFF2-40B4-BE49-F238E27FC236}">
                <a16:creationId xmlns:a16="http://schemas.microsoft.com/office/drawing/2014/main" id="{8EDBA8F0-0850-457B-A743-43C88F790135}"/>
              </a:ext>
            </a:extLst>
          </p:cNvPr>
          <p:cNvSpPr/>
          <p:nvPr/>
        </p:nvSpPr>
        <p:spPr>
          <a:xfrm>
            <a:off x="6807474" y="4088019"/>
            <a:ext cx="4837039" cy="1611032"/>
          </a:xfrm>
          <a:prstGeom prst="roundRect">
            <a:avLst>
              <a:gd name="adj" fmla="val 11805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Ngọc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069B6D-8B41-4981-916F-68DD1667820B}"/>
              </a:ext>
            </a:extLst>
          </p:cNvPr>
          <p:cNvGrpSpPr/>
          <p:nvPr/>
        </p:nvGrpSpPr>
        <p:grpSpPr>
          <a:xfrm>
            <a:off x="4159647" y="4729430"/>
            <a:ext cx="4278451" cy="2175001"/>
            <a:chOff x="892354" y="3758439"/>
            <a:chExt cx="4278451" cy="2175001"/>
          </a:xfrm>
        </p:grpSpPr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F479CF49-ECDD-482E-9832-DA7925D71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B428A0E-40AD-4C50-AFD0-44C9D9118365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679129D-C8FB-A6CD-C9EC-0A98CD160689}"/>
              </a:ext>
            </a:extLst>
          </p:cNvPr>
          <p:cNvSpPr txBox="1"/>
          <p:nvPr/>
        </p:nvSpPr>
        <p:spPr>
          <a:xfrm>
            <a:off x="614699" y="233916"/>
            <a:ext cx="10773084" cy="47672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2000"/>
            </a:schemeClr>
          </a:solidFill>
          <a:ln w="38100"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ham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n w="28575">
                  <a:noFill/>
                </a:ln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4414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8" y="948140"/>
            <a:ext cx="11330215" cy="568399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pic>
        <p:nvPicPr>
          <p:cNvPr id="40" name="图片 3">
            <a:extLst>
              <a:ext uri="{FF2B5EF4-FFF2-40B4-BE49-F238E27FC236}">
                <a16:creationId xmlns:a16="http://schemas.microsoft.com/office/drawing/2014/main" id="{11659AF4-CDAC-4BBF-B34A-5E3F8972F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51" y="4691149"/>
            <a:ext cx="1139746" cy="200812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177482C-1EA9-42A0-B458-7FDA4397D2A2}"/>
              </a:ext>
            </a:extLst>
          </p:cNvPr>
          <p:cNvGrpSpPr/>
          <p:nvPr/>
        </p:nvGrpSpPr>
        <p:grpSpPr>
          <a:xfrm>
            <a:off x="5380074" y="1452054"/>
            <a:ext cx="6486699" cy="4369626"/>
            <a:chOff x="4972113" y="2435364"/>
            <a:chExt cx="6591365" cy="3394130"/>
          </a:xfrm>
        </p:grpSpPr>
        <p:pic>
          <p:nvPicPr>
            <p:cNvPr id="32" name="图片 7">
              <a:extLst>
                <a:ext uri="{FF2B5EF4-FFF2-40B4-BE49-F238E27FC236}">
                  <a16:creationId xmlns:a16="http://schemas.microsoft.com/office/drawing/2014/main" id="{A04D071E-9CD3-45BA-AE47-4A6BC8F38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113" y="2435364"/>
              <a:ext cx="6591365" cy="3394130"/>
            </a:xfrm>
            <a:prstGeom prst="rect">
              <a:avLst/>
            </a:prstGeom>
          </p:spPr>
        </p:pic>
        <p:sp>
          <p:nvSpPr>
            <p:cNvPr id="34" name="Rectangle: Rounded Corners 38">
              <a:extLst>
                <a:ext uri="{FF2B5EF4-FFF2-40B4-BE49-F238E27FC236}">
                  <a16:creationId xmlns:a16="http://schemas.microsoft.com/office/drawing/2014/main" id="{917DF996-DC0C-4D10-8771-B012908756B5}"/>
                </a:ext>
              </a:extLst>
            </p:cNvPr>
            <p:cNvSpPr/>
            <p:nvPr/>
          </p:nvSpPr>
          <p:spPr>
            <a:xfrm>
              <a:off x="5795319" y="3429000"/>
              <a:ext cx="3403832" cy="1481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文本框 18">
            <a:extLst>
              <a:ext uri="{FF2B5EF4-FFF2-40B4-BE49-F238E27FC236}">
                <a16:creationId xmlns:a16="http://schemas.microsoft.com/office/drawing/2014/main" id="{8FF5D4B2-49D5-4466-982E-F9F69E18FE1D}"/>
              </a:ext>
            </a:extLst>
          </p:cNvPr>
          <p:cNvSpPr txBox="1"/>
          <p:nvPr/>
        </p:nvSpPr>
        <p:spPr>
          <a:xfrm>
            <a:off x="5890437" y="3932293"/>
            <a:ext cx="54913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=&gt; </a:t>
            </a:r>
            <a:r>
              <a:rPr lang="vi-VN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Sẵn sàng hỏi người khác về những điều mình chưa biết.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id="{54EE3227-F4BF-40EC-ABA5-850CC6455C48}"/>
              </a:ext>
            </a:extLst>
          </p:cNvPr>
          <p:cNvSpPr txBox="1"/>
          <p:nvPr/>
        </p:nvSpPr>
        <p:spPr>
          <a:xfrm>
            <a:off x="5954234" y="2091591"/>
            <a:ext cx="5535782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 luôn chú ý nghe giảng, có điều gì chưa hiểu, bạn mạnh dạn hỏi thầy cô, bố mẹ và bạn bè.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E98A655-EF5B-4431-83B2-4D47C81CB2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271" y="2014195"/>
            <a:ext cx="4709941" cy="343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26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8" y="948140"/>
            <a:ext cx="11330215" cy="568399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pic>
        <p:nvPicPr>
          <p:cNvPr id="40" name="图片 3">
            <a:extLst>
              <a:ext uri="{FF2B5EF4-FFF2-40B4-BE49-F238E27FC236}">
                <a16:creationId xmlns:a16="http://schemas.microsoft.com/office/drawing/2014/main" id="{11659AF4-CDAC-4BBF-B34A-5E3F8972F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51" y="4691149"/>
            <a:ext cx="1139746" cy="200812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177482C-1EA9-42A0-B458-7FDA4397D2A2}"/>
              </a:ext>
            </a:extLst>
          </p:cNvPr>
          <p:cNvGrpSpPr/>
          <p:nvPr/>
        </p:nvGrpSpPr>
        <p:grpSpPr>
          <a:xfrm>
            <a:off x="5886549" y="1452054"/>
            <a:ext cx="5980224" cy="4369626"/>
            <a:chOff x="4972113" y="2435364"/>
            <a:chExt cx="6591365" cy="3394130"/>
          </a:xfrm>
        </p:grpSpPr>
        <p:pic>
          <p:nvPicPr>
            <p:cNvPr id="32" name="图片 7">
              <a:extLst>
                <a:ext uri="{FF2B5EF4-FFF2-40B4-BE49-F238E27FC236}">
                  <a16:creationId xmlns:a16="http://schemas.microsoft.com/office/drawing/2014/main" id="{A04D071E-9CD3-45BA-AE47-4A6BC8F38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113" y="2435364"/>
              <a:ext cx="6591365" cy="3394130"/>
            </a:xfrm>
            <a:prstGeom prst="rect">
              <a:avLst/>
            </a:prstGeom>
          </p:spPr>
        </p:pic>
        <p:sp>
          <p:nvSpPr>
            <p:cNvPr id="34" name="Rectangle: Rounded Corners 38">
              <a:extLst>
                <a:ext uri="{FF2B5EF4-FFF2-40B4-BE49-F238E27FC236}">
                  <a16:creationId xmlns:a16="http://schemas.microsoft.com/office/drawing/2014/main" id="{917DF996-DC0C-4D10-8771-B012908756B5}"/>
                </a:ext>
              </a:extLst>
            </p:cNvPr>
            <p:cNvSpPr/>
            <p:nvPr/>
          </p:nvSpPr>
          <p:spPr>
            <a:xfrm>
              <a:off x="5795319" y="3429000"/>
              <a:ext cx="3403832" cy="1481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文本框 18">
            <a:extLst>
              <a:ext uri="{FF2B5EF4-FFF2-40B4-BE49-F238E27FC236}">
                <a16:creationId xmlns:a16="http://schemas.microsoft.com/office/drawing/2014/main" id="{8FF5D4B2-49D5-4466-982E-F9F69E18FE1D}"/>
              </a:ext>
            </a:extLst>
          </p:cNvPr>
          <p:cNvSpPr txBox="1"/>
          <p:nvPr/>
        </p:nvSpPr>
        <p:spPr>
          <a:xfrm>
            <a:off x="6398246" y="3677111"/>
            <a:ext cx="5031754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=&gt;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Chăm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chỉ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sách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mở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rộng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vốn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biết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mình</a:t>
            </a:r>
            <a:r>
              <a:rPr lang="en-US" altLang="zh-C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id="{54EE3227-F4BF-40EC-ABA5-850CC6455C48}"/>
              </a:ext>
            </a:extLst>
          </p:cNvPr>
          <p:cNvSpPr txBox="1"/>
          <p:nvPr/>
        </p:nvSpPr>
        <p:spPr>
          <a:xfrm>
            <a:off x="6471952" y="2101751"/>
            <a:ext cx="5018063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Hùng rất ham đọc sách để mở rộng thêm sự hiểu biết cho bản thân.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E144751-F180-4FE0-A5A0-AEBF0E61D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58" y="1996127"/>
            <a:ext cx="5254928" cy="29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2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8" y="948140"/>
            <a:ext cx="11330215" cy="568399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pic>
        <p:nvPicPr>
          <p:cNvPr id="40" name="图片 3">
            <a:extLst>
              <a:ext uri="{FF2B5EF4-FFF2-40B4-BE49-F238E27FC236}">
                <a16:creationId xmlns:a16="http://schemas.microsoft.com/office/drawing/2014/main" id="{11659AF4-CDAC-4BBF-B34A-5E3F8972F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51" y="4691149"/>
            <a:ext cx="1139746" cy="200812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177482C-1EA9-42A0-B458-7FDA4397D2A2}"/>
              </a:ext>
            </a:extLst>
          </p:cNvPr>
          <p:cNvGrpSpPr/>
          <p:nvPr/>
        </p:nvGrpSpPr>
        <p:grpSpPr>
          <a:xfrm>
            <a:off x="5886549" y="1452053"/>
            <a:ext cx="5980224" cy="4693565"/>
            <a:chOff x="4972113" y="2435364"/>
            <a:chExt cx="6591365" cy="3394130"/>
          </a:xfrm>
        </p:grpSpPr>
        <p:pic>
          <p:nvPicPr>
            <p:cNvPr id="32" name="图片 7">
              <a:extLst>
                <a:ext uri="{FF2B5EF4-FFF2-40B4-BE49-F238E27FC236}">
                  <a16:creationId xmlns:a16="http://schemas.microsoft.com/office/drawing/2014/main" id="{A04D071E-9CD3-45BA-AE47-4A6BC8F38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2113" y="2435364"/>
              <a:ext cx="6591365" cy="3394130"/>
            </a:xfrm>
            <a:prstGeom prst="rect">
              <a:avLst/>
            </a:prstGeom>
          </p:spPr>
        </p:pic>
        <p:sp>
          <p:nvSpPr>
            <p:cNvPr id="34" name="Rectangle: Rounded Corners 38">
              <a:extLst>
                <a:ext uri="{FF2B5EF4-FFF2-40B4-BE49-F238E27FC236}">
                  <a16:creationId xmlns:a16="http://schemas.microsoft.com/office/drawing/2014/main" id="{917DF996-DC0C-4D10-8771-B012908756B5}"/>
                </a:ext>
              </a:extLst>
            </p:cNvPr>
            <p:cNvSpPr/>
            <p:nvPr/>
          </p:nvSpPr>
          <p:spPr>
            <a:xfrm>
              <a:off x="5795319" y="3429000"/>
              <a:ext cx="3403832" cy="1481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文本框 18">
            <a:extLst>
              <a:ext uri="{FF2B5EF4-FFF2-40B4-BE49-F238E27FC236}">
                <a16:creationId xmlns:a16="http://schemas.microsoft.com/office/drawing/2014/main" id="{8FF5D4B2-49D5-4466-982E-F9F69E18FE1D}"/>
              </a:ext>
            </a:extLst>
          </p:cNvPr>
          <p:cNvSpPr txBox="1"/>
          <p:nvPr/>
        </p:nvSpPr>
        <p:spPr>
          <a:xfrm>
            <a:off x="6526050" y="3531976"/>
            <a:ext cx="490986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=&gt; </a:t>
            </a:r>
            <a:r>
              <a:rPr lang="vi-VN" altLang="zh-C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Tích cực tham gia hoạt động nhóm để học hỏi từ bạn bè và tăng cường khả năng làm việc nhóm.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0" name="文本框 18">
            <a:extLst>
              <a:ext uri="{FF2B5EF4-FFF2-40B4-BE49-F238E27FC236}">
                <a16:creationId xmlns:a16="http://schemas.microsoft.com/office/drawing/2014/main" id="{54EE3227-F4BF-40EC-ABA5-850CC6455C48}"/>
              </a:ext>
            </a:extLst>
          </p:cNvPr>
          <p:cNvSpPr txBox="1"/>
          <p:nvPr/>
        </p:nvSpPr>
        <p:spPr>
          <a:xfrm>
            <a:off x="6417853" y="1990647"/>
            <a:ext cx="501806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vi-VN" altLang="zh-C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Tuấn thích làm việc theo nhóm để học hỏi và hỗ trợ các bạn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5B6F5C0-0919-429B-8E75-DFEA9662F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694" y="1650894"/>
            <a:ext cx="4837948" cy="292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2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4D6CFF-55A9-4AFC-8246-2D1B5DAD4E4F}"/>
              </a:ext>
            </a:extLst>
          </p:cNvPr>
          <p:cNvGrpSpPr/>
          <p:nvPr/>
        </p:nvGrpSpPr>
        <p:grpSpPr>
          <a:xfrm>
            <a:off x="1605516" y="2287878"/>
            <a:ext cx="7309535" cy="3386570"/>
            <a:chOff x="5272969" y="2810432"/>
            <a:chExt cx="6199043" cy="3386570"/>
          </a:xfrm>
        </p:grpSpPr>
        <p:pic>
          <p:nvPicPr>
            <p:cNvPr id="13" name="图片 7">
              <a:extLst>
                <a:ext uri="{FF2B5EF4-FFF2-40B4-BE49-F238E27FC236}">
                  <a16:creationId xmlns:a16="http://schemas.microsoft.com/office/drawing/2014/main" id="{137DD5D0-3EC5-4B42-9B2E-0E3DDE1B7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69" y="2810432"/>
              <a:ext cx="6199043" cy="338657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3338291-C5ED-4F80-BA6B-FDB194976F7F}"/>
                </a:ext>
              </a:extLst>
            </p:cNvPr>
            <p:cNvSpPr/>
            <p:nvPr/>
          </p:nvSpPr>
          <p:spPr>
            <a:xfrm>
              <a:off x="5795319" y="3429000"/>
              <a:ext cx="3403832" cy="1481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17" name="文本框 18">
            <a:extLst>
              <a:ext uri="{FF2B5EF4-FFF2-40B4-BE49-F238E27FC236}">
                <a16:creationId xmlns:a16="http://schemas.microsoft.com/office/drawing/2014/main" id="{2AED7B63-460D-4F84-BE48-1401FA7AAD6F}"/>
              </a:ext>
            </a:extLst>
          </p:cNvPr>
          <p:cNvSpPr txBox="1"/>
          <p:nvPr/>
        </p:nvSpPr>
        <p:spPr>
          <a:xfrm>
            <a:off x="2083981" y="2872655"/>
            <a:ext cx="6168065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 còn biết những biểu hiện nào khác của ham học hỏi?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8BA1C41E-AB19-B0BA-2FB3-956B0B0E109C}"/>
              </a:ext>
            </a:extLst>
          </p:cNvPr>
          <p:cNvSpPr/>
          <p:nvPr/>
        </p:nvSpPr>
        <p:spPr>
          <a:xfrm>
            <a:off x="9048306" y="543258"/>
            <a:ext cx="2425656" cy="4538761"/>
          </a:xfrm>
          <a:custGeom>
            <a:avLst/>
            <a:gdLst/>
            <a:ahLst/>
            <a:cxnLst/>
            <a:rect l="l" t="t" r="r" b="b"/>
            <a:pathLst>
              <a:path w="5014575" h="9180000">
                <a:moveTo>
                  <a:pt x="0" y="0"/>
                </a:moveTo>
                <a:lnTo>
                  <a:pt x="5014574" y="0"/>
                </a:lnTo>
                <a:lnTo>
                  <a:pt x="5014574" y="9180000"/>
                </a:lnTo>
                <a:lnTo>
                  <a:pt x="0" y="9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50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55580"/>
            <a:ext cx="11118882" cy="5746841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26" name="文本框 18">
            <a:extLst>
              <a:ext uri="{FF2B5EF4-FFF2-40B4-BE49-F238E27FC236}">
                <a16:creationId xmlns:a16="http://schemas.microsoft.com/office/drawing/2014/main" id="{2C1B33F2-37E5-25E8-2B65-0268A3880FB2}"/>
              </a:ext>
            </a:extLst>
          </p:cNvPr>
          <p:cNvSpPr txBox="1"/>
          <p:nvPr/>
        </p:nvSpPr>
        <p:spPr>
          <a:xfrm>
            <a:off x="1042086" y="1397073"/>
            <a:ext cx="1010782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Không giấu dốt, sẵn sàng học hỏi người khác về những điều mình chưa biết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27" name="文本框 18">
            <a:extLst>
              <a:ext uri="{FF2B5EF4-FFF2-40B4-BE49-F238E27FC236}">
                <a16:creationId xmlns:a16="http://schemas.microsoft.com/office/drawing/2014/main" id="{30E386C8-E3DA-54FC-65C6-B5277E30DAF3}"/>
              </a:ext>
            </a:extLst>
          </p:cNvPr>
          <p:cNvSpPr txBox="1"/>
          <p:nvPr/>
        </p:nvSpPr>
        <p:spPr>
          <a:xfrm>
            <a:off x="968212" y="2590679"/>
            <a:ext cx="100045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</a:t>
            </a:r>
            <a:r>
              <a:rPr lang="vi-VN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hăm đọc sách để mở rộng sự hiểu biết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973259-ADB9-4FA7-2ABE-918F99661B03}"/>
              </a:ext>
            </a:extLst>
          </p:cNvPr>
          <p:cNvGrpSpPr/>
          <p:nvPr/>
        </p:nvGrpSpPr>
        <p:grpSpPr>
          <a:xfrm>
            <a:off x="2179200" y="432487"/>
            <a:ext cx="6871454" cy="887446"/>
            <a:chOff x="7916273" y="1051832"/>
            <a:chExt cx="4054054" cy="1327785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CF24F4E-227B-E1ED-5689-2BD1FA415293}"/>
                </a:ext>
              </a:extLst>
            </p:cNvPr>
            <p:cNvSpPr/>
            <p:nvPr/>
          </p:nvSpPr>
          <p:spPr>
            <a:xfrm>
              <a:off x="8017164" y="1228436"/>
              <a:ext cx="3953163" cy="1080655"/>
            </a:xfrm>
            <a:custGeom>
              <a:avLst/>
              <a:gdLst>
                <a:gd name="connsiteX0" fmla="*/ 471054 w 3953163"/>
                <a:gd name="connsiteY0" fmla="*/ 36946 h 1080655"/>
                <a:gd name="connsiteX1" fmla="*/ 1071418 w 3953163"/>
                <a:gd name="connsiteY1" fmla="*/ 0 h 1080655"/>
                <a:gd name="connsiteX2" fmla="*/ 1597891 w 3953163"/>
                <a:gd name="connsiteY2" fmla="*/ 9237 h 1080655"/>
                <a:gd name="connsiteX3" fmla="*/ 2198254 w 3953163"/>
                <a:gd name="connsiteY3" fmla="*/ 73891 h 1080655"/>
                <a:gd name="connsiteX4" fmla="*/ 2687781 w 3953163"/>
                <a:gd name="connsiteY4" fmla="*/ 83128 h 1080655"/>
                <a:gd name="connsiteX5" fmla="*/ 3205018 w 3953163"/>
                <a:gd name="connsiteY5" fmla="*/ 27709 h 1080655"/>
                <a:gd name="connsiteX6" fmla="*/ 3519054 w 3953163"/>
                <a:gd name="connsiteY6" fmla="*/ 27709 h 1080655"/>
                <a:gd name="connsiteX7" fmla="*/ 3823854 w 3953163"/>
                <a:gd name="connsiteY7" fmla="*/ 120073 h 1080655"/>
                <a:gd name="connsiteX8" fmla="*/ 3953163 w 3953163"/>
                <a:gd name="connsiteY8" fmla="*/ 341746 h 1080655"/>
                <a:gd name="connsiteX9" fmla="*/ 3906981 w 3953163"/>
                <a:gd name="connsiteY9" fmla="*/ 637309 h 1080655"/>
                <a:gd name="connsiteX10" fmla="*/ 3805381 w 3953163"/>
                <a:gd name="connsiteY10" fmla="*/ 905164 h 1080655"/>
                <a:gd name="connsiteX11" fmla="*/ 3574472 w 3953163"/>
                <a:gd name="connsiteY11" fmla="*/ 1006764 h 1080655"/>
                <a:gd name="connsiteX12" fmla="*/ 3269672 w 3953163"/>
                <a:gd name="connsiteY12" fmla="*/ 1080655 h 1080655"/>
                <a:gd name="connsiteX13" fmla="*/ 2890981 w 3953163"/>
                <a:gd name="connsiteY13" fmla="*/ 1062182 h 1080655"/>
                <a:gd name="connsiteX14" fmla="*/ 2623127 w 3953163"/>
                <a:gd name="connsiteY14" fmla="*/ 1025237 h 1080655"/>
                <a:gd name="connsiteX15" fmla="*/ 2318327 w 3953163"/>
                <a:gd name="connsiteY15" fmla="*/ 1016000 h 1080655"/>
                <a:gd name="connsiteX16" fmla="*/ 1967345 w 3953163"/>
                <a:gd name="connsiteY16" fmla="*/ 969819 h 1080655"/>
                <a:gd name="connsiteX17" fmla="*/ 1505527 w 3953163"/>
                <a:gd name="connsiteY17" fmla="*/ 923637 h 1080655"/>
                <a:gd name="connsiteX18" fmla="*/ 1108363 w 3953163"/>
                <a:gd name="connsiteY18" fmla="*/ 914400 h 1080655"/>
                <a:gd name="connsiteX19" fmla="*/ 794327 w 3953163"/>
                <a:gd name="connsiteY19" fmla="*/ 997528 h 1080655"/>
                <a:gd name="connsiteX20" fmla="*/ 572654 w 3953163"/>
                <a:gd name="connsiteY20" fmla="*/ 1062182 h 1080655"/>
                <a:gd name="connsiteX21" fmla="*/ 369454 w 3953163"/>
                <a:gd name="connsiteY21" fmla="*/ 1034473 h 1080655"/>
                <a:gd name="connsiteX22" fmla="*/ 221672 w 3953163"/>
                <a:gd name="connsiteY22" fmla="*/ 905164 h 1080655"/>
                <a:gd name="connsiteX23" fmla="*/ 83127 w 3953163"/>
                <a:gd name="connsiteY23" fmla="*/ 775855 h 1080655"/>
                <a:gd name="connsiteX24" fmla="*/ 18472 w 3953163"/>
                <a:gd name="connsiteY24" fmla="*/ 554182 h 1080655"/>
                <a:gd name="connsiteX25" fmla="*/ 0 w 3953163"/>
                <a:gd name="connsiteY25" fmla="*/ 434109 h 1080655"/>
                <a:gd name="connsiteX26" fmla="*/ 92363 w 3953163"/>
                <a:gd name="connsiteY26" fmla="*/ 240146 h 1080655"/>
                <a:gd name="connsiteX27" fmla="*/ 203200 w 3953163"/>
                <a:gd name="connsiteY27" fmla="*/ 129309 h 1080655"/>
                <a:gd name="connsiteX28" fmla="*/ 378691 w 3953163"/>
                <a:gd name="connsiteY28" fmla="*/ 83128 h 1080655"/>
                <a:gd name="connsiteX29" fmla="*/ 526472 w 3953163"/>
                <a:gd name="connsiteY29" fmla="*/ 46182 h 1080655"/>
                <a:gd name="connsiteX30" fmla="*/ 471054 w 3953163"/>
                <a:gd name="connsiteY30" fmla="*/ 36946 h 108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53163" h="1080655">
                  <a:moveTo>
                    <a:pt x="471054" y="36946"/>
                  </a:moveTo>
                  <a:lnTo>
                    <a:pt x="1071418" y="0"/>
                  </a:lnTo>
                  <a:lnTo>
                    <a:pt x="1597891" y="9237"/>
                  </a:lnTo>
                  <a:lnTo>
                    <a:pt x="2198254" y="73891"/>
                  </a:lnTo>
                  <a:lnTo>
                    <a:pt x="2687781" y="83128"/>
                  </a:lnTo>
                  <a:lnTo>
                    <a:pt x="3205018" y="27709"/>
                  </a:lnTo>
                  <a:lnTo>
                    <a:pt x="3519054" y="27709"/>
                  </a:lnTo>
                  <a:lnTo>
                    <a:pt x="3823854" y="120073"/>
                  </a:lnTo>
                  <a:lnTo>
                    <a:pt x="3953163" y="341746"/>
                  </a:lnTo>
                  <a:lnTo>
                    <a:pt x="3906981" y="637309"/>
                  </a:lnTo>
                  <a:lnTo>
                    <a:pt x="3805381" y="905164"/>
                  </a:lnTo>
                  <a:lnTo>
                    <a:pt x="3574472" y="1006764"/>
                  </a:lnTo>
                  <a:lnTo>
                    <a:pt x="3269672" y="1080655"/>
                  </a:lnTo>
                  <a:lnTo>
                    <a:pt x="2890981" y="1062182"/>
                  </a:lnTo>
                  <a:lnTo>
                    <a:pt x="2623127" y="1025237"/>
                  </a:lnTo>
                  <a:lnTo>
                    <a:pt x="2318327" y="1016000"/>
                  </a:lnTo>
                  <a:lnTo>
                    <a:pt x="1967345" y="969819"/>
                  </a:lnTo>
                  <a:lnTo>
                    <a:pt x="1505527" y="923637"/>
                  </a:lnTo>
                  <a:lnTo>
                    <a:pt x="1108363" y="914400"/>
                  </a:lnTo>
                  <a:lnTo>
                    <a:pt x="794327" y="997528"/>
                  </a:lnTo>
                  <a:lnTo>
                    <a:pt x="572654" y="1062182"/>
                  </a:lnTo>
                  <a:lnTo>
                    <a:pt x="369454" y="1034473"/>
                  </a:lnTo>
                  <a:lnTo>
                    <a:pt x="221672" y="905164"/>
                  </a:lnTo>
                  <a:lnTo>
                    <a:pt x="83127" y="775855"/>
                  </a:lnTo>
                  <a:lnTo>
                    <a:pt x="18472" y="554182"/>
                  </a:lnTo>
                  <a:lnTo>
                    <a:pt x="0" y="434109"/>
                  </a:lnTo>
                  <a:lnTo>
                    <a:pt x="92363" y="240146"/>
                  </a:lnTo>
                  <a:lnTo>
                    <a:pt x="203200" y="129309"/>
                  </a:lnTo>
                  <a:lnTo>
                    <a:pt x="378691" y="83128"/>
                  </a:lnTo>
                  <a:lnTo>
                    <a:pt x="526472" y="46182"/>
                  </a:lnTo>
                  <a:lnTo>
                    <a:pt x="471054" y="36946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0" name="图片 8">
              <a:extLst>
                <a:ext uri="{FF2B5EF4-FFF2-40B4-BE49-F238E27FC236}">
                  <a16:creationId xmlns:a16="http://schemas.microsoft.com/office/drawing/2014/main" id="{DC3F4640-97D3-251F-E931-CA88BBE83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273" y="1051832"/>
              <a:ext cx="4040822" cy="1327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文本框 18">
            <a:extLst>
              <a:ext uri="{FF2B5EF4-FFF2-40B4-BE49-F238E27FC236}">
                <a16:creationId xmlns:a16="http://schemas.microsoft.com/office/drawing/2014/main" id="{01E8E8DB-D6E6-6E63-6800-D39E96481079}"/>
              </a:ext>
            </a:extLst>
          </p:cNvPr>
          <p:cNvSpPr txBox="1"/>
          <p:nvPr/>
        </p:nvSpPr>
        <p:spPr>
          <a:xfrm>
            <a:off x="2690377" y="630871"/>
            <a:ext cx="6244989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altLang="zh-C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biểu</a:t>
            </a:r>
            <a:r>
              <a:rPr lang="en-US" altLang="zh-C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altLang="zh-C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altLang="zh-C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ham </a:t>
            </a:r>
            <a:r>
              <a:rPr lang="en-US" altLang="zh-C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lang="en-US" altLang="zh-CN" sz="3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2" name="文本框 18">
            <a:extLst>
              <a:ext uri="{FF2B5EF4-FFF2-40B4-BE49-F238E27FC236}">
                <a16:creationId xmlns:a16="http://schemas.microsoft.com/office/drawing/2014/main" id="{A750B1DB-441C-B064-7A87-84D533CE9837}"/>
              </a:ext>
            </a:extLst>
          </p:cNvPr>
          <p:cNvSpPr txBox="1"/>
          <p:nvPr/>
        </p:nvSpPr>
        <p:spPr>
          <a:xfrm>
            <a:off x="1006829" y="3237010"/>
            <a:ext cx="105024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Tích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cực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tham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gia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nhóm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sp>
        <p:nvSpPr>
          <p:cNvPr id="33" name="文本框 18">
            <a:extLst>
              <a:ext uri="{FF2B5EF4-FFF2-40B4-BE49-F238E27FC236}">
                <a16:creationId xmlns:a16="http://schemas.microsoft.com/office/drawing/2014/main" id="{BAC05B5C-D4FF-4740-6EBB-526CC42F7D08}"/>
              </a:ext>
            </a:extLst>
          </p:cNvPr>
          <p:cNvSpPr txBox="1"/>
          <p:nvPr/>
        </p:nvSpPr>
        <p:spPr>
          <a:xfrm>
            <a:off x="968212" y="4476782"/>
            <a:ext cx="105024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hỏi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mọi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xung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quanh</a:t>
            </a:r>
            <a:r>
              <a:rPr lang="en-US" altLang="zh-C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...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75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CA97BE0-2EBA-4378-A81A-318B12D79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BF9AB4-38FB-41A0-8FF5-FB6F623DCD41}"/>
              </a:ext>
            </a:extLst>
          </p:cNvPr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F80AD8-169B-4F77-923E-29B02B48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0070879-9D12-49E9-89C8-2F7BC8B6535B}"/>
                </a:ext>
              </a:extLst>
            </p:cNvPr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FC182FDA-B441-454F-98DC-0A91881A41FA}"/>
              </a:ext>
            </a:extLst>
          </p:cNvPr>
          <p:cNvSpPr/>
          <p:nvPr/>
        </p:nvSpPr>
        <p:spPr>
          <a:xfrm>
            <a:off x="536559" y="509484"/>
            <a:ext cx="11264144" cy="5792938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EF2A0A-EA2B-4BEA-841C-27BDC11292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35" y="4518148"/>
            <a:ext cx="1876465" cy="1876465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C74A8FE7-201F-4C16-8D0C-7CA33F0575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76" y="0"/>
            <a:ext cx="2276475" cy="1838325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F3964E22-1C8F-4468-A4ED-ADDB8682E8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1" y="1469755"/>
            <a:ext cx="8417278" cy="3918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72AD18-113A-4590-8C53-C8DAE6B973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8094" y="2882431"/>
            <a:ext cx="4474852" cy="1853345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817806C6-BF60-F608-9AAD-B8AFB769E3F8}"/>
              </a:ext>
            </a:extLst>
          </p:cNvPr>
          <p:cNvSpPr/>
          <p:nvPr/>
        </p:nvSpPr>
        <p:spPr>
          <a:xfrm>
            <a:off x="8888819" y="2137145"/>
            <a:ext cx="2595776" cy="4720856"/>
          </a:xfrm>
          <a:custGeom>
            <a:avLst/>
            <a:gdLst/>
            <a:ahLst/>
            <a:cxnLst/>
            <a:rect l="l" t="t" r="r" b="b"/>
            <a:pathLst>
              <a:path w="5014575" h="9180000">
                <a:moveTo>
                  <a:pt x="0" y="0"/>
                </a:moveTo>
                <a:lnTo>
                  <a:pt x="5014574" y="0"/>
                </a:lnTo>
                <a:lnTo>
                  <a:pt x="5014574" y="9180000"/>
                </a:lnTo>
                <a:lnTo>
                  <a:pt x="0" y="9180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45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415</Words>
  <Application>Microsoft Office PowerPoint</Application>
  <PresentationFormat>Widescreen</PresentationFormat>
  <Paragraphs>45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微软雅黑</vt:lpstr>
      <vt:lpstr>Arial</vt:lpstr>
      <vt:lpstr>Calibri</vt:lpstr>
      <vt:lpstr>Cambria</vt:lpstr>
      <vt:lpstr>等线</vt:lpstr>
      <vt:lpstr>Libre Franklin Bold</vt:lpstr>
      <vt:lpstr>Libre Franklin Ultra-Bold</vt:lpstr>
      <vt:lpstr>仓耳今楷05-6763 W05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74</cp:revision>
  <dcterms:created xsi:type="dcterms:W3CDTF">2022-07-15T01:13:52Z</dcterms:created>
  <dcterms:modified xsi:type="dcterms:W3CDTF">2025-11-20T04:35:45Z</dcterms:modified>
</cp:coreProperties>
</file>