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1" r:id="rId2"/>
  </p:sldMasterIdLst>
  <p:notesMasterIdLst>
    <p:notesMasterId r:id="rId8"/>
  </p:notesMasterIdLst>
  <p:sldIdLst>
    <p:sldId id="305" r:id="rId3"/>
    <p:sldId id="263" r:id="rId4"/>
    <p:sldId id="275" r:id="rId5"/>
    <p:sldId id="261" r:id="rId6"/>
    <p:sldId id="264" r:id="rId7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462A"/>
    <a:srgbClr val="386D14"/>
    <a:srgbClr val="FFD5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7BC94-1D40-4964-B4C7-495848674816}" type="datetimeFigureOut">
              <a:rPr lang="en-US" smtClean="0"/>
              <a:t>18/11/2025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0243AF-3486-477E-B6FC-371ECD8CA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346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8897C0-60B0-484E-A615-B4541D2425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6243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4E73E5-1726-411E-9DFC-3245D304C2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01F12A6-EF35-443A-9084-627B0CF9A2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B4C0F7-DE0A-4C70-AA1F-39CF06DE75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78B867D-BF1F-4125-B719-8512EDB9A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7DF462-5909-4DE5-840E-9904B5EB8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8681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77288CB-3A52-4928-A17C-B2490F3D15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6DA8B06-D1F1-4B7E-BCED-2BA0C4260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93F67A8-26AE-4753-AE2C-2607A7580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980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77288CB-3A52-4928-A17C-B2490F3D15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6DA8B06-D1F1-4B7E-BCED-2BA0C4260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93F67A8-26AE-4753-AE2C-2607A7580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970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77288CB-3A52-4928-A17C-B2490F3D15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6DA8B06-D1F1-4B7E-BCED-2BA0C4260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93F67A8-26AE-4753-AE2C-2607A7580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9903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77288CB-3A52-4928-A17C-B2490F3D15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6DA8B06-D1F1-4B7E-BCED-2BA0C4260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93F67A8-26AE-4753-AE2C-2607A7580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1829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77288CB-3A52-4928-A17C-B2490F3D15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6DA8B06-D1F1-4B7E-BCED-2BA0C4260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93F67A8-26AE-4753-AE2C-2607A7580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1441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77288CB-3A52-4928-A17C-B2490F3D15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6DA8B06-D1F1-4B7E-BCED-2BA0C4260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93F67A8-26AE-4753-AE2C-2607A7580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5550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77288CB-3A52-4928-A17C-B2490F3D15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6DA8B06-D1F1-4B7E-BCED-2BA0C4260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93F67A8-26AE-4753-AE2C-2607A7580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197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77288CB-3A52-4928-A17C-B2490F3D15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6DA8B06-D1F1-4B7E-BCED-2BA0C4260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93F67A8-26AE-4753-AE2C-2607A7580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733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77288CB-3A52-4928-A17C-B2490F3D15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6DA8B06-D1F1-4B7E-BCED-2BA0C4260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93F67A8-26AE-4753-AE2C-2607A7580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29771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77288CB-3A52-4928-A17C-B2490F3D15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6DA8B06-D1F1-4B7E-BCED-2BA0C4260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93F67A8-26AE-4753-AE2C-2607A7580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1188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CFEE2E-B44B-4489-B71E-BE14EE775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04F54CF-42EC-4FF4-BD2C-F000AC96F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3CAB4A8-235B-4BE0-BC61-98459B06A8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2EE08C-B85A-4467-B7DC-B1957F738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F7E5F7F-1306-47FC-91C6-53BF6BA74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3972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77288CB-3A52-4928-A17C-B2490F3D15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6DA8B06-D1F1-4B7E-BCED-2BA0C4260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93F67A8-26AE-4753-AE2C-2607A7580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46174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77288CB-3A52-4928-A17C-B2490F3D15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6DA8B06-D1F1-4B7E-BCED-2BA0C4260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93F67A8-26AE-4753-AE2C-2607A7580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90105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B9B9B2-A315-492E-87BD-4B73D604D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C0DB01-5334-4899-BBE4-EF9BC1323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A652883-C4D9-41D3-94BE-C1AD79F1C6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6266CE7-2C85-4532-821C-4C4104919C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3A8FE48-36E2-4E8A-8D57-D4DEFBEBB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45BFC4A-ECED-42F3-847F-E0B6D271F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98618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33AAB5-5E46-48F4-A59E-ADBA0FB42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54B9570-F50B-46EB-B2E8-4A1B20AD7D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06CA3D-0098-4010-8010-4ED14DB00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2A15E6D-9731-4F31-AE4A-3C711AA2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4831F18-4748-46B4-8EA2-E07956D5C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6E45455-2E42-45DB-B352-E8DA4FC69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80760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C6B3D2-C45F-41E9-B3AE-9E3D303A2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E162A51-DE7E-403E-BFBC-9FDCEA589C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9908DFA-6B01-44F8-9808-691B0417DB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A649296-B414-4FB9-9BE6-83482A7F8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6A54C0-74AA-4D2E-B24E-3AD65CC1E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74605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28B0430-01BD-4195-8F5E-AEA8B8F379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077B962-3133-4A14-91C6-3F08C7C76A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80FD2E-0BB7-4E91-B200-8E04205815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B71CB1A-7C64-4653-AC89-1BF7836DF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8204C70-01DD-4022-90EF-A234F8AB0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4949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8BCA792-6CEE-EDDF-C107-A30BDCF314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96927B3-C836-8220-603C-D7668F1239DB}"/>
              </a:ext>
            </a:extLst>
          </p:cNvPr>
          <p:cNvSpPr txBox="1">
            <a:spLocks/>
          </p:cNvSpPr>
          <p:nvPr userDrawn="1"/>
        </p:nvSpPr>
        <p:spPr>
          <a:xfrm>
            <a:off x="11485704" y="0"/>
            <a:ext cx="847003" cy="178709"/>
          </a:xfrm>
          <a:prstGeom prst="rect">
            <a:avLst/>
          </a:prstGeom>
        </p:spPr>
        <p:txBody>
          <a:bodyPr vert="horz" lIns="50292" tIns="25146" rIns="50292" bIns="25146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110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614747-DB62-C76C-9CA7-975136C8D7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8509" y="-13940131"/>
            <a:ext cx="1202436" cy="20447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30B5FC-8506-3ECE-73C1-A54A324819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851" y="-13940131"/>
            <a:ext cx="1202436" cy="20447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7FB5B5-14BF-F5FF-8BCE-CCB9493939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66044" y="16696079"/>
            <a:ext cx="1202436" cy="20447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AF86AD-93C4-A163-4FC3-D1CD20F9B8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141" y="16696079"/>
            <a:ext cx="1202436" cy="204476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B27ED08-5C90-EE54-7B00-A63B738B7209}"/>
              </a:ext>
            </a:extLst>
          </p:cNvPr>
          <p:cNvSpPr txBox="1">
            <a:spLocks/>
          </p:cNvSpPr>
          <p:nvPr userDrawn="1"/>
        </p:nvSpPr>
        <p:spPr>
          <a:xfrm>
            <a:off x="-283737" y="6424930"/>
            <a:ext cx="1202436" cy="433070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9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99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8609145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55513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154FD7-C553-4FCC-8285-FFADA8CBF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C7E75E9-6220-42C0-A011-01CB52BA8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504B9F-433A-403B-B1E1-99B6700817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9ABD0C-B39E-457C-A881-D2DCC7F54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667D7AA-14A0-4899-9087-5CC47678D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1876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9CA284-98A6-440C-8B24-9072B7019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2104684-DF7D-4516-A72C-ACF55F92DE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F99CFD5-C9DD-40FE-A33A-C257221210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29FF193-F069-4ABE-8CA3-585D5BD741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BD18E14-88C0-4C5E-8BB7-6F22133BA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048203F-40BA-41C3-9D1D-97C74B631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8566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5189B2-9313-46C8-B7D7-412F0E57C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A7A0766-D04E-45C1-8B7C-E13799B27D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55DE30C-C045-44D3-8386-24FC29BF03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8D79602-CFA8-4FB4-A189-4A503377AB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EFDB2B3-C01D-4ACB-9BA8-F00BF2C772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9B9A2E3-FD8A-4716-B5D2-7618F4B3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E88B819-E1AD-4D64-8834-A74496A85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F86E4FE-ECD9-4583-B617-55944BE56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1937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098A17-97C7-4E2F-AE6E-053B4F8DB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960C925-CA4C-473A-B971-4BC4FFD113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EEA7882-B52B-4836-A4C0-87A7A3456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016063-EC0B-44B6-B202-2DBF1E72C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286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77288CB-3A52-4928-A17C-B2490F3D15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6DA8B06-D1F1-4B7E-BCED-2BA0C4260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93F67A8-26AE-4753-AE2C-2607A7580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18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77288CB-3A52-4928-A17C-B2490F3D15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6DA8B06-D1F1-4B7E-BCED-2BA0C4260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93F67A8-26AE-4753-AE2C-2607A7580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7869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77288CB-3A52-4928-A17C-B2490F3D15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6DA8B06-D1F1-4B7E-BCED-2BA0C4260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93F67A8-26AE-4753-AE2C-2607A7580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5512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2B681165-A14F-FF60-96B5-FDB17E968909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2993" y="212306"/>
            <a:ext cx="1407558" cy="140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455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98" r:id="rId8"/>
    <p:sldLayoutId id="2147483697" r:id="rId9"/>
    <p:sldLayoutId id="2147483696" r:id="rId10"/>
    <p:sldLayoutId id="2147483695" r:id="rId11"/>
    <p:sldLayoutId id="2147483694" r:id="rId12"/>
    <p:sldLayoutId id="2147483693" r:id="rId13"/>
    <p:sldLayoutId id="2147483692" r:id="rId14"/>
    <p:sldLayoutId id="2147483691" r:id="rId15"/>
    <p:sldLayoutId id="2147483690" r:id="rId16"/>
    <p:sldLayoutId id="2147483689" r:id="rId17"/>
    <p:sldLayoutId id="2147483688" r:id="rId18"/>
    <p:sldLayoutId id="2147483687" r:id="rId19"/>
    <p:sldLayoutId id="2147483686" r:id="rId20"/>
    <p:sldLayoutId id="2147483685" r:id="rId21"/>
    <p:sldLayoutId id="2147483668" r:id="rId22"/>
    <p:sldLayoutId id="2147483669" r:id="rId23"/>
    <p:sldLayoutId id="2147483670" r:id="rId24"/>
    <p:sldLayoutId id="2147483671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69393CC0-8C01-EC82-9754-59F25D512F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2993" y="212306"/>
            <a:ext cx="1407558" cy="140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72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2.wdp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18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 descr="7"/>
          <p:cNvPicPr>
            <a:picLocks noChangeAspect="1"/>
          </p:cNvPicPr>
          <p:nvPr/>
        </p:nvPicPr>
        <p:blipFill>
          <a:blip r:embed="rId3"/>
          <a:srcRect r="1175"/>
          <a:stretch>
            <a:fillRect/>
          </a:stretch>
        </p:blipFill>
        <p:spPr>
          <a:xfrm>
            <a:off x="0" y="-635"/>
            <a:ext cx="12191365" cy="6858000"/>
          </a:xfrm>
          <a:prstGeom prst="rect">
            <a:avLst/>
          </a:prstGeom>
        </p:spPr>
      </p:pic>
      <p:pic>
        <p:nvPicPr>
          <p:cNvPr id="23" name="图片 22" descr="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70" y="0"/>
            <a:ext cx="12192635" cy="6858635"/>
          </a:xfrm>
          <a:prstGeom prst="rect">
            <a:avLst/>
          </a:prstGeom>
        </p:spPr>
      </p:pic>
      <p:pic>
        <p:nvPicPr>
          <p:cNvPr id="29" name="图片 28" descr="1 (12)"/>
          <p:cNvPicPr>
            <a:picLocks noChangeAspect="1"/>
          </p:cNvPicPr>
          <p:nvPr/>
        </p:nvPicPr>
        <p:blipFill>
          <a:blip r:embed="rId5"/>
          <a:srcRect l="1010" r="4236" b="54067"/>
          <a:stretch>
            <a:fillRect/>
          </a:stretch>
        </p:blipFill>
        <p:spPr>
          <a:xfrm flipV="1">
            <a:off x="0" y="4224020"/>
            <a:ext cx="12191365" cy="2633345"/>
          </a:xfrm>
          <a:prstGeom prst="rect">
            <a:avLst/>
          </a:prstGeom>
        </p:spPr>
      </p:pic>
      <p:pic>
        <p:nvPicPr>
          <p:cNvPr id="21" name="图片 20" descr="8"/>
          <p:cNvPicPr>
            <a:picLocks noChangeAspect="1"/>
          </p:cNvPicPr>
          <p:nvPr/>
        </p:nvPicPr>
        <p:blipFill>
          <a:blip r:embed="rId6"/>
          <a:srcRect l="67664" t="22660" r="5549" b="19703"/>
          <a:stretch>
            <a:fillRect/>
          </a:stretch>
        </p:blipFill>
        <p:spPr>
          <a:xfrm flipH="1">
            <a:off x="0" y="2888240"/>
            <a:ext cx="3914900" cy="4010660"/>
          </a:xfrm>
          <a:prstGeom prst="rect">
            <a:avLst/>
          </a:prstGeom>
        </p:spPr>
      </p:pic>
      <p:pic>
        <p:nvPicPr>
          <p:cNvPr id="28" name="图片 27" descr="8"/>
          <p:cNvPicPr>
            <a:picLocks noChangeAspect="1"/>
          </p:cNvPicPr>
          <p:nvPr/>
        </p:nvPicPr>
        <p:blipFill>
          <a:blip r:embed="rId6"/>
          <a:srcRect l="4539" t="32405" r="79261" b="40878"/>
          <a:stretch>
            <a:fillRect/>
          </a:stretch>
        </p:blipFill>
        <p:spPr>
          <a:xfrm>
            <a:off x="105631" y="1419599"/>
            <a:ext cx="1629410" cy="12795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65B1CA-1619-3399-0BC2-6A4D372247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" y="-126708"/>
            <a:ext cx="1538269" cy="15382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ADDAFF-AAAE-4C6A-9496-0901055105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07541" y="362123"/>
            <a:ext cx="2664246" cy="17675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DE3E6F8-AA5F-4130-3B2A-A9FED0090B0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14" b="90186" l="5999" r="90616">
                        <a14:foregroundMark x1="8271" y1="39705" x2="22018" y2="33355"/>
                        <a14:foregroundMark x1="22018" y1="33355" x2="27403" y2="35471"/>
                        <a14:foregroundMark x1="27403" y1="35471" x2="27562" y2="36113"/>
                        <a14:foregroundMark x1="6021" y1="43618" x2="6998" y2="40860"/>
                        <a14:foregroundMark x1="24653" y1="63374" x2="24494" y2="72482"/>
                        <a14:foregroundMark x1="26835" y1="61129" x2="27062" y2="71584"/>
                        <a14:foregroundMark x1="42240" y1="63631" x2="40854" y2="69788"/>
                        <a14:foregroundMark x1="34719" y1="79987" x2="35128" y2="89352"/>
                        <a14:foregroundMark x1="39900" y1="84541" x2="37787" y2="90250"/>
                        <a14:foregroundMark x1="55851" y1="70237" x2="58032" y2="75690"/>
                        <a14:foregroundMark x1="57964" y1="85504" x2="62395" y2="87107"/>
                        <a14:foregroundMark x1="60941" y1="81847" x2="60941" y2="81847"/>
                        <a14:foregroundMark x1="79482" y1="69339" x2="82708" y2="67479"/>
                        <a14:foregroundMark x1="90048" y1="27197" x2="90616" y2="27197"/>
                        <a14:foregroundMark x1="75210" y1="30853" x2="75210" y2="34958"/>
                        <a14:foregroundMark x1="80936" y1="35407" x2="81027" y2="388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682" y="4662540"/>
            <a:ext cx="6614310" cy="23432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240653-7F4F-8D23-B140-07A3FC6DD0E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86861" y="2019206"/>
            <a:ext cx="8858254" cy="17867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03B2FF-4065-12BC-152F-2DCAE15F687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58988" y="3973030"/>
            <a:ext cx="3493311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1404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D21854DC-9DAF-406D-B311-DCD29C7A4B3C}"/>
              </a:ext>
            </a:extLst>
          </p:cNvPr>
          <p:cNvSpPr/>
          <p:nvPr/>
        </p:nvSpPr>
        <p:spPr>
          <a:xfrm>
            <a:off x="412652" y="715694"/>
            <a:ext cx="11366696" cy="542661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239908" y="2050475"/>
            <a:ext cx="1822330" cy="1225443"/>
            <a:chOff x="1239908" y="2050475"/>
            <a:chExt cx="1822330" cy="1225443"/>
          </a:xfrm>
        </p:grpSpPr>
        <p:sp>
          <p:nvSpPr>
            <p:cNvPr id="13" name="TextBox 12"/>
            <p:cNvSpPr txBox="1"/>
            <p:nvPr/>
          </p:nvSpPr>
          <p:spPr>
            <a:xfrm>
              <a:off x="1239908" y="2050475"/>
              <a:ext cx="109159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ED7D3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77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2246581" y="2234726"/>
              <a:ext cx="815657" cy="1041192"/>
              <a:chOff x="6096000" y="1051768"/>
              <a:chExt cx="815657" cy="1041192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6096000" y="1051768"/>
                <a:ext cx="0" cy="1041192"/>
              </a:xfrm>
              <a:prstGeom prst="line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6096000" y="1590248"/>
                <a:ext cx="815657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5" name="TextBox 14"/>
            <p:cNvSpPr txBox="1"/>
            <p:nvPr/>
          </p:nvSpPr>
          <p:spPr>
            <a:xfrm>
              <a:off x="2217827" y="2054942"/>
              <a:ext cx="8242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ED7D3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550107" y="2050475"/>
            <a:ext cx="1822330" cy="1225443"/>
            <a:chOff x="1239908" y="2050475"/>
            <a:chExt cx="1822330" cy="1225443"/>
          </a:xfrm>
        </p:grpSpPr>
        <p:sp>
          <p:nvSpPr>
            <p:cNvPr id="22" name="TextBox 21"/>
            <p:cNvSpPr txBox="1"/>
            <p:nvPr/>
          </p:nvSpPr>
          <p:spPr>
            <a:xfrm>
              <a:off x="1239908" y="2050475"/>
              <a:ext cx="109159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ED7D3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97</a:t>
              </a: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2246581" y="2234726"/>
              <a:ext cx="815657" cy="1041192"/>
              <a:chOff x="6096000" y="1051768"/>
              <a:chExt cx="815657" cy="1041192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6096000" y="1051768"/>
                <a:ext cx="0" cy="1041192"/>
              </a:xfrm>
              <a:prstGeom prst="line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6096000" y="1590248"/>
                <a:ext cx="815657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24" name="TextBox 23"/>
            <p:cNvSpPr txBox="1"/>
            <p:nvPr/>
          </p:nvSpPr>
          <p:spPr>
            <a:xfrm>
              <a:off x="2217827" y="2054942"/>
              <a:ext cx="8242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ED7D3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100375" y="2050475"/>
            <a:ext cx="1822330" cy="1225443"/>
            <a:chOff x="1239908" y="2050475"/>
            <a:chExt cx="1822330" cy="1225443"/>
          </a:xfrm>
        </p:grpSpPr>
        <p:sp>
          <p:nvSpPr>
            <p:cNvPr id="28" name="TextBox 27"/>
            <p:cNvSpPr txBox="1"/>
            <p:nvPr/>
          </p:nvSpPr>
          <p:spPr>
            <a:xfrm>
              <a:off x="1239908" y="2050475"/>
              <a:ext cx="109159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ED7D3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51</a:t>
              </a: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2246581" y="2234726"/>
              <a:ext cx="815657" cy="1041192"/>
              <a:chOff x="6096000" y="1051768"/>
              <a:chExt cx="815657" cy="1041192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6096000" y="1051768"/>
                <a:ext cx="0" cy="1041192"/>
              </a:xfrm>
              <a:prstGeom prst="line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6096000" y="1590248"/>
                <a:ext cx="815657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30" name="TextBox 29"/>
            <p:cNvSpPr txBox="1"/>
            <p:nvPr/>
          </p:nvSpPr>
          <p:spPr>
            <a:xfrm>
              <a:off x="2217827" y="2054942"/>
              <a:ext cx="8242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ED7D3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8545538" y="2050475"/>
            <a:ext cx="1822330" cy="1225443"/>
            <a:chOff x="1239908" y="2050475"/>
            <a:chExt cx="1822330" cy="1225443"/>
          </a:xfrm>
        </p:grpSpPr>
        <p:sp>
          <p:nvSpPr>
            <p:cNvPr id="34" name="TextBox 33"/>
            <p:cNvSpPr txBox="1"/>
            <p:nvPr/>
          </p:nvSpPr>
          <p:spPr>
            <a:xfrm>
              <a:off x="1239908" y="2050475"/>
              <a:ext cx="109159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ED7D3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98</a:t>
              </a: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2246581" y="2234726"/>
              <a:ext cx="815657" cy="1041192"/>
              <a:chOff x="6096000" y="1051768"/>
              <a:chExt cx="815657" cy="1041192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>
                <a:off x="6096000" y="1051768"/>
                <a:ext cx="0" cy="1041192"/>
              </a:xfrm>
              <a:prstGeom prst="line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6096000" y="1590248"/>
                <a:ext cx="815657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36" name="TextBox 35"/>
            <p:cNvSpPr txBox="1"/>
            <p:nvPr/>
          </p:nvSpPr>
          <p:spPr>
            <a:xfrm>
              <a:off x="2217827" y="2054942"/>
              <a:ext cx="8242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ED7D3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7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137715" y="2050475"/>
            <a:ext cx="2210192" cy="3264123"/>
            <a:chOff x="1182976" y="4341334"/>
            <a:chExt cx="2210192" cy="3264123"/>
          </a:xfrm>
        </p:grpSpPr>
        <p:sp>
          <p:nvSpPr>
            <p:cNvPr id="40" name="TextBox 39"/>
            <p:cNvSpPr txBox="1"/>
            <p:nvPr/>
          </p:nvSpPr>
          <p:spPr>
            <a:xfrm>
              <a:off x="1268662" y="4341334"/>
              <a:ext cx="109159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ED7D3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77</a:t>
              </a: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2275335" y="4525585"/>
              <a:ext cx="815657" cy="1041192"/>
              <a:chOff x="6096000" y="1051768"/>
              <a:chExt cx="815657" cy="1041192"/>
            </a:xfrm>
          </p:grpSpPr>
          <p:cxnSp>
            <p:nvCxnSpPr>
              <p:cNvPr id="52" name="Straight Connector 51"/>
              <p:cNvCxnSpPr/>
              <p:nvPr/>
            </p:nvCxnSpPr>
            <p:spPr>
              <a:xfrm>
                <a:off x="6096000" y="1051768"/>
                <a:ext cx="0" cy="1041192"/>
              </a:xfrm>
              <a:prstGeom prst="line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6096000" y="1590248"/>
                <a:ext cx="815657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42" name="TextBox 41"/>
            <p:cNvSpPr txBox="1"/>
            <p:nvPr/>
          </p:nvSpPr>
          <p:spPr>
            <a:xfrm>
              <a:off x="2246581" y="4360989"/>
              <a:ext cx="8242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ED7D3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228339" y="5022188"/>
              <a:ext cx="8242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ED7D3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244477" y="4990379"/>
              <a:ext cx="8242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ED7D3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6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254568" y="5639424"/>
              <a:ext cx="8242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ED7D3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581366" y="5626450"/>
              <a:ext cx="8242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ED7D3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7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568938" y="5034831"/>
              <a:ext cx="8242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ED7D3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8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182976" y="6215822"/>
              <a:ext cx="12629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ED7D3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16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580364" y="6836016"/>
              <a:ext cx="8242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ED7D3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1424521" y="5689529"/>
              <a:ext cx="815657" cy="0"/>
            </a:xfrm>
            <a:prstGeom prst="line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>
            <a:xfrm>
              <a:off x="1402170" y="6888480"/>
              <a:ext cx="815657" cy="0"/>
            </a:xfrm>
            <a:prstGeom prst="line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</p:grpSp>
      <p:grpSp>
        <p:nvGrpSpPr>
          <p:cNvPr id="54" name="Group 53"/>
          <p:cNvGrpSpPr/>
          <p:nvPr/>
        </p:nvGrpSpPr>
        <p:grpSpPr>
          <a:xfrm>
            <a:off x="3468617" y="2050475"/>
            <a:ext cx="2210192" cy="3264123"/>
            <a:chOff x="1182976" y="4341334"/>
            <a:chExt cx="2210192" cy="3264123"/>
          </a:xfrm>
        </p:grpSpPr>
        <p:sp>
          <p:nvSpPr>
            <p:cNvPr id="55" name="TextBox 54"/>
            <p:cNvSpPr txBox="1"/>
            <p:nvPr/>
          </p:nvSpPr>
          <p:spPr>
            <a:xfrm>
              <a:off x="1268662" y="4341334"/>
              <a:ext cx="109159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ED7D3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97</a:t>
              </a:r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2275335" y="4525585"/>
              <a:ext cx="815657" cy="1041192"/>
              <a:chOff x="6096000" y="1051768"/>
              <a:chExt cx="815657" cy="1041192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>
                <a:off x="6096000" y="1051768"/>
                <a:ext cx="0" cy="1041192"/>
              </a:xfrm>
              <a:prstGeom prst="line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6096000" y="1590248"/>
                <a:ext cx="815657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57" name="TextBox 56"/>
            <p:cNvSpPr txBox="1"/>
            <p:nvPr/>
          </p:nvSpPr>
          <p:spPr>
            <a:xfrm>
              <a:off x="2246581" y="4360989"/>
              <a:ext cx="8242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ED7D3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228339" y="5022188"/>
              <a:ext cx="8242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ED7D3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244477" y="4990379"/>
              <a:ext cx="8242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ED7D3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8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254568" y="5639424"/>
              <a:ext cx="8242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ED7D3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581366" y="5626450"/>
              <a:ext cx="8242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ED7D3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7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568938" y="5034831"/>
              <a:ext cx="8242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ED7D3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182976" y="6215822"/>
              <a:ext cx="12629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ED7D3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16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580364" y="6836016"/>
              <a:ext cx="8242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ED7D3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1424521" y="5689529"/>
              <a:ext cx="815657" cy="0"/>
            </a:xfrm>
            <a:prstGeom prst="line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>
            <a:xfrm>
              <a:off x="1402170" y="6888480"/>
              <a:ext cx="815657" cy="0"/>
            </a:xfrm>
            <a:prstGeom prst="line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</p:grpSp>
      <p:grpSp>
        <p:nvGrpSpPr>
          <p:cNvPr id="69" name="Group 68"/>
          <p:cNvGrpSpPr/>
          <p:nvPr/>
        </p:nvGrpSpPr>
        <p:grpSpPr>
          <a:xfrm>
            <a:off x="6014772" y="2070130"/>
            <a:ext cx="2210192" cy="3264123"/>
            <a:chOff x="1182976" y="4341334"/>
            <a:chExt cx="2210192" cy="3264123"/>
          </a:xfrm>
        </p:grpSpPr>
        <p:sp>
          <p:nvSpPr>
            <p:cNvPr id="70" name="TextBox 69"/>
            <p:cNvSpPr txBox="1"/>
            <p:nvPr/>
          </p:nvSpPr>
          <p:spPr>
            <a:xfrm>
              <a:off x="1268662" y="4341334"/>
              <a:ext cx="109159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ED7D3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51</a:t>
              </a: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2275335" y="4525585"/>
              <a:ext cx="815657" cy="1041192"/>
              <a:chOff x="6096000" y="1051768"/>
              <a:chExt cx="815657" cy="1041192"/>
            </a:xfrm>
          </p:grpSpPr>
          <p:cxnSp>
            <p:nvCxnSpPr>
              <p:cNvPr id="82" name="Straight Connector 81"/>
              <p:cNvCxnSpPr/>
              <p:nvPr/>
            </p:nvCxnSpPr>
            <p:spPr>
              <a:xfrm>
                <a:off x="6096000" y="1051768"/>
                <a:ext cx="0" cy="1041192"/>
              </a:xfrm>
              <a:prstGeom prst="line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6096000" y="1590248"/>
                <a:ext cx="815657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72" name="TextBox 71"/>
            <p:cNvSpPr txBox="1"/>
            <p:nvPr/>
          </p:nvSpPr>
          <p:spPr>
            <a:xfrm>
              <a:off x="2246581" y="4360989"/>
              <a:ext cx="8242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ED7D3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228339" y="5022188"/>
              <a:ext cx="8242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ED7D3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244477" y="4990379"/>
              <a:ext cx="8242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ED7D3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254568" y="5639424"/>
              <a:ext cx="8242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ED7D3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581366" y="5626450"/>
              <a:ext cx="8242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ED7D3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568938" y="5034831"/>
              <a:ext cx="8242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ED7D3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182976" y="6215822"/>
              <a:ext cx="12629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ED7D3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10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580364" y="6836016"/>
              <a:ext cx="8242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ED7D3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  <p:cxnSp>
          <p:nvCxnSpPr>
            <p:cNvPr id="80" name="Straight Connector 79"/>
            <p:cNvCxnSpPr/>
            <p:nvPr/>
          </p:nvCxnSpPr>
          <p:spPr>
            <a:xfrm>
              <a:off x="1424521" y="5689529"/>
              <a:ext cx="815657" cy="0"/>
            </a:xfrm>
            <a:prstGeom prst="line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>
            <a:xfrm>
              <a:off x="1402170" y="6888480"/>
              <a:ext cx="815657" cy="0"/>
            </a:xfrm>
            <a:prstGeom prst="line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</p:grpSp>
      <p:grpSp>
        <p:nvGrpSpPr>
          <p:cNvPr id="84" name="Group 83"/>
          <p:cNvGrpSpPr/>
          <p:nvPr/>
        </p:nvGrpSpPr>
        <p:grpSpPr>
          <a:xfrm>
            <a:off x="8464061" y="2070130"/>
            <a:ext cx="2210192" cy="3264123"/>
            <a:chOff x="1182976" y="4341334"/>
            <a:chExt cx="2210192" cy="3264123"/>
          </a:xfrm>
        </p:grpSpPr>
        <p:sp>
          <p:nvSpPr>
            <p:cNvPr id="85" name="TextBox 84"/>
            <p:cNvSpPr txBox="1"/>
            <p:nvPr/>
          </p:nvSpPr>
          <p:spPr>
            <a:xfrm>
              <a:off x="1268662" y="4341334"/>
              <a:ext cx="109159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ED7D3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98</a:t>
              </a:r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2275335" y="4525585"/>
              <a:ext cx="815657" cy="1041192"/>
              <a:chOff x="6096000" y="1051768"/>
              <a:chExt cx="815657" cy="1041192"/>
            </a:xfrm>
          </p:grpSpPr>
          <p:cxnSp>
            <p:nvCxnSpPr>
              <p:cNvPr id="97" name="Straight Connector 96"/>
              <p:cNvCxnSpPr/>
              <p:nvPr/>
            </p:nvCxnSpPr>
            <p:spPr>
              <a:xfrm>
                <a:off x="6096000" y="1051768"/>
                <a:ext cx="0" cy="1041192"/>
              </a:xfrm>
              <a:prstGeom prst="line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6096000" y="1590248"/>
                <a:ext cx="815657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87" name="TextBox 86"/>
            <p:cNvSpPr txBox="1"/>
            <p:nvPr/>
          </p:nvSpPr>
          <p:spPr>
            <a:xfrm>
              <a:off x="2246581" y="4360989"/>
              <a:ext cx="8242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ED7D3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7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2228339" y="5022188"/>
              <a:ext cx="8242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ED7D3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244477" y="4990379"/>
              <a:ext cx="8242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ED7D3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7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254568" y="5639424"/>
              <a:ext cx="8242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ED7D3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581366" y="5626450"/>
              <a:ext cx="8242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ED7D3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8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568938" y="5034831"/>
              <a:ext cx="8242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ED7D3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182976" y="6215822"/>
              <a:ext cx="12629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ED7D3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28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580364" y="6836016"/>
              <a:ext cx="8242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ED7D3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0</a:t>
              </a:r>
            </a:p>
          </p:txBody>
        </p:sp>
        <p:cxnSp>
          <p:nvCxnSpPr>
            <p:cNvPr id="95" name="Straight Connector 94"/>
            <p:cNvCxnSpPr/>
            <p:nvPr/>
          </p:nvCxnSpPr>
          <p:spPr>
            <a:xfrm>
              <a:off x="1424521" y="5689529"/>
              <a:ext cx="815657" cy="0"/>
            </a:xfrm>
            <a:prstGeom prst="line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  <p:cxnSp>
          <p:nvCxnSpPr>
            <p:cNvPr id="96" name="Straight Connector 95"/>
            <p:cNvCxnSpPr/>
            <p:nvPr/>
          </p:nvCxnSpPr>
          <p:spPr>
            <a:xfrm>
              <a:off x="1402170" y="6888480"/>
              <a:ext cx="815657" cy="0"/>
            </a:xfrm>
            <a:prstGeom prst="line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7138694-0694-418D-FD04-33E33879737C}"/>
              </a:ext>
            </a:extLst>
          </p:cNvPr>
          <p:cNvSpPr txBox="1"/>
          <p:nvPr/>
        </p:nvSpPr>
        <p:spPr>
          <a:xfrm>
            <a:off x="1877952" y="933483"/>
            <a:ext cx="8578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863AE8"/>
                </a:solidFill>
                <a:latin typeface="Cambria" panose="02040503050406030204" pitchFamily="18" charset="0"/>
              </a:rPr>
              <a:t>Tính</a:t>
            </a:r>
            <a:endParaRPr lang="en-US" sz="4000" b="1" dirty="0">
              <a:solidFill>
                <a:srgbClr val="863AE8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AB659B-02FB-0897-C25D-3F38B4B239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6" t="9678" r="58389" b="69032"/>
          <a:stretch/>
        </p:blipFill>
        <p:spPr>
          <a:xfrm rot="1805606">
            <a:off x="1006991" y="681236"/>
            <a:ext cx="990159" cy="99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0002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32DC8F68-B672-4EA9-B57A-4C3C684ADC29}"/>
              </a:ext>
            </a:extLst>
          </p:cNvPr>
          <p:cNvSpPr/>
          <p:nvPr/>
        </p:nvSpPr>
        <p:spPr>
          <a:xfrm>
            <a:off x="182880" y="427374"/>
            <a:ext cx="11811000" cy="616515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121" name="Picture 1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409" y="2246624"/>
            <a:ext cx="11596468" cy="3189052"/>
          </a:xfrm>
          <a:prstGeom prst="rect">
            <a:avLst/>
          </a:prstGeom>
        </p:spPr>
      </p:pic>
      <p:grpSp>
        <p:nvGrpSpPr>
          <p:cNvPr id="131" name="Group 130"/>
          <p:cNvGrpSpPr/>
          <p:nvPr/>
        </p:nvGrpSpPr>
        <p:grpSpPr>
          <a:xfrm>
            <a:off x="4276083" y="5197467"/>
            <a:ext cx="3749310" cy="1328023"/>
            <a:chOff x="4276083" y="4380097"/>
            <a:chExt cx="3749310" cy="1328023"/>
          </a:xfrm>
        </p:grpSpPr>
        <p:sp>
          <p:nvSpPr>
            <p:cNvPr id="124" name="TextBox 123"/>
            <p:cNvSpPr txBox="1"/>
            <p:nvPr/>
          </p:nvSpPr>
          <p:spPr>
            <a:xfrm>
              <a:off x="4276083" y="4380097"/>
              <a:ext cx="3749310" cy="1328023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Mỗi</a:t>
              </a:r>
              <a:r>
                <a:rPr lang="en-US" sz="3600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con </a:t>
              </a:r>
              <a:r>
                <a:rPr lang="en-US" sz="3600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chó</a:t>
              </a:r>
              <a:endParaRPr lang="en-US" sz="36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ctr"/>
              <a:r>
                <a:rPr lang="en-US" sz="3600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cân</a:t>
              </a:r>
              <a:r>
                <a:rPr lang="en-US" sz="3600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nặng</a:t>
              </a:r>
              <a:r>
                <a:rPr lang="en-US" sz="3600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    kg.</a:t>
              </a: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6359869" y="5007706"/>
              <a:ext cx="706012" cy="60780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345356" y="5203057"/>
            <a:ext cx="3749310" cy="1328023"/>
            <a:chOff x="345356" y="4380097"/>
            <a:chExt cx="3749310" cy="1328023"/>
          </a:xfrm>
        </p:grpSpPr>
        <p:sp>
          <p:nvSpPr>
            <p:cNvPr id="122" name="TextBox 121"/>
            <p:cNvSpPr txBox="1"/>
            <p:nvPr/>
          </p:nvSpPr>
          <p:spPr>
            <a:xfrm>
              <a:off x="345356" y="4380097"/>
              <a:ext cx="3749310" cy="1328023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Mỗi</a:t>
              </a:r>
              <a:r>
                <a:rPr lang="en-US" sz="3600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con </a:t>
              </a:r>
              <a:r>
                <a:rPr lang="en-US" sz="3600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mèo</a:t>
              </a:r>
              <a:endParaRPr lang="en-US" sz="36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ctr"/>
              <a:r>
                <a:rPr lang="en-US" sz="3600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cân</a:t>
              </a:r>
              <a:r>
                <a:rPr lang="en-US" sz="3600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nặng</a:t>
              </a:r>
              <a:r>
                <a:rPr lang="en-US" sz="3600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    kg.</a:t>
              </a: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2472590" y="5043502"/>
              <a:ext cx="706012" cy="60780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8206810" y="5197467"/>
            <a:ext cx="3701899" cy="1328023"/>
            <a:chOff x="8206810" y="4374507"/>
            <a:chExt cx="3701899" cy="1328023"/>
          </a:xfrm>
        </p:grpSpPr>
        <p:sp>
          <p:nvSpPr>
            <p:cNvPr id="125" name="TextBox 124"/>
            <p:cNvSpPr txBox="1"/>
            <p:nvPr/>
          </p:nvSpPr>
          <p:spPr>
            <a:xfrm>
              <a:off x="8206810" y="4374507"/>
              <a:ext cx="3701899" cy="1328023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Mỗi</a:t>
              </a:r>
              <a:r>
                <a:rPr lang="en-US" sz="3600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rô-bốt</a:t>
              </a:r>
              <a:r>
                <a:rPr lang="en-US" sz="3600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  <a:p>
              <a:pPr algn="ctr"/>
              <a:r>
                <a:rPr lang="en-US" sz="3600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cân</a:t>
              </a:r>
              <a:r>
                <a:rPr lang="en-US" sz="3600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nặng</a:t>
              </a:r>
              <a:r>
                <a:rPr lang="en-US" sz="3600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   kg.</a:t>
              </a: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10337509" y="5002116"/>
              <a:ext cx="706012" cy="60780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133" name="Rectangle 132"/>
          <p:cNvSpPr/>
          <p:nvPr/>
        </p:nvSpPr>
        <p:spPr>
          <a:xfrm>
            <a:off x="2420822" y="5825076"/>
            <a:ext cx="757780" cy="701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DE46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134" name="Rectangle 133"/>
          <p:cNvSpPr/>
          <p:nvPr/>
        </p:nvSpPr>
        <p:spPr>
          <a:xfrm>
            <a:off x="6260643" y="5819843"/>
            <a:ext cx="904463" cy="701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DE46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</a:t>
            </a:r>
          </a:p>
        </p:txBody>
      </p:sp>
      <p:sp>
        <p:nvSpPr>
          <p:cNvPr id="140" name="Rectangle 139"/>
          <p:cNvSpPr/>
          <p:nvPr/>
        </p:nvSpPr>
        <p:spPr>
          <a:xfrm>
            <a:off x="10238283" y="5813452"/>
            <a:ext cx="904463" cy="701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DE46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</a:t>
            </a:r>
          </a:p>
        </p:txBody>
      </p:sp>
      <p:sp>
        <p:nvSpPr>
          <p:cNvPr id="147" name="Rectangle 146"/>
          <p:cNvSpPr/>
          <p:nvPr/>
        </p:nvSpPr>
        <p:spPr>
          <a:xfrm>
            <a:off x="663765" y="1498113"/>
            <a:ext cx="8940792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sz="28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 hình dưới đây, các con mèo có cân nặng bằng nhau, các con chó và rô-bốt cũng vậy.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E4754B-2AFB-AA62-90C8-200A6A2EDA0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79" t="-452" r="40396" b="79162"/>
          <a:stretch/>
        </p:blipFill>
        <p:spPr>
          <a:xfrm rot="308201">
            <a:off x="625927" y="449565"/>
            <a:ext cx="990159" cy="990160"/>
          </a:xfrm>
          <a:prstGeom prst="rect">
            <a:avLst/>
          </a:prstGeom>
        </p:spPr>
      </p:pic>
      <p:sp>
        <p:nvSpPr>
          <p:cNvPr id="5" name="矩形: 圆角 14">
            <a:extLst>
              <a:ext uri="{FF2B5EF4-FFF2-40B4-BE49-F238E27FC236}">
                <a16:creationId xmlns:a16="http://schemas.microsoft.com/office/drawing/2014/main" id="{D40D5A60-6209-B714-820C-16E95600741B}"/>
              </a:ext>
            </a:extLst>
          </p:cNvPr>
          <p:cNvSpPr/>
          <p:nvPr/>
        </p:nvSpPr>
        <p:spPr>
          <a:xfrm>
            <a:off x="1773082" y="655506"/>
            <a:ext cx="1727150" cy="647699"/>
          </a:xfrm>
          <a:prstGeom prst="roundRect">
            <a:avLst/>
          </a:prstGeom>
          <a:gradFill flip="none" rotWithShape="1">
            <a:gsLst>
              <a:gs pos="0">
                <a:srgbClr val="41E1F4"/>
              </a:gs>
              <a:gs pos="70000">
                <a:srgbClr val="24C4F2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latin typeface="Cambria" panose="02040503050406030204" pitchFamily="18" charset="0"/>
                <a:ea typeface="Cambria" panose="02040503050406030204" pitchFamily="18" charset="0"/>
              </a:rPr>
              <a:t>Số ?</a:t>
            </a:r>
            <a:endParaRPr lang="zh-CN" altLang="en-US" sz="8000" b="1" dirty="0">
              <a:latin typeface="Cambria" panose="02040503050406030204" pitchFamily="18" charset="0"/>
              <a:ea typeface="字魂160号-檀宋" panose="00000500000000000000" pitchFamily="2" charset="-122"/>
              <a:sym typeface="字魂160号-檀宋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736752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134" grpId="0" animBg="1"/>
      <p:bldP spid="140" grpId="0" animBg="1"/>
      <p:bldP spid="1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39EDB4C4-69D8-41F7-8934-A5F3292B59DD}"/>
              </a:ext>
            </a:extLst>
          </p:cNvPr>
          <p:cNvSpPr/>
          <p:nvPr/>
        </p:nvSpPr>
        <p:spPr>
          <a:xfrm>
            <a:off x="289560" y="259080"/>
            <a:ext cx="11750040" cy="6400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13" name="文本框 11"/>
          <p:cNvSpPr txBox="1"/>
          <p:nvPr/>
        </p:nvSpPr>
        <p:spPr>
          <a:xfrm>
            <a:off x="2235295" y="341474"/>
            <a:ext cx="9061465" cy="194095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 cmpd="sng">
            <a:noFill/>
            <a:prstDash val="solid"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29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ngồi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ít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字魂100号-方方先锋体" panose="00000500000000000000" charset="-122"/>
              <a:cs typeface="字魂100号-方方先锋体" panose="00000500000000000000" charset="-122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925156" y="2948706"/>
            <a:ext cx="8585172" cy="2460167"/>
            <a:chOff x="2075807" y="3785494"/>
            <a:chExt cx="8585172" cy="2460167"/>
          </a:xfrm>
        </p:grpSpPr>
        <p:sp>
          <p:nvSpPr>
            <p:cNvPr id="25" name="TextBox 24"/>
            <p:cNvSpPr txBox="1"/>
            <p:nvPr/>
          </p:nvSpPr>
          <p:spPr>
            <a:xfrm>
              <a:off x="5108105" y="3785494"/>
              <a:ext cx="21297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u="sng" dirty="0" err="1">
                  <a:solidFill>
                    <a:srgbClr val="386D1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3600" b="1" u="sng" dirty="0">
                  <a:solidFill>
                    <a:srgbClr val="386D1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u="sng" dirty="0" err="1">
                  <a:solidFill>
                    <a:srgbClr val="386D1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giải</a:t>
              </a:r>
              <a:r>
                <a:rPr lang="en-US" sz="3600" b="1" u="sng" dirty="0">
                  <a:solidFill>
                    <a:srgbClr val="386D1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75807" y="4491335"/>
              <a:ext cx="858517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386D1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Ta </a:t>
              </a:r>
              <a:r>
                <a:rPr lang="en-US" sz="3600" b="1" dirty="0" err="1">
                  <a:solidFill>
                    <a:srgbClr val="386D1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600" b="1" dirty="0">
                  <a:solidFill>
                    <a:srgbClr val="386D1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29 : 2 = 14 (</a:t>
              </a:r>
              <a:r>
                <a:rPr lang="en-US" sz="3600" b="1" dirty="0" err="1">
                  <a:solidFill>
                    <a:srgbClr val="386D1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dư</a:t>
              </a:r>
              <a:r>
                <a:rPr lang="en-US" sz="3600" b="1" dirty="0">
                  <a:solidFill>
                    <a:srgbClr val="386D1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1)</a:t>
              </a:r>
            </a:p>
            <a:p>
              <a:pPr algn="ctr"/>
              <a:r>
                <a:rPr lang="en-US" sz="3600" b="1" dirty="0" err="1">
                  <a:solidFill>
                    <a:srgbClr val="386D1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Vậy</a:t>
              </a:r>
              <a:r>
                <a:rPr lang="en-US" sz="3600" b="1" dirty="0">
                  <a:solidFill>
                    <a:srgbClr val="386D1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386D1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cần</a:t>
              </a:r>
              <a:r>
                <a:rPr lang="en-US" sz="3600" b="1" dirty="0">
                  <a:solidFill>
                    <a:srgbClr val="386D1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386D1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ít</a:t>
              </a:r>
              <a:r>
                <a:rPr lang="en-US" sz="3600" b="1" dirty="0">
                  <a:solidFill>
                    <a:srgbClr val="386D1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386D1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nhất</a:t>
              </a:r>
              <a:r>
                <a:rPr lang="en-US" sz="3600" b="1" dirty="0">
                  <a:solidFill>
                    <a:srgbClr val="386D1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15 </a:t>
              </a:r>
              <a:r>
                <a:rPr lang="en-US" sz="3600" b="1" dirty="0" err="1">
                  <a:solidFill>
                    <a:srgbClr val="386D1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bàn</a:t>
              </a:r>
              <a:r>
                <a:rPr lang="en-US" sz="3600" b="1" dirty="0">
                  <a:solidFill>
                    <a:srgbClr val="386D1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386D1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3600" b="1" dirty="0">
                  <a:solidFill>
                    <a:srgbClr val="386D1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386D1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lớp</a:t>
              </a:r>
              <a:r>
                <a:rPr lang="en-US" sz="3600" b="1" dirty="0">
                  <a:solidFill>
                    <a:srgbClr val="386D1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386D1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r>
                <a:rPr lang="en-US" sz="3600" b="1" dirty="0">
                  <a:solidFill>
                    <a:srgbClr val="386D1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  <a:p>
              <a:pPr algn="ctr"/>
              <a:r>
                <a:rPr lang="en-US" sz="3600" b="1" dirty="0">
                  <a:solidFill>
                    <a:srgbClr val="386D1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	</a:t>
              </a:r>
              <a:r>
                <a:rPr lang="en-US" sz="3600" b="1" dirty="0" err="1">
                  <a:solidFill>
                    <a:srgbClr val="386D1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Đáp</a:t>
              </a:r>
              <a:r>
                <a:rPr lang="en-US" sz="3600" b="1" dirty="0">
                  <a:solidFill>
                    <a:srgbClr val="386D1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386D1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600" b="1" dirty="0">
                  <a:solidFill>
                    <a:srgbClr val="386D1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15 </a:t>
              </a:r>
              <a:r>
                <a:rPr lang="en-US" sz="3600" b="1" dirty="0" err="1">
                  <a:solidFill>
                    <a:srgbClr val="386D1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bàn</a:t>
              </a:r>
              <a:r>
                <a:rPr lang="en-US" sz="3600" b="1" dirty="0">
                  <a:solidFill>
                    <a:srgbClr val="386D1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ABA8BBC-9CED-D706-77DB-2BF559A552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11" t="5631" r="22964" b="73079"/>
          <a:stretch/>
        </p:blipFill>
        <p:spPr>
          <a:xfrm rot="20496249">
            <a:off x="899616" y="536976"/>
            <a:ext cx="1103790" cy="110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0406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D9FA716D-88B7-4825-AB6A-9F0BEFE742D1}"/>
              </a:ext>
            </a:extLst>
          </p:cNvPr>
          <p:cNvSpPr/>
          <p:nvPr/>
        </p:nvSpPr>
        <p:spPr>
          <a:xfrm>
            <a:off x="412652" y="244549"/>
            <a:ext cx="11366696" cy="625194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6266" y="1467054"/>
            <a:ext cx="9713627" cy="4114800"/>
          </a:xfrm>
          <a:prstGeom prst="rect">
            <a:avLst/>
          </a:prstGeom>
        </p:spPr>
      </p:pic>
      <p:sp>
        <p:nvSpPr>
          <p:cNvPr id="20" name="TextBox 13">
            <a:extLst>
              <a:ext uri="{FF2B5EF4-FFF2-40B4-BE49-F238E27FC236}">
                <a16:creationId xmlns:a16="http://schemas.microsoft.com/office/drawing/2014/main" id="{DF0FF355-EBD3-4F66-B42A-66FA9CBA4526}"/>
              </a:ext>
            </a:extLst>
          </p:cNvPr>
          <p:cNvSpPr txBox="1"/>
          <p:nvPr/>
        </p:nvSpPr>
        <p:spPr>
          <a:xfrm>
            <a:off x="1405994" y="361705"/>
            <a:ext cx="4521658" cy="92621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 defTabSz="1216660"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字魂95号-手刻宋" panose="00000500000000000000" pitchFamily="2" charset="-122"/>
                <a:ea typeface="字魂95号-手刻宋" panose="00000500000000000000" pitchFamily="2" charset="-122"/>
              </a:defRPr>
            </a:lvl1pPr>
          </a:lstStyle>
          <a:p>
            <a:pPr marL="0" marR="0" lvl="0" indent="0" algn="ctr" defTabSz="121666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"/>
              </a:rPr>
              <a:t>Tìm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"/>
              </a:rPr>
              <a:t> </a:t>
            </a:r>
            <a:r>
              <a:rPr kumimoji="0" lang="en-US" altLang="zh-CN" sz="4400" b="1" i="0" u="none" strike="noStrike" kern="1200" cap="none" spc="0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"/>
              </a:rPr>
              <a:t>số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"/>
              </a:rPr>
              <a:t> </a:t>
            </a:r>
            <a:r>
              <a:rPr kumimoji="0" lang="en-US" altLang="zh-CN" sz="4400" b="1" i="0" u="none" strike="noStrike" kern="1200" cap="none" spc="0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"/>
              </a:rPr>
              <a:t>bị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"/>
              </a:rPr>
              <a:t> chia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sym typeface=""/>
            </a:endParaRPr>
          </a:p>
        </p:txBody>
      </p:sp>
      <p:sp>
        <p:nvSpPr>
          <p:cNvPr id="21" name="Rounded Rectangle 20"/>
          <p:cNvSpPr/>
          <p:nvPr/>
        </p:nvSpPr>
        <p:spPr>
          <a:xfrm flipH="1">
            <a:off x="7071360" y="2943147"/>
            <a:ext cx="563880" cy="52525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2" name="Rounded Rectangle 21"/>
          <p:cNvSpPr/>
          <p:nvPr/>
        </p:nvSpPr>
        <p:spPr>
          <a:xfrm flipH="1">
            <a:off x="6968490" y="2971581"/>
            <a:ext cx="769620" cy="50705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85</a:t>
            </a:r>
          </a:p>
        </p:txBody>
      </p:sp>
      <p:sp>
        <p:nvSpPr>
          <p:cNvPr id="23" name="Rounded Rectangle 22"/>
          <p:cNvSpPr/>
          <p:nvPr/>
        </p:nvSpPr>
        <p:spPr>
          <a:xfrm flipH="1">
            <a:off x="6659880" y="3737247"/>
            <a:ext cx="563880" cy="52525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4" name="Rounded Rectangle 23"/>
          <p:cNvSpPr/>
          <p:nvPr/>
        </p:nvSpPr>
        <p:spPr>
          <a:xfrm flipH="1">
            <a:off x="6583680" y="3736327"/>
            <a:ext cx="769620" cy="50705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84</a:t>
            </a:r>
          </a:p>
        </p:txBody>
      </p:sp>
      <p:sp>
        <p:nvSpPr>
          <p:cNvPr id="25" name="Rounded Rectangle 24"/>
          <p:cNvSpPr/>
          <p:nvPr/>
        </p:nvSpPr>
        <p:spPr>
          <a:xfrm flipH="1">
            <a:off x="3677587" y="4390167"/>
            <a:ext cx="563880" cy="52525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8" name="Rounded Rectangle 27"/>
          <p:cNvSpPr/>
          <p:nvPr/>
        </p:nvSpPr>
        <p:spPr>
          <a:xfrm flipH="1">
            <a:off x="3574717" y="4409788"/>
            <a:ext cx="769620" cy="50705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65948" y="2844225"/>
            <a:ext cx="2270760" cy="584775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 x 5 = 85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583680" y="4583577"/>
            <a:ext cx="2270760" cy="584775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 x 3 = 84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574717" y="5218746"/>
            <a:ext cx="2270760" cy="584775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x 4 = 60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F76E25-5C13-D992-53E3-3ECD600AF4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655" y="193591"/>
            <a:ext cx="815296" cy="121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5853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8" grpId="0" animBg="1"/>
      <p:bldP spid="4" grpId="0" animBg="1"/>
      <p:bldP spid="29" grpId="0" animBg="1"/>
      <p:bldP spid="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093015999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177</Words>
  <Application>Microsoft Office PowerPoint</Application>
  <PresentationFormat>Widescreen</PresentationFormat>
  <Paragraphs>75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7" baseType="lpstr">
      <vt:lpstr>微软雅黑</vt:lpstr>
      <vt:lpstr>#9Slide07 HoneyCream</vt:lpstr>
      <vt:lpstr>Arial</vt:lpstr>
      <vt:lpstr>Calibri</vt:lpstr>
      <vt:lpstr>Cambria</vt:lpstr>
      <vt:lpstr>等线</vt:lpstr>
      <vt:lpstr>等线 Light</vt:lpstr>
      <vt:lpstr>字魂100号-方方先锋体</vt:lpstr>
      <vt:lpstr>字魂160号-檀宋</vt:lpstr>
      <vt:lpstr>字魂95号-手刻宋</vt:lpstr>
      <vt:lpstr>Office 主题​​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 T&amp;T</dc:creator>
  <cp:lastModifiedBy>Admin</cp:lastModifiedBy>
  <cp:revision>62</cp:revision>
  <dcterms:created xsi:type="dcterms:W3CDTF">2022-10-23T06:18:54Z</dcterms:created>
  <dcterms:modified xsi:type="dcterms:W3CDTF">2025-11-18T08:52:48Z</dcterms:modified>
</cp:coreProperties>
</file>