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  <p:sldMasterId id="2147483718" r:id="rId3"/>
    <p:sldMasterId id="2147483730" r:id="rId4"/>
  </p:sldMasterIdLst>
  <p:notesMasterIdLst>
    <p:notesMasterId r:id="rId11"/>
  </p:notesMasterIdLst>
  <p:handoutMasterIdLst>
    <p:handoutMasterId r:id="rId12"/>
  </p:handoutMasterIdLst>
  <p:sldIdLst>
    <p:sldId id="2007577233" r:id="rId5"/>
    <p:sldId id="256" r:id="rId6"/>
    <p:sldId id="258" r:id="rId7"/>
    <p:sldId id="2007577231" r:id="rId8"/>
    <p:sldId id="200757723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0CC034-A4A7-420F-B1B7-32CA15D6BD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62A08-1D26-4F38-B561-E1F11B9C8E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50711-C28A-4D73-A08F-7A70DC85442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48240-8ACE-4ECC-9A5D-AA49BC396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492AC-6860-4240-A6A6-EFA100753A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4D46-B158-45DF-A76A-DF4FF683A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30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DFC83-E508-41B2-B77B-96F61D9CC578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CEB3C-CD62-4215-890E-8260E4ED8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8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F194D-43FE-4C02-9FF7-BAF0A7A92D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13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huongthaogadt01@gmail.com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CEB3C-CD62-4215-890E-8260E4ED8B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5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7C41-3E64-48D4-9DC3-C5145C21C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3A068-2B9B-4FE2-B8C5-42149E10B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3DBE2-CB77-42A7-936C-54EA36A7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964F2-FB6E-4A28-9448-7BC75E76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2D2D2-0AEE-43BA-BF4C-E2C131C9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FB51-ECF3-400D-A392-375E300A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5561C-C77A-49FB-88FB-96096141C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28F6E-AB64-402C-A2A5-5038B9DB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CB517-D695-483D-A4FD-615D0996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2AE8-9836-4417-AC69-B6B248C5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0CE550-68C7-4392-A277-05A5564C4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03DA1-2C24-4AC1-B6A2-D770ACA7F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0FF5-C49F-4133-A549-96B45DD2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24F9F-11C7-4CF1-A83C-A8F534E1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83462-21C1-4111-A270-DC33DF1B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1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3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0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BDA7E3E7-BE2B-462C-979A-AF886EE6B7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8225" y="2695575"/>
            <a:ext cx="1919288" cy="1466850"/>
          </a:xfrm>
          <a:custGeom>
            <a:avLst/>
            <a:gdLst>
              <a:gd name="connsiteX0" fmla="*/ 0 w 1919288"/>
              <a:gd name="connsiteY0" fmla="*/ 0 h 1466850"/>
              <a:gd name="connsiteX1" fmla="*/ 1919288 w 1919288"/>
              <a:gd name="connsiteY1" fmla="*/ 0 h 1466850"/>
              <a:gd name="connsiteX2" fmla="*/ 1919288 w 1919288"/>
              <a:gd name="connsiteY2" fmla="*/ 1466850 h 1466850"/>
              <a:gd name="connsiteX3" fmla="*/ 0 w 1919288"/>
              <a:gd name="connsiteY3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288" h="1466850">
                <a:moveTo>
                  <a:pt x="0" y="0"/>
                </a:moveTo>
                <a:lnTo>
                  <a:pt x="1919288" y="0"/>
                </a:lnTo>
                <a:lnTo>
                  <a:pt x="1919288" y="1466850"/>
                </a:lnTo>
                <a:lnTo>
                  <a:pt x="0" y="14668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74743DCE-5B48-4EF0-B57B-4BAFA672F8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73650" y="2695575"/>
            <a:ext cx="1919288" cy="1466850"/>
          </a:xfrm>
          <a:custGeom>
            <a:avLst/>
            <a:gdLst>
              <a:gd name="connsiteX0" fmla="*/ 0 w 1919288"/>
              <a:gd name="connsiteY0" fmla="*/ 0 h 1466850"/>
              <a:gd name="connsiteX1" fmla="*/ 1919288 w 1919288"/>
              <a:gd name="connsiteY1" fmla="*/ 0 h 1466850"/>
              <a:gd name="connsiteX2" fmla="*/ 1919288 w 1919288"/>
              <a:gd name="connsiteY2" fmla="*/ 1466850 h 1466850"/>
              <a:gd name="connsiteX3" fmla="*/ 0 w 1919288"/>
              <a:gd name="connsiteY3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288" h="1466850">
                <a:moveTo>
                  <a:pt x="0" y="0"/>
                </a:moveTo>
                <a:lnTo>
                  <a:pt x="1919288" y="0"/>
                </a:lnTo>
                <a:lnTo>
                  <a:pt x="1919288" y="1466850"/>
                </a:lnTo>
                <a:lnTo>
                  <a:pt x="0" y="14668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2BC507DB-745E-4E90-8D14-79D733C76C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075" y="2695575"/>
            <a:ext cx="1919288" cy="1466850"/>
          </a:xfrm>
          <a:custGeom>
            <a:avLst/>
            <a:gdLst>
              <a:gd name="connsiteX0" fmla="*/ 0 w 1919288"/>
              <a:gd name="connsiteY0" fmla="*/ 0 h 1466850"/>
              <a:gd name="connsiteX1" fmla="*/ 1919288 w 1919288"/>
              <a:gd name="connsiteY1" fmla="*/ 0 h 1466850"/>
              <a:gd name="connsiteX2" fmla="*/ 1919288 w 1919288"/>
              <a:gd name="connsiteY2" fmla="*/ 1466850 h 1466850"/>
              <a:gd name="connsiteX3" fmla="*/ 0 w 1919288"/>
              <a:gd name="connsiteY3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288" h="1466850">
                <a:moveTo>
                  <a:pt x="0" y="0"/>
                </a:moveTo>
                <a:lnTo>
                  <a:pt x="1919288" y="0"/>
                </a:lnTo>
                <a:lnTo>
                  <a:pt x="1919288" y="1466850"/>
                </a:lnTo>
                <a:lnTo>
                  <a:pt x="0" y="14668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986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id="{0C44F12E-31DB-46D2-AC7B-F4D338E9C2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14625" y="1924050"/>
            <a:ext cx="2476500" cy="2476500"/>
          </a:xfrm>
          <a:custGeom>
            <a:avLst/>
            <a:gdLst>
              <a:gd name="connsiteX0" fmla="*/ 1238250 w 2476500"/>
              <a:gd name="connsiteY0" fmla="*/ 0 h 2476500"/>
              <a:gd name="connsiteX1" fmla="*/ 2476500 w 2476500"/>
              <a:gd name="connsiteY1" fmla="*/ 1238250 h 2476500"/>
              <a:gd name="connsiteX2" fmla="*/ 1238250 w 2476500"/>
              <a:gd name="connsiteY2" fmla="*/ 2476500 h 2476500"/>
              <a:gd name="connsiteX3" fmla="*/ 0 w 2476500"/>
              <a:gd name="connsiteY3" fmla="*/ 1238250 h 2476500"/>
              <a:gd name="connsiteX4" fmla="*/ 1238250 w 2476500"/>
              <a:gd name="connsiteY4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476500">
                <a:moveTo>
                  <a:pt x="1238250" y="0"/>
                </a:moveTo>
                <a:cubicBezTo>
                  <a:pt x="1922117" y="0"/>
                  <a:pt x="2476500" y="554383"/>
                  <a:pt x="2476500" y="1238250"/>
                </a:cubicBezTo>
                <a:cubicBezTo>
                  <a:pt x="2476500" y="1922117"/>
                  <a:pt x="1922117" y="2476500"/>
                  <a:pt x="1238250" y="2476500"/>
                </a:cubicBezTo>
                <a:cubicBezTo>
                  <a:pt x="554383" y="2476500"/>
                  <a:pt x="0" y="1922117"/>
                  <a:pt x="0" y="1238250"/>
                </a:cubicBezTo>
                <a:cubicBezTo>
                  <a:pt x="0" y="554383"/>
                  <a:pt x="554383" y="0"/>
                  <a:pt x="12382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05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5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id="{967FD0FC-77F3-452D-8DE7-C61B511F6E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03900" y="1893086"/>
            <a:ext cx="2327022" cy="2747008"/>
          </a:xfrm>
          <a:custGeom>
            <a:avLst/>
            <a:gdLst>
              <a:gd name="connsiteX0" fmla="*/ 243523 w 2327022"/>
              <a:gd name="connsiteY0" fmla="*/ 0 h 2747008"/>
              <a:gd name="connsiteX1" fmla="*/ 2083499 w 2327022"/>
              <a:gd name="connsiteY1" fmla="*/ 0 h 2747008"/>
              <a:gd name="connsiteX2" fmla="*/ 2327022 w 2327022"/>
              <a:gd name="connsiteY2" fmla="*/ 243523 h 2747008"/>
              <a:gd name="connsiteX3" fmla="*/ 2327022 w 2327022"/>
              <a:gd name="connsiteY3" fmla="*/ 2503485 h 2747008"/>
              <a:gd name="connsiteX4" fmla="*/ 2083499 w 2327022"/>
              <a:gd name="connsiteY4" fmla="*/ 2747008 h 2747008"/>
              <a:gd name="connsiteX5" fmla="*/ 243523 w 2327022"/>
              <a:gd name="connsiteY5" fmla="*/ 2747008 h 2747008"/>
              <a:gd name="connsiteX6" fmla="*/ 0 w 2327022"/>
              <a:gd name="connsiteY6" fmla="*/ 2503485 h 2747008"/>
              <a:gd name="connsiteX7" fmla="*/ 0 w 2327022"/>
              <a:gd name="connsiteY7" fmla="*/ 243523 h 2747008"/>
              <a:gd name="connsiteX8" fmla="*/ 243523 w 2327022"/>
              <a:gd name="connsiteY8" fmla="*/ 0 h 27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022" h="2747008">
                <a:moveTo>
                  <a:pt x="243523" y="0"/>
                </a:moveTo>
                <a:lnTo>
                  <a:pt x="2083499" y="0"/>
                </a:lnTo>
                <a:cubicBezTo>
                  <a:pt x="2217993" y="0"/>
                  <a:pt x="2327022" y="109029"/>
                  <a:pt x="2327022" y="243523"/>
                </a:cubicBezTo>
                <a:lnTo>
                  <a:pt x="2327022" y="2503485"/>
                </a:lnTo>
                <a:cubicBezTo>
                  <a:pt x="2327022" y="2637979"/>
                  <a:pt x="2217993" y="2747008"/>
                  <a:pt x="2083499" y="2747008"/>
                </a:cubicBezTo>
                <a:lnTo>
                  <a:pt x="243523" y="2747008"/>
                </a:lnTo>
                <a:cubicBezTo>
                  <a:pt x="109029" y="2747008"/>
                  <a:pt x="0" y="2637979"/>
                  <a:pt x="0" y="2503485"/>
                </a:cubicBezTo>
                <a:lnTo>
                  <a:pt x="0" y="243523"/>
                </a:lnTo>
                <a:cubicBezTo>
                  <a:pt x="0" y="109029"/>
                  <a:pt x="109029" y="0"/>
                  <a:pt x="2435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165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67725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7833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C537-3225-4581-882D-2AE592E0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A2D87-C65B-487E-8A69-257AA1276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D4BF7-1F21-40DA-887B-A90E07AA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AF151-EE04-4556-AEDA-253683D9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37AEE-0E41-4A74-BD15-69A5F2C4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87011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4412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65270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5486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8512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00726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67420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92368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46537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6424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9F82D-EEB1-4314-A91C-25403DC2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9936D-DF66-4992-A204-65E2B9234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717F0-4865-46DD-8AF1-42AF3202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75BA6-FCA9-4465-966D-A12AD139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184CF-E17D-48C9-8EAF-A3EEA7A4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38767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8743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53675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00067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91537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33630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84278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66758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08020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4428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B0ED-DD44-4CC3-AA47-17659D09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617C2-0AE9-410C-B820-32143FD8D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08DDE-D4B2-4AB9-B440-EB77A6617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8CE98-D28C-48B9-AAD1-F8CE3C72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016B6-D02B-4BA1-A60F-15B9A9CE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5268E-FF69-4773-B908-6DFAA44E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5A04-898B-4DB4-8522-C5AA1192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AD947-8AD2-404C-B1D1-B696B00DE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1B53E-2748-4B97-9830-9A9C304A5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40F5E-B588-4DB7-89C9-A35FBF2F4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5DFAC-B324-4109-B2D6-EEB831F8F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85C54-C1B7-493D-8479-7172255C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A515FC-2374-4A78-B3B6-2B3DC3E3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89AB76-86C3-4C8D-909F-56993CC6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2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54C8-2F12-474E-9739-31060BCC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42084-D427-4729-9A5C-A12625F9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F5389-F8BE-43F3-B74C-19E308DD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A71AB-9585-441C-96B4-FD4CC059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E0FA9-7A40-4F4A-9893-D09146C1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EF296-F4FC-43B8-BC82-BE47480C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25B83-96DE-45B7-A9A6-9B206665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1DC1-492C-45E4-8A7F-539CAC6C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FD52E-2AF1-4AF8-9DE9-21BEB688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69A13-CB34-4C51-BAAC-90FD8EF68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93B1B-B8A3-4148-8015-3DA4D01F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32E12-AEDB-4E5E-B991-366BCBF9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096C6-DB2C-4B4E-92C7-854728C8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447B-1F26-4034-BF13-B3FE0302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5AF7A-BB51-48A4-988B-69C154750A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51A36-FCEA-4398-B657-6AB270615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957D7-2159-4E46-AF6B-4D5EBC78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24043-3B9F-4F13-85E2-EFBD8FF2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8E843-B028-48F1-9E86-A4BE29E7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8.sv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0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8.sv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2EE5A-CA27-493C-9A50-2C2E24D0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FC121-9140-42CD-95DF-14AA71712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46CD3-3665-4CB7-968D-DB0031C07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45832-1D41-43E2-95CC-817C57DA4AE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D745A-D4EE-4F53-9693-8BE19EE79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C6807-A24A-4268-933D-621AE9D52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39572-7FC0-440C-B140-E88D1B980F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2669" y="12704792"/>
            <a:ext cx="4051269" cy="1184217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C8C79E3-6872-3A68-0535-7A7F5968B8B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186" y="102116"/>
            <a:ext cx="1540124" cy="15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4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D406ACE-23EA-45E8-B63F-D9A2B9C4A5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B3A36D8-0681-4BFB-D0DF-825CCCA8561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186" y="102116"/>
            <a:ext cx="1540124" cy="15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9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>
            <a:off x="-276569" y="5806091"/>
            <a:ext cx="6525392" cy="3228423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7" y="0"/>
                </a:lnTo>
                <a:lnTo>
                  <a:pt x="9788087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4825" b="-4825"/>
            </a:stretch>
          </a:blipFill>
        </p:spPr>
      </p:sp>
      <p:sp>
        <p:nvSpPr>
          <p:cNvPr id="9" name="Freeform 4"/>
          <p:cNvSpPr/>
          <p:nvPr userDrawn="1"/>
        </p:nvSpPr>
        <p:spPr>
          <a:xfrm>
            <a:off x="10444815" y="-209106"/>
            <a:ext cx="2347864" cy="2360741"/>
          </a:xfrm>
          <a:custGeom>
            <a:avLst/>
            <a:gdLst/>
            <a:ahLst/>
            <a:cxnLst/>
            <a:rect l="l" t="t" r="r" b="b"/>
            <a:pathLst>
              <a:path w="3521796" h="3541111">
                <a:moveTo>
                  <a:pt x="0" y="0"/>
                </a:moveTo>
                <a:lnTo>
                  <a:pt x="3521796" y="0"/>
                </a:lnTo>
                <a:lnTo>
                  <a:pt x="3521796" y="3541111"/>
                </a:lnTo>
                <a:lnTo>
                  <a:pt x="0" y="35411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7"/>
          <p:cNvGrpSpPr/>
          <p:nvPr userDrawn="1"/>
        </p:nvGrpSpPr>
        <p:grpSpPr>
          <a:xfrm>
            <a:off x="336331" y="357352"/>
            <a:ext cx="11477297" cy="6180082"/>
            <a:chOff x="0" y="0"/>
            <a:chExt cx="4274726" cy="2167467"/>
          </a:xfrm>
        </p:grpSpPr>
        <p:sp>
          <p:nvSpPr>
            <p:cNvPr id="11" name="Freeform 8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FEE58"/>
              </a:solidFill>
              <a:prstDash val="solid"/>
              <a:miter/>
            </a:ln>
          </p:spPr>
        </p:sp>
        <p:sp>
          <p:nvSpPr>
            <p:cNvPr id="12" name="TextBox 9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145182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slow">
    <p:cover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-240503" y="5260198"/>
            <a:ext cx="6525392" cy="3228423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7" y="0"/>
                </a:lnTo>
                <a:lnTo>
                  <a:pt x="9788087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4825" b="-4825"/>
            </a:stretch>
          </a:blipFill>
        </p:spPr>
      </p:sp>
      <p:sp>
        <p:nvSpPr>
          <p:cNvPr id="8" name="Freeform 3"/>
          <p:cNvSpPr/>
          <p:nvPr userDrawn="1"/>
        </p:nvSpPr>
        <p:spPr>
          <a:xfrm>
            <a:off x="5791200" y="5128379"/>
            <a:ext cx="6587895" cy="3459243"/>
          </a:xfrm>
          <a:custGeom>
            <a:avLst/>
            <a:gdLst/>
            <a:ahLst/>
            <a:cxnLst/>
            <a:rect l="l" t="t" r="r" b="b"/>
            <a:pathLst>
              <a:path w="9881842" h="5188864">
                <a:moveTo>
                  <a:pt x="0" y="0"/>
                </a:moveTo>
                <a:lnTo>
                  <a:pt x="9881842" y="0"/>
                </a:lnTo>
                <a:lnTo>
                  <a:pt x="9881842" y="5188864"/>
                </a:lnTo>
                <a:lnTo>
                  <a:pt x="0" y="51888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623" r="-623" b="-4603"/>
            </a:stretch>
          </a:blipFill>
        </p:spPr>
      </p:sp>
      <p:sp>
        <p:nvSpPr>
          <p:cNvPr id="9" name="Freeform 4"/>
          <p:cNvSpPr/>
          <p:nvPr userDrawn="1"/>
        </p:nvSpPr>
        <p:spPr>
          <a:xfrm>
            <a:off x="10444815" y="-209106"/>
            <a:ext cx="2347864" cy="2360741"/>
          </a:xfrm>
          <a:custGeom>
            <a:avLst/>
            <a:gdLst/>
            <a:ahLst/>
            <a:cxnLst/>
            <a:rect l="l" t="t" r="r" b="b"/>
            <a:pathLst>
              <a:path w="3521796" h="3541111">
                <a:moveTo>
                  <a:pt x="0" y="0"/>
                </a:moveTo>
                <a:lnTo>
                  <a:pt x="3521796" y="0"/>
                </a:lnTo>
                <a:lnTo>
                  <a:pt x="3521796" y="3541111"/>
                </a:lnTo>
                <a:lnTo>
                  <a:pt x="0" y="35411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7"/>
          <p:cNvGrpSpPr/>
          <p:nvPr userDrawn="1"/>
        </p:nvGrpSpPr>
        <p:grpSpPr>
          <a:xfrm>
            <a:off x="1009227" y="787400"/>
            <a:ext cx="10166773" cy="4998299"/>
            <a:chOff x="0" y="0"/>
            <a:chExt cx="4274726" cy="2167467"/>
          </a:xfrm>
        </p:grpSpPr>
        <p:sp>
          <p:nvSpPr>
            <p:cNvPr id="11" name="Freeform 8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FEE58"/>
              </a:solidFill>
              <a:prstDash val="solid"/>
              <a:miter/>
            </a:ln>
          </p:spPr>
        </p:sp>
        <p:sp>
          <p:nvSpPr>
            <p:cNvPr id="12" name="TextBox 9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5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328400" y="5065273"/>
            <a:ext cx="8636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6EB6A7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6EB6A7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8024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>
    <p:cover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273A12-A851-44D9-8530-7ACC42C9C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79" y="4569808"/>
            <a:ext cx="5563448" cy="2288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34448-C75D-8F9D-2E12-654827CB9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550" y="1692288"/>
            <a:ext cx="7834039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23EBC4-5A53-4D8A-A434-0A9C5C774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2" t="7375" r="3932" b="512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119610-48BF-4F6A-82FA-81E4B739D317}"/>
              </a:ext>
            </a:extLst>
          </p:cNvPr>
          <p:cNvSpPr txBox="1"/>
          <p:nvPr/>
        </p:nvSpPr>
        <p:spPr>
          <a:xfrm>
            <a:off x="2218677" y="4249012"/>
            <a:ext cx="81332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là Na, em sẽ khuyên bạn không nên nói như vậy và cổ vũ bạn cùng tham gia nhặt rác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D37B2E-0955-4310-9902-2EB88A42B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495" y="400133"/>
            <a:ext cx="5106790" cy="354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rrow: Left 1">
            <a:hlinkClick r:id="" action="ppaction://noaction"/>
            <a:extLst>
              <a:ext uri="{FF2B5EF4-FFF2-40B4-BE49-F238E27FC236}">
                <a16:creationId xmlns:a16="http://schemas.microsoft.com/office/drawing/2014/main" id="{7102F086-E5DA-D6D0-E2B9-87DF800EDC33}"/>
              </a:ext>
            </a:extLst>
          </p:cNvPr>
          <p:cNvSpPr/>
          <p:nvPr/>
        </p:nvSpPr>
        <p:spPr>
          <a:xfrm>
            <a:off x="331470" y="6000750"/>
            <a:ext cx="1405890" cy="6629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Quay </a:t>
            </a:r>
            <a:r>
              <a:rPr lang="en-US" dirty="0" err="1"/>
              <a:t>về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23EBC4-5A53-4D8A-A434-0A9C5C774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2" t="7375" r="3932" b="512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119610-48BF-4F6A-82FA-81E4B739D317}"/>
              </a:ext>
            </a:extLst>
          </p:cNvPr>
          <p:cNvSpPr txBox="1"/>
          <p:nvPr/>
        </p:nvSpPr>
        <p:spPr>
          <a:xfrm>
            <a:off x="2061368" y="4661664"/>
            <a:ext cx="863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Nếu là Tin, em sẽ khuyên bạn không được vào vườn hái hoa vì đó là hành vi không tốt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EF31D-16D7-4C38-9EDC-06E25583D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736" y="956310"/>
            <a:ext cx="4005264" cy="3417234"/>
          </a:xfrm>
          <a:prstGeom prst="rect">
            <a:avLst/>
          </a:prstGeom>
        </p:spPr>
      </p:pic>
      <p:sp>
        <p:nvSpPr>
          <p:cNvPr id="2" name="Arrow: Left 1">
            <a:hlinkClick r:id="" action="ppaction://noaction"/>
            <a:extLst>
              <a:ext uri="{FF2B5EF4-FFF2-40B4-BE49-F238E27FC236}">
                <a16:creationId xmlns:a16="http://schemas.microsoft.com/office/drawing/2014/main" id="{E327236A-E111-6417-5542-116AEFCFFF95}"/>
              </a:ext>
            </a:extLst>
          </p:cNvPr>
          <p:cNvSpPr/>
          <p:nvPr/>
        </p:nvSpPr>
        <p:spPr>
          <a:xfrm>
            <a:off x="331470" y="6000750"/>
            <a:ext cx="1405890" cy="6629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Quay </a:t>
            </a:r>
            <a:r>
              <a:rPr lang="en-US" dirty="0" err="1"/>
              <a:t>về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23EBC4-5A53-4D8A-A434-0A9C5C774F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42" t="7375" r="3932" b="512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8BD2C-E4CE-42BB-8405-D022CAA2458F}"/>
              </a:ext>
            </a:extLst>
          </p:cNvPr>
          <p:cNvSpPr txBox="1"/>
          <p:nvPr/>
        </p:nvSpPr>
        <p:spPr>
          <a:xfrm>
            <a:off x="2440305" y="1134725"/>
            <a:ext cx="74885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cụ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xóm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sang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Nam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gửi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Nam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đang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khuyên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19610-48BF-4F6A-82FA-81E4B739D317}"/>
              </a:ext>
            </a:extLst>
          </p:cNvPr>
          <p:cNvSpPr txBox="1"/>
          <p:nvPr/>
        </p:nvSpPr>
        <p:spPr>
          <a:xfrm>
            <a:off x="2082800" y="3699678"/>
            <a:ext cx="85150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khuyên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Nam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nên giúp đỡ ông cụ. Sau khi đọc thư giúp ông, bạn hoàn toàn có thể tiếp tục chơi.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noaction"/>
            <a:extLst>
              <a:ext uri="{FF2B5EF4-FFF2-40B4-BE49-F238E27FC236}">
                <a16:creationId xmlns:a16="http://schemas.microsoft.com/office/drawing/2014/main" id="{B1DA370B-A8FC-415E-BF75-82E6C2C3CE6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91941" y="2600810"/>
            <a:ext cx="2474595" cy="2207727"/>
          </a:xfrm>
          <a:prstGeom prst="rect">
            <a:avLst/>
          </a:prstGeom>
        </p:spPr>
      </p:pic>
      <p:sp>
        <p:nvSpPr>
          <p:cNvPr id="2" name="Arrow: Left 1">
            <a:hlinkClick r:id="" action="ppaction://noaction"/>
            <a:extLst>
              <a:ext uri="{FF2B5EF4-FFF2-40B4-BE49-F238E27FC236}">
                <a16:creationId xmlns:a16="http://schemas.microsoft.com/office/drawing/2014/main" id="{39EC3B7F-1EA2-32F2-CF07-D85CE51E909D}"/>
              </a:ext>
            </a:extLst>
          </p:cNvPr>
          <p:cNvSpPr/>
          <p:nvPr/>
        </p:nvSpPr>
        <p:spPr>
          <a:xfrm>
            <a:off x="331470" y="6000750"/>
            <a:ext cx="1405890" cy="6629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Quay </a:t>
            </a:r>
            <a:r>
              <a:rPr lang="en-US" dirty="0" err="1"/>
              <a:t>về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23EBC4-5A53-4D8A-A434-0A9C5C774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2" t="7375" r="3932" b="512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8BD2C-E4CE-42BB-8405-D022CAA2458F}"/>
              </a:ext>
            </a:extLst>
          </p:cNvPr>
          <p:cNvSpPr txBox="1"/>
          <p:nvPr/>
        </p:nvSpPr>
        <p:spPr>
          <a:xfrm>
            <a:off x="2976567" y="1155605"/>
            <a:ext cx="6925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4: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Cốm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xóm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khóa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cửa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Cốm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kệ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khuyên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19610-48BF-4F6A-82FA-81E4B739D317}"/>
              </a:ext>
            </a:extLst>
          </p:cNvPr>
          <p:cNvSpPr txBox="1"/>
          <p:nvPr/>
        </p:nvSpPr>
        <p:spPr>
          <a:xfrm>
            <a:off x="1927860" y="3669344"/>
            <a:ext cx="86157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khuyên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Cốm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nhắc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nhở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xóm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bận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Arrow: Left 1">
            <a:hlinkClick r:id="" action="ppaction://noaction"/>
            <a:extLst>
              <a:ext uri="{FF2B5EF4-FFF2-40B4-BE49-F238E27FC236}">
                <a16:creationId xmlns:a16="http://schemas.microsoft.com/office/drawing/2014/main" id="{DDB31115-C7B3-4E3F-DED6-D6D607D5F5CE}"/>
              </a:ext>
            </a:extLst>
          </p:cNvPr>
          <p:cNvSpPr/>
          <p:nvPr/>
        </p:nvSpPr>
        <p:spPr>
          <a:xfrm>
            <a:off x="331470" y="6000750"/>
            <a:ext cx="1405890" cy="6629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Quay </a:t>
            </a:r>
            <a:r>
              <a:rPr lang="en-US" dirty="0" err="1"/>
              <a:t>về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23EBC4-5A53-4D8A-A434-0A9C5C774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2" t="7375" r="3932" b="512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8BD2C-E4CE-42BB-8405-D022CAA2458F}"/>
              </a:ext>
            </a:extLst>
          </p:cNvPr>
          <p:cNvSpPr txBox="1"/>
          <p:nvPr/>
        </p:nvSpPr>
        <p:spPr>
          <a:xfrm>
            <a:off x="3037527" y="997565"/>
            <a:ext cx="69256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5: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xóm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nhỏ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khăn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Lan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khuyên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19610-48BF-4F6A-82FA-81E4B739D317}"/>
              </a:ext>
            </a:extLst>
          </p:cNvPr>
          <p:cNvSpPr txBox="1"/>
          <p:nvPr/>
        </p:nvSpPr>
        <p:spPr>
          <a:xfrm>
            <a:off x="3071817" y="3252568"/>
            <a:ext cx="744378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Khuyên Na nên biết cảm thông, chia sẻ với những người có hoàn cảnh khó khăn hơn mình và đóng góp một phần nhỏ để giúp đỡ em.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noaction"/>
            <a:extLst>
              <a:ext uri="{FF2B5EF4-FFF2-40B4-BE49-F238E27FC236}">
                <a16:creationId xmlns:a16="http://schemas.microsoft.com/office/drawing/2014/main" id="{707158B0-F7C9-4E50-9381-9BBE52A3E1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255" y="2565250"/>
            <a:ext cx="2474595" cy="2207727"/>
          </a:xfrm>
          <a:prstGeom prst="rect">
            <a:avLst/>
          </a:prstGeom>
        </p:spPr>
      </p:pic>
      <p:sp>
        <p:nvSpPr>
          <p:cNvPr id="2" name="Arrow: Left 1">
            <a:hlinkClick r:id="" action="ppaction://noaction"/>
            <a:extLst>
              <a:ext uri="{FF2B5EF4-FFF2-40B4-BE49-F238E27FC236}">
                <a16:creationId xmlns:a16="http://schemas.microsoft.com/office/drawing/2014/main" id="{52BC05EF-F98E-AE77-3247-3BC504E829E4}"/>
              </a:ext>
            </a:extLst>
          </p:cNvPr>
          <p:cNvSpPr/>
          <p:nvPr/>
        </p:nvSpPr>
        <p:spPr>
          <a:xfrm>
            <a:off x="331470" y="6000750"/>
            <a:ext cx="1405890" cy="6629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Quay </a:t>
            </a:r>
            <a:r>
              <a:rPr lang="en-US" dirty="0" err="1"/>
              <a:t>về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261</Words>
  <Application>Microsoft Office PowerPoint</Application>
  <PresentationFormat>Widescreen</PresentationFormat>
  <Paragraphs>16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#9Slide06 SVNDope Script</vt:lpstr>
      <vt:lpstr>Arial</vt:lpstr>
      <vt:lpstr>Calibri</vt:lpstr>
      <vt:lpstr>Calibri Light</vt:lpstr>
      <vt:lpstr>Cambria</vt:lpstr>
      <vt:lpstr>等线</vt:lpstr>
      <vt:lpstr>SVN-Newton</vt:lpstr>
      <vt:lpstr>Times New Roman</vt:lpstr>
      <vt:lpstr>字魂59号-创粗黑</vt:lpstr>
      <vt:lpstr>1_Office Theme</vt:lpstr>
      <vt:lpstr>Office 主题​​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36</cp:revision>
  <dcterms:created xsi:type="dcterms:W3CDTF">2022-08-11T22:54:19Z</dcterms:created>
  <dcterms:modified xsi:type="dcterms:W3CDTF">2025-11-11T04:27:37Z</dcterms:modified>
</cp:coreProperties>
</file>