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10" r:id="rId3"/>
    <p:sldMasterId id="2147483748" r:id="rId4"/>
  </p:sldMasterIdLst>
  <p:notesMasterIdLst>
    <p:notesMasterId r:id="rId12"/>
  </p:notesMasterIdLst>
  <p:sldIdLst>
    <p:sldId id="259" r:id="rId5"/>
    <p:sldId id="1148" r:id="rId6"/>
    <p:sldId id="257" r:id="rId7"/>
    <p:sldId id="1123" r:id="rId8"/>
    <p:sldId id="1130" r:id="rId9"/>
    <p:sldId id="1138" r:id="rId10"/>
    <p:sldId id="261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9879" autoAdjust="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A1FBF7-77C7-41A4-9013-14250B6462DE}" type="datetimeFigureOut">
              <a:rPr lang="en-US" smtClean="0"/>
              <a:t>8/10/2025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BFE22-30E6-4F03-9500-540989D22F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007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ccdb39284a_0_79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ccdb39284a_0_79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329881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2815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83097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2A5627-C86C-47E3-B0EF-6B8D04AD676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599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00304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6CDEC63-207D-4CDD-85AC-263A53B7D48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4394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4.xml"/><Relationship Id="rId4" Type="http://schemas.openxmlformats.org/officeDocument/2006/relationships/hyperlink" Target="http://bit.ly/2TtBDfr" TargetMode="Externa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9B44FEE-ABEE-4983-8216-AF38804217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08D79E7-743A-48B0-B2B8-4F0ABCF6E7D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7CE80-9B0A-4DD2-BFBE-6A5786F8D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7C88B6-F0B9-4CB0-A7B2-7E0087AD5D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5ABDE3-68E5-4049-A9C0-F2D225DC23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32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963904-A542-4873-AB11-DEEA1FBCA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5BF051-B006-4163-9FBB-78D9D030F0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33DF7B-340C-4B93-A585-AB67A4ABB2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A2523F-49CC-46DC-897B-3E0137218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8EC85F1-E294-4BA8-B10D-FB8DD76A6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6318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65D0D20-BBEA-45A7-8D52-81A55F6E9B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6E0461A-3AEF-4583-8EA0-CEEE684BD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7421525-C261-45C4-9DB2-67DD93983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F07AB2-CF86-49D7-ADD9-9CA827FA2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F9E4BE-DDE4-4050-9C56-4E48F2B65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185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38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0272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45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361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789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0043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CDBB519-FA32-4AD1-AF4B-01D1A49EE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91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842CFDD8-7A76-4E73-9270-16B782C2DF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id="{52F9EB49-3E9A-4065-92D7-24E7BF0B6F8D}"/>
              </a:ext>
            </a:extLst>
          </p:cNvPr>
          <p:cNvGrpSpPr/>
          <p:nvPr userDrawn="1"/>
        </p:nvGrpSpPr>
        <p:grpSpPr>
          <a:xfrm>
            <a:off x="0" y="52877"/>
            <a:ext cx="12192001" cy="6805123"/>
            <a:chOff x="0" y="52877"/>
            <a:chExt cx="12192001" cy="6805123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5D99DB93-DD5E-45A9-8E4C-35F16F550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24502" y="246879"/>
              <a:ext cx="856730" cy="1000037"/>
            </a:xfrm>
            <a:prstGeom prst="rect">
              <a:avLst/>
            </a:prstGeom>
          </p:spPr>
        </p:pic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346D93C6-1773-4609-9712-CAF27B8502BF}"/>
                </a:ext>
              </a:extLst>
            </p:cNvPr>
            <p:cNvGrpSpPr/>
            <p:nvPr/>
          </p:nvGrpSpPr>
          <p:grpSpPr>
            <a:xfrm>
              <a:off x="0" y="531447"/>
              <a:ext cx="12192001" cy="6326553"/>
              <a:chOff x="0" y="531447"/>
              <a:chExt cx="12192001" cy="6326553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34C3EF4A-6C6A-4ACA-8260-0B9A65EFBC6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478" t="-1284" r="1478" b="11635"/>
              <a:stretch/>
            </p:blipFill>
            <p:spPr>
              <a:xfrm>
                <a:off x="0" y="531447"/>
                <a:ext cx="12192000" cy="1533524"/>
              </a:xfrm>
              <a:prstGeom prst="rect">
                <a:avLst/>
              </a:prstGeom>
            </p:spPr>
          </p:pic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B8AA45D8-73E6-4A27-ACD0-DA1056F2169E}"/>
                  </a:ext>
                </a:extLst>
              </p:cNvPr>
              <p:cNvSpPr/>
              <p:nvPr/>
            </p:nvSpPr>
            <p:spPr>
              <a:xfrm>
                <a:off x="1" y="1977292"/>
                <a:ext cx="12192000" cy="488070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954A5DFA-C092-4A78-BCD6-57DFD1E784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20" y="114250"/>
              <a:ext cx="888760" cy="54982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88484A9F-EC57-44E6-B567-2E84F827190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55437" y="1077967"/>
              <a:ext cx="1031656" cy="683874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FE537C3-168F-4F29-BACE-37745D14321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38852" y="912433"/>
              <a:ext cx="1142379" cy="683873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EEEF304F-C6D5-4C2F-89BF-8E55AAB4485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996009">
              <a:off x="1587655" y="52877"/>
              <a:ext cx="1132869" cy="7909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4376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6A7336-2146-4F40-877F-4AABE2306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EDF3EE-07F0-4C29-998B-9A9363DB2E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ED0710-F4F2-4D3B-B2C4-D680A8842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A1F0D6-7C0F-4803-8DE0-A8E4C9B23E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D65936B-8EDC-4F6D-AFF4-3BCAA7890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890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6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788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86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337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E6CCC2A3-0718-46C4-AB31-EC78C70E3A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3652" y="2240365"/>
            <a:ext cx="4183912" cy="27018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1204610-4039-4724-B741-81724C74DC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413652" y="4250627"/>
            <a:ext cx="2919178" cy="167069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468F7749-2F03-4196-9E2C-8C1295B6B77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6770" y="1122761"/>
            <a:ext cx="1601367" cy="91649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DDAC6E8-F5E9-405B-8137-3AC8165144B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76669" y="230104"/>
            <a:ext cx="2668625" cy="27018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A663AE-B02B-44DD-9555-42B5896817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5" b="43450"/>
          <a:stretch/>
        </p:blipFill>
        <p:spPr>
          <a:xfrm>
            <a:off x="1069165" y="0"/>
            <a:ext cx="10053669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11927A7E-25A7-49EE-B9C6-659246EC811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4753" y="2806481"/>
            <a:ext cx="637247" cy="916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234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id="{B5A7301A-A133-D3F7-F81C-1CD53154F0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/>
        </p:blipFill>
        <p:spPr>
          <a:xfrm>
            <a:off x="0" y="1197173"/>
            <a:ext cx="12192000" cy="56608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8549F52-CB56-7342-EEF3-4AAC7C8DAE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522" y="0"/>
            <a:ext cx="6096478" cy="281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815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1631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79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927D2A-A625-E93A-522E-78AC6564F0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B18F80F-64A4-01BC-0322-1CB0565824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455195F-E1BF-6BCB-35B2-52A27C6BB5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3AB1E69-22DD-3EAE-2E5A-E9143BC762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6007518-0DC7-315E-99EA-A05037DE01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14F27BE-40C7-95AA-4226-3A5518845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8960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A1E01C-30DB-D02F-5786-C400591A0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B579C4A-1C6A-35FD-1731-CD093A5EE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9456575-977D-06B1-974C-170D6B855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73FE106-DC9E-56EE-1510-2ED44D6152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9F573F0-537F-6D9A-47F4-EE09B954E9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041ABCC-6AA3-F215-B19F-65B72E795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DC27E86-9898-4D0B-F595-F789ED3DE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4604E58-8B4D-E88E-8FD9-CDCE6B4CD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935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D5C984-3ABF-4BA9-9B01-C04A82F3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5E633E6-C3A9-4F48-AD67-28D8C11DC3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75438D4-CE1D-4E0D-B79D-56630AE79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F87A3F1-6210-4316-A302-3EA258D1EF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6DBBBDD-FBB7-4738-803D-DE1E8A6B3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0599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3FD48B5-B27C-0EDD-E538-0CBB7A659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2FCE1A-6F89-EB5E-DA6A-2758443369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DBED116-E29E-131E-A608-AD942EBD9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D5F057-0386-123A-D54B-77D0B0376A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992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E5D7F4D-08D1-DC28-5C05-287AF6A365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2054F3E-10E4-406F-1459-F6E13692D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B1B1E70-3A65-2995-14A4-8135E46B1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64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60F07E-B3AD-FFFF-F292-78B5558A36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F27CBFF-5347-7F36-BE92-AEDBC637D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167A8EF-07BB-83D8-C324-DF1E228456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81F748A-8F65-B035-3C77-84A109EC799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9A1CB0E-715C-4C15-47BF-7609B9997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5CA68BB-6118-D933-45D8-99BA56FCD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4786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4C3B283-3C2C-D1B8-92EB-C688C2888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148692E-4731-FCA4-9194-8FEDC8744B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48D24CE-BDC3-0AAF-CD50-DF865B42E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5D3168A-F7F9-7238-25D2-6D7A018AF1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67CECB-816F-0178-08DF-1E1EC07814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448FCD9-376F-8D7E-BF5F-D31C7E3C9F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723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C07079-C7D7-DF64-1B6C-01FF719CB8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C1EAC6B-84C9-7A97-8BA6-7409527BCF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85E4A42-0ADB-139C-2BD2-4357F591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C1B278-1D19-3DE8-5D7F-F6D93F747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4216288-BF07-97FC-D926-8F7B15B6D1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0345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FCD2C90-F262-8E8A-ACDD-B8C3488DD8B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3AA464-F51F-CD22-08BF-4EA503BCAC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F271812-5BD9-C563-6CEC-137EBED769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EE6EA1-7CF2-4844-8058-98342AEF7E26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2025/10/8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429526-509A-BA63-D0A0-4C5EB74E0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5C3050-DBF1-955F-2E01-8901398D3D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9622A8-93FD-4EA1-8653-DA454985F69D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13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3778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92009" y="-134838"/>
            <a:ext cx="3066089" cy="1346305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-415467" y="4196092"/>
            <a:ext cx="5551069" cy="3024520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9848955" y="4325035"/>
            <a:ext cx="2758568" cy="2766627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7261499" y="-461966"/>
            <a:ext cx="5169956" cy="1826673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10666521" y="12163"/>
            <a:ext cx="235" cy="22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lnTo>
                  <a:pt x="0" y="1"/>
                </a:lnTo>
                <a:lnTo>
                  <a:pt x="0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426200" y="1650633"/>
            <a:ext cx="9339600" cy="251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6133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4436415" y="5016400"/>
            <a:ext cx="3319200" cy="8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 Thin" panose="020B0203030101060003"/>
              <a:buNone/>
              <a:defRPr sz="2400">
                <a:solidFill>
                  <a:schemeClr val="dk2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9028262" y="5489903"/>
            <a:ext cx="812836" cy="1095312"/>
            <a:chOff x="4295900" y="1116675"/>
            <a:chExt cx="145125" cy="208875"/>
          </a:xfrm>
        </p:grpSpPr>
        <p:sp>
          <p:nvSpPr>
            <p:cNvPr id="19" name="Google Shape;19;p2"/>
            <p:cNvSpPr/>
            <p:nvPr/>
          </p:nvSpPr>
          <p:spPr>
            <a:xfrm>
              <a:off x="4295900" y="1116675"/>
              <a:ext cx="133450" cy="175625"/>
            </a:xfrm>
            <a:custGeom>
              <a:avLst/>
              <a:gdLst/>
              <a:ahLst/>
              <a:cxnLst/>
              <a:rect l="l" t="t" r="r" b="b"/>
              <a:pathLst>
                <a:path w="5338" h="7025" extrusionOk="0">
                  <a:moveTo>
                    <a:pt x="2701" y="136"/>
                  </a:moveTo>
                  <a:cubicBezTo>
                    <a:pt x="2815" y="136"/>
                    <a:pt x="2928" y="145"/>
                    <a:pt x="3039" y="165"/>
                  </a:cubicBezTo>
                  <a:cubicBezTo>
                    <a:pt x="3773" y="292"/>
                    <a:pt x="4450" y="847"/>
                    <a:pt x="4806" y="1613"/>
                  </a:cubicBezTo>
                  <a:cubicBezTo>
                    <a:pt x="5109" y="2268"/>
                    <a:pt x="5200" y="3057"/>
                    <a:pt x="5074" y="3956"/>
                  </a:cubicBezTo>
                  <a:cubicBezTo>
                    <a:pt x="5036" y="4222"/>
                    <a:pt x="4975" y="4524"/>
                    <a:pt x="4804" y="4758"/>
                  </a:cubicBezTo>
                  <a:lnTo>
                    <a:pt x="4782" y="4787"/>
                  </a:lnTo>
                  <a:cubicBezTo>
                    <a:pt x="4735" y="4849"/>
                    <a:pt x="4682" y="4920"/>
                    <a:pt x="4673" y="5011"/>
                  </a:cubicBezTo>
                  <a:cubicBezTo>
                    <a:pt x="4666" y="5087"/>
                    <a:pt x="4694" y="5158"/>
                    <a:pt x="4716" y="5215"/>
                  </a:cubicBezTo>
                  <a:lnTo>
                    <a:pt x="4984" y="5904"/>
                  </a:lnTo>
                  <a:cubicBezTo>
                    <a:pt x="5013" y="5977"/>
                    <a:pt x="5048" y="6068"/>
                    <a:pt x="5031" y="6145"/>
                  </a:cubicBezTo>
                  <a:cubicBezTo>
                    <a:pt x="5010" y="6239"/>
                    <a:pt x="4918" y="6308"/>
                    <a:pt x="4817" y="6376"/>
                  </a:cubicBezTo>
                  <a:cubicBezTo>
                    <a:pt x="4410" y="6649"/>
                    <a:pt x="4041" y="6877"/>
                    <a:pt x="3626" y="6889"/>
                  </a:cubicBezTo>
                  <a:cubicBezTo>
                    <a:pt x="3619" y="6889"/>
                    <a:pt x="3613" y="6889"/>
                    <a:pt x="3606" y="6889"/>
                  </a:cubicBezTo>
                  <a:cubicBezTo>
                    <a:pt x="3294" y="6889"/>
                    <a:pt x="3188" y="6670"/>
                    <a:pt x="3049" y="6394"/>
                  </a:cubicBezTo>
                  <a:cubicBezTo>
                    <a:pt x="3017" y="6331"/>
                    <a:pt x="2984" y="6265"/>
                    <a:pt x="2948" y="6201"/>
                  </a:cubicBezTo>
                  <a:cubicBezTo>
                    <a:pt x="2900" y="6116"/>
                    <a:pt x="2845" y="6021"/>
                    <a:pt x="2762" y="5951"/>
                  </a:cubicBezTo>
                  <a:cubicBezTo>
                    <a:pt x="2696" y="5893"/>
                    <a:pt x="2617" y="5857"/>
                    <a:pt x="2547" y="5829"/>
                  </a:cubicBezTo>
                  <a:cubicBezTo>
                    <a:pt x="2420" y="5776"/>
                    <a:pt x="2289" y="5735"/>
                    <a:pt x="2162" y="5695"/>
                  </a:cubicBezTo>
                  <a:cubicBezTo>
                    <a:pt x="2026" y="5653"/>
                    <a:pt x="1886" y="5609"/>
                    <a:pt x="1755" y="5552"/>
                  </a:cubicBezTo>
                  <a:cubicBezTo>
                    <a:pt x="1017" y="5234"/>
                    <a:pt x="457" y="4448"/>
                    <a:pt x="293" y="3499"/>
                  </a:cubicBezTo>
                  <a:cubicBezTo>
                    <a:pt x="139" y="2612"/>
                    <a:pt x="332" y="1736"/>
                    <a:pt x="821" y="1094"/>
                  </a:cubicBezTo>
                  <a:cubicBezTo>
                    <a:pt x="1276" y="496"/>
                    <a:pt x="2000" y="136"/>
                    <a:pt x="2701" y="136"/>
                  </a:cubicBezTo>
                  <a:close/>
                  <a:moveTo>
                    <a:pt x="2703" y="1"/>
                  </a:moveTo>
                  <a:cubicBezTo>
                    <a:pt x="1960" y="1"/>
                    <a:pt x="1195" y="381"/>
                    <a:pt x="713" y="1012"/>
                  </a:cubicBezTo>
                  <a:cubicBezTo>
                    <a:pt x="202" y="1684"/>
                    <a:pt x="1" y="2598"/>
                    <a:pt x="160" y="3522"/>
                  </a:cubicBezTo>
                  <a:cubicBezTo>
                    <a:pt x="332" y="4515"/>
                    <a:pt x="923" y="5341"/>
                    <a:pt x="1702" y="5676"/>
                  </a:cubicBezTo>
                  <a:cubicBezTo>
                    <a:pt x="1839" y="5735"/>
                    <a:pt x="1982" y="5781"/>
                    <a:pt x="2121" y="5823"/>
                  </a:cubicBezTo>
                  <a:cubicBezTo>
                    <a:pt x="2246" y="5863"/>
                    <a:pt x="2374" y="5904"/>
                    <a:pt x="2496" y="5953"/>
                  </a:cubicBezTo>
                  <a:cubicBezTo>
                    <a:pt x="2558" y="5978"/>
                    <a:pt x="2623" y="6008"/>
                    <a:pt x="2674" y="6053"/>
                  </a:cubicBezTo>
                  <a:cubicBezTo>
                    <a:pt x="2740" y="6109"/>
                    <a:pt x="2786" y="6189"/>
                    <a:pt x="2830" y="6267"/>
                  </a:cubicBezTo>
                  <a:cubicBezTo>
                    <a:pt x="2865" y="6329"/>
                    <a:pt x="2897" y="6393"/>
                    <a:pt x="2928" y="6455"/>
                  </a:cubicBezTo>
                  <a:cubicBezTo>
                    <a:pt x="3069" y="6735"/>
                    <a:pt x="3214" y="7024"/>
                    <a:pt x="3607" y="7024"/>
                  </a:cubicBezTo>
                  <a:lnTo>
                    <a:pt x="3631" y="7024"/>
                  </a:lnTo>
                  <a:cubicBezTo>
                    <a:pt x="4118" y="7010"/>
                    <a:pt x="4566" y="6708"/>
                    <a:pt x="4893" y="6488"/>
                  </a:cubicBezTo>
                  <a:cubicBezTo>
                    <a:pt x="5012" y="6408"/>
                    <a:pt x="5132" y="6317"/>
                    <a:pt x="5164" y="6174"/>
                  </a:cubicBezTo>
                  <a:cubicBezTo>
                    <a:pt x="5189" y="6057"/>
                    <a:pt x="5144" y="5940"/>
                    <a:pt x="5110" y="5854"/>
                  </a:cubicBezTo>
                  <a:lnTo>
                    <a:pt x="4842" y="5165"/>
                  </a:lnTo>
                  <a:cubicBezTo>
                    <a:pt x="4824" y="5119"/>
                    <a:pt x="4804" y="5068"/>
                    <a:pt x="4808" y="5023"/>
                  </a:cubicBezTo>
                  <a:cubicBezTo>
                    <a:pt x="4813" y="4971"/>
                    <a:pt x="4851" y="4921"/>
                    <a:pt x="4891" y="4868"/>
                  </a:cubicBezTo>
                  <a:lnTo>
                    <a:pt x="4914" y="4839"/>
                  </a:lnTo>
                  <a:cubicBezTo>
                    <a:pt x="5102" y="4580"/>
                    <a:pt x="5168" y="4257"/>
                    <a:pt x="5207" y="3974"/>
                  </a:cubicBezTo>
                  <a:cubicBezTo>
                    <a:pt x="5338" y="3049"/>
                    <a:pt x="5244" y="2235"/>
                    <a:pt x="4929" y="1556"/>
                  </a:cubicBezTo>
                  <a:cubicBezTo>
                    <a:pt x="4555" y="750"/>
                    <a:pt x="3840" y="167"/>
                    <a:pt x="3062" y="31"/>
                  </a:cubicBezTo>
                  <a:cubicBezTo>
                    <a:pt x="2944" y="11"/>
                    <a:pt x="2824" y="1"/>
                    <a:pt x="2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379125" y="1270250"/>
              <a:ext cx="61900" cy="55300"/>
            </a:xfrm>
            <a:custGeom>
              <a:avLst/>
              <a:gdLst/>
              <a:ahLst/>
              <a:cxnLst/>
              <a:rect l="l" t="t" r="r" b="b"/>
              <a:pathLst>
                <a:path w="2476" h="2212" extrusionOk="0">
                  <a:moveTo>
                    <a:pt x="1814" y="1"/>
                  </a:moveTo>
                  <a:cubicBezTo>
                    <a:pt x="1780" y="2"/>
                    <a:pt x="1746" y="29"/>
                    <a:pt x="1745" y="66"/>
                  </a:cubicBezTo>
                  <a:cubicBezTo>
                    <a:pt x="1743" y="104"/>
                    <a:pt x="1772" y="135"/>
                    <a:pt x="1809" y="137"/>
                  </a:cubicBezTo>
                  <a:cubicBezTo>
                    <a:pt x="1855" y="138"/>
                    <a:pt x="1900" y="161"/>
                    <a:pt x="1935" y="200"/>
                  </a:cubicBezTo>
                  <a:cubicBezTo>
                    <a:pt x="1968" y="237"/>
                    <a:pt x="1986" y="283"/>
                    <a:pt x="1983" y="328"/>
                  </a:cubicBezTo>
                  <a:cubicBezTo>
                    <a:pt x="1982" y="343"/>
                    <a:pt x="1980" y="357"/>
                    <a:pt x="1978" y="372"/>
                  </a:cubicBezTo>
                  <a:cubicBezTo>
                    <a:pt x="1969" y="421"/>
                    <a:pt x="1960" y="483"/>
                    <a:pt x="1992" y="540"/>
                  </a:cubicBezTo>
                  <a:cubicBezTo>
                    <a:pt x="2020" y="593"/>
                    <a:pt x="2070" y="618"/>
                    <a:pt x="2109" y="639"/>
                  </a:cubicBezTo>
                  <a:cubicBezTo>
                    <a:pt x="2137" y="653"/>
                    <a:pt x="2161" y="665"/>
                    <a:pt x="2171" y="681"/>
                  </a:cubicBezTo>
                  <a:cubicBezTo>
                    <a:pt x="2183" y="701"/>
                    <a:pt x="2178" y="736"/>
                    <a:pt x="2171" y="773"/>
                  </a:cubicBezTo>
                  <a:cubicBezTo>
                    <a:pt x="2163" y="832"/>
                    <a:pt x="2152" y="904"/>
                    <a:pt x="2199" y="967"/>
                  </a:cubicBezTo>
                  <a:cubicBezTo>
                    <a:pt x="2218" y="991"/>
                    <a:pt x="2243" y="1007"/>
                    <a:pt x="2262" y="1020"/>
                  </a:cubicBezTo>
                  <a:cubicBezTo>
                    <a:pt x="2269" y="1024"/>
                    <a:pt x="2277" y="1030"/>
                    <a:pt x="2283" y="1035"/>
                  </a:cubicBezTo>
                  <a:cubicBezTo>
                    <a:pt x="2328" y="1071"/>
                    <a:pt x="2332" y="1145"/>
                    <a:pt x="2314" y="1200"/>
                  </a:cubicBezTo>
                  <a:cubicBezTo>
                    <a:pt x="2290" y="1269"/>
                    <a:pt x="2231" y="1330"/>
                    <a:pt x="2179" y="1380"/>
                  </a:cubicBezTo>
                  <a:cubicBezTo>
                    <a:pt x="1861" y="1687"/>
                    <a:pt x="1469" y="1914"/>
                    <a:pt x="1045" y="2039"/>
                  </a:cubicBezTo>
                  <a:cubicBezTo>
                    <a:pt x="980" y="2059"/>
                    <a:pt x="912" y="2076"/>
                    <a:pt x="847" y="2076"/>
                  </a:cubicBezTo>
                  <a:cubicBezTo>
                    <a:pt x="828" y="2076"/>
                    <a:pt x="809" y="2075"/>
                    <a:pt x="790" y="2071"/>
                  </a:cubicBezTo>
                  <a:cubicBezTo>
                    <a:pt x="727" y="2061"/>
                    <a:pt x="651" y="2017"/>
                    <a:pt x="636" y="1947"/>
                  </a:cubicBezTo>
                  <a:cubicBezTo>
                    <a:pt x="632" y="1930"/>
                    <a:pt x="632" y="1909"/>
                    <a:pt x="631" y="1887"/>
                  </a:cubicBezTo>
                  <a:cubicBezTo>
                    <a:pt x="631" y="1842"/>
                    <a:pt x="628" y="1790"/>
                    <a:pt x="601" y="1741"/>
                  </a:cubicBezTo>
                  <a:cubicBezTo>
                    <a:pt x="563" y="1677"/>
                    <a:pt x="499" y="1649"/>
                    <a:pt x="442" y="1624"/>
                  </a:cubicBezTo>
                  <a:cubicBezTo>
                    <a:pt x="389" y="1601"/>
                    <a:pt x="356" y="1585"/>
                    <a:pt x="349" y="1561"/>
                  </a:cubicBezTo>
                  <a:cubicBezTo>
                    <a:pt x="343" y="1544"/>
                    <a:pt x="350" y="1518"/>
                    <a:pt x="356" y="1490"/>
                  </a:cubicBezTo>
                  <a:cubicBezTo>
                    <a:pt x="366" y="1451"/>
                    <a:pt x="376" y="1406"/>
                    <a:pt x="365" y="1357"/>
                  </a:cubicBezTo>
                  <a:cubicBezTo>
                    <a:pt x="349" y="1296"/>
                    <a:pt x="305" y="1256"/>
                    <a:pt x="271" y="1224"/>
                  </a:cubicBezTo>
                  <a:cubicBezTo>
                    <a:pt x="260" y="1215"/>
                    <a:pt x="249" y="1205"/>
                    <a:pt x="240" y="1195"/>
                  </a:cubicBezTo>
                  <a:cubicBezTo>
                    <a:pt x="131" y="1080"/>
                    <a:pt x="171" y="938"/>
                    <a:pt x="224" y="839"/>
                  </a:cubicBezTo>
                  <a:cubicBezTo>
                    <a:pt x="242" y="805"/>
                    <a:pt x="229" y="765"/>
                    <a:pt x="196" y="747"/>
                  </a:cubicBezTo>
                  <a:cubicBezTo>
                    <a:pt x="186" y="742"/>
                    <a:pt x="175" y="739"/>
                    <a:pt x="165" y="739"/>
                  </a:cubicBezTo>
                  <a:cubicBezTo>
                    <a:pt x="140" y="739"/>
                    <a:pt x="117" y="752"/>
                    <a:pt x="104" y="775"/>
                  </a:cubicBezTo>
                  <a:cubicBezTo>
                    <a:pt x="0" y="971"/>
                    <a:pt x="14" y="1153"/>
                    <a:pt x="141" y="1288"/>
                  </a:cubicBezTo>
                  <a:cubicBezTo>
                    <a:pt x="153" y="1300"/>
                    <a:pt x="166" y="1312"/>
                    <a:pt x="179" y="1324"/>
                  </a:cubicBezTo>
                  <a:cubicBezTo>
                    <a:pt x="204" y="1346"/>
                    <a:pt x="228" y="1368"/>
                    <a:pt x="233" y="1389"/>
                  </a:cubicBezTo>
                  <a:cubicBezTo>
                    <a:pt x="238" y="1407"/>
                    <a:pt x="231" y="1431"/>
                    <a:pt x="225" y="1459"/>
                  </a:cubicBezTo>
                  <a:cubicBezTo>
                    <a:pt x="215" y="1499"/>
                    <a:pt x="203" y="1549"/>
                    <a:pt x="219" y="1601"/>
                  </a:cubicBezTo>
                  <a:cubicBezTo>
                    <a:pt x="246" y="1686"/>
                    <a:pt x="325" y="1720"/>
                    <a:pt x="387" y="1748"/>
                  </a:cubicBezTo>
                  <a:cubicBezTo>
                    <a:pt x="430" y="1766"/>
                    <a:pt x="469" y="1783"/>
                    <a:pt x="483" y="1809"/>
                  </a:cubicBezTo>
                  <a:cubicBezTo>
                    <a:pt x="495" y="1828"/>
                    <a:pt x="495" y="1857"/>
                    <a:pt x="496" y="1890"/>
                  </a:cubicBezTo>
                  <a:cubicBezTo>
                    <a:pt x="496" y="1916"/>
                    <a:pt x="497" y="1946"/>
                    <a:pt x="504" y="1976"/>
                  </a:cubicBezTo>
                  <a:cubicBezTo>
                    <a:pt x="532" y="2108"/>
                    <a:pt x="656" y="2186"/>
                    <a:pt x="766" y="2205"/>
                  </a:cubicBezTo>
                  <a:cubicBezTo>
                    <a:pt x="793" y="2209"/>
                    <a:pt x="820" y="2211"/>
                    <a:pt x="846" y="2211"/>
                  </a:cubicBezTo>
                  <a:cubicBezTo>
                    <a:pt x="928" y="2211"/>
                    <a:pt x="1008" y="2192"/>
                    <a:pt x="1084" y="2170"/>
                  </a:cubicBezTo>
                  <a:cubicBezTo>
                    <a:pt x="1529" y="2038"/>
                    <a:pt x="1940" y="1799"/>
                    <a:pt x="2273" y="1478"/>
                  </a:cubicBezTo>
                  <a:cubicBezTo>
                    <a:pt x="2337" y="1416"/>
                    <a:pt x="2407" y="1343"/>
                    <a:pt x="2441" y="1243"/>
                  </a:cubicBezTo>
                  <a:cubicBezTo>
                    <a:pt x="2476" y="1145"/>
                    <a:pt x="2467" y="1011"/>
                    <a:pt x="2370" y="930"/>
                  </a:cubicBezTo>
                  <a:cubicBezTo>
                    <a:pt x="2359" y="922"/>
                    <a:pt x="2347" y="914"/>
                    <a:pt x="2337" y="907"/>
                  </a:cubicBezTo>
                  <a:cubicBezTo>
                    <a:pt x="2324" y="898"/>
                    <a:pt x="2312" y="891"/>
                    <a:pt x="2307" y="884"/>
                  </a:cubicBezTo>
                  <a:cubicBezTo>
                    <a:pt x="2294" y="867"/>
                    <a:pt x="2299" y="832"/>
                    <a:pt x="2305" y="794"/>
                  </a:cubicBezTo>
                  <a:cubicBezTo>
                    <a:pt x="2313" y="740"/>
                    <a:pt x="2323" y="674"/>
                    <a:pt x="2288" y="613"/>
                  </a:cubicBezTo>
                  <a:cubicBezTo>
                    <a:pt x="2259" y="564"/>
                    <a:pt x="2211" y="538"/>
                    <a:pt x="2172" y="519"/>
                  </a:cubicBezTo>
                  <a:cubicBezTo>
                    <a:pt x="2144" y="504"/>
                    <a:pt x="2119" y="491"/>
                    <a:pt x="2110" y="475"/>
                  </a:cubicBezTo>
                  <a:cubicBezTo>
                    <a:pt x="2101" y="458"/>
                    <a:pt x="2106" y="427"/>
                    <a:pt x="2111" y="394"/>
                  </a:cubicBezTo>
                  <a:cubicBezTo>
                    <a:pt x="2113" y="375"/>
                    <a:pt x="2117" y="356"/>
                    <a:pt x="2118" y="336"/>
                  </a:cubicBezTo>
                  <a:cubicBezTo>
                    <a:pt x="2123" y="256"/>
                    <a:pt x="2093" y="173"/>
                    <a:pt x="2035" y="109"/>
                  </a:cubicBezTo>
                  <a:cubicBezTo>
                    <a:pt x="1977" y="44"/>
                    <a:pt x="1897" y="4"/>
                    <a:pt x="18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384675" y="1290125"/>
              <a:ext cx="32500" cy="16125"/>
            </a:xfrm>
            <a:custGeom>
              <a:avLst/>
              <a:gdLst/>
              <a:ahLst/>
              <a:cxnLst/>
              <a:rect l="l" t="t" r="r" b="b"/>
              <a:pathLst>
                <a:path w="1300" h="645" extrusionOk="0">
                  <a:moveTo>
                    <a:pt x="1223" y="1"/>
                  </a:moveTo>
                  <a:cubicBezTo>
                    <a:pt x="1211" y="1"/>
                    <a:pt x="1199" y="4"/>
                    <a:pt x="1187" y="10"/>
                  </a:cubicBezTo>
                  <a:cubicBezTo>
                    <a:pt x="675" y="323"/>
                    <a:pt x="63" y="511"/>
                    <a:pt x="57" y="514"/>
                  </a:cubicBezTo>
                  <a:cubicBezTo>
                    <a:pt x="21" y="524"/>
                    <a:pt x="1" y="562"/>
                    <a:pt x="11" y="598"/>
                  </a:cubicBezTo>
                  <a:cubicBezTo>
                    <a:pt x="21" y="627"/>
                    <a:pt x="48" y="645"/>
                    <a:pt x="76" y="645"/>
                  </a:cubicBezTo>
                  <a:cubicBezTo>
                    <a:pt x="83" y="645"/>
                    <a:pt x="89" y="645"/>
                    <a:pt x="96" y="643"/>
                  </a:cubicBezTo>
                  <a:cubicBezTo>
                    <a:pt x="121" y="634"/>
                    <a:pt x="729" y="448"/>
                    <a:pt x="1258" y="126"/>
                  </a:cubicBezTo>
                  <a:cubicBezTo>
                    <a:pt x="1290" y="107"/>
                    <a:pt x="1300" y="65"/>
                    <a:pt x="1280" y="33"/>
                  </a:cubicBezTo>
                  <a:cubicBezTo>
                    <a:pt x="1268" y="12"/>
                    <a:pt x="1246" y="1"/>
                    <a:pt x="12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412275" y="1292725"/>
              <a:ext cx="25325" cy="17500"/>
            </a:xfrm>
            <a:custGeom>
              <a:avLst/>
              <a:gdLst/>
              <a:ahLst/>
              <a:cxnLst/>
              <a:rect l="l" t="t" r="r" b="b"/>
              <a:pathLst>
                <a:path w="1013" h="700" extrusionOk="0">
                  <a:moveTo>
                    <a:pt x="936" y="1"/>
                  </a:moveTo>
                  <a:cubicBezTo>
                    <a:pt x="922" y="1"/>
                    <a:pt x="907" y="5"/>
                    <a:pt x="894" y="15"/>
                  </a:cubicBezTo>
                  <a:cubicBezTo>
                    <a:pt x="610" y="243"/>
                    <a:pt x="49" y="570"/>
                    <a:pt x="44" y="573"/>
                  </a:cubicBezTo>
                  <a:cubicBezTo>
                    <a:pt x="12" y="591"/>
                    <a:pt x="0" y="633"/>
                    <a:pt x="19" y="665"/>
                  </a:cubicBezTo>
                  <a:cubicBezTo>
                    <a:pt x="32" y="687"/>
                    <a:pt x="55" y="699"/>
                    <a:pt x="78" y="699"/>
                  </a:cubicBezTo>
                  <a:cubicBezTo>
                    <a:pt x="90" y="699"/>
                    <a:pt x="102" y="696"/>
                    <a:pt x="112" y="689"/>
                  </a:cubicBezTo>
                  <a:cubicBezTo>
                    <a:pt x="135" y="677"/>
                    <a:pt x="687" y="355"/>
                    <a:pt x="979" y="121"/>
                  </a:cubicBezTo>
                  <a:cubicBezTo>
                    <a:pt x="1009" y="98"/>
                    <a:pt x="1013" y="55"/>
                    <a:pt x="989" y="26"/>
                  </a:cubicBezTo>
                  <a:cubicBezTo>
                    <a:pt x="976" y="9"/>
                    <a:pt x="956" y="1"/>
                    <a:pt x="9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334825" y="1181475"/>
              <a:ext cx="85175" cy="108850"/>
            </a:xfrm>
            <a:custGeom>
              <a:avLst/>
              <a:gdLst/>
              <a:ahLst/>
              <a:cxnLst/>
              <a:rect l="l" t="t" r="r" b="b"/>
              <a:pathLst>
                <a:path w="3407" h="4354" extrusionOk="0">
                  <a:moveTo>
                    <a:pt x="2348" y="136"/>
                  </a:moveTo>
                  <a:cubicBezTo>
                    <a:pt x="2362" y="136"/>
                    <a:pt x="2377" y="138"/>
                    <a:pt x="2392" y="144"/>
                  </a:cubicBezTo>
                  <a:cubicBezTo>
                    <a:pt x="2435" y="162"/>
                    <a:pt x="2471" y="207"/>
                    <a:pt x="2501" y="278"/>
                  </a:cubicBezTo>
                  <a:cubicBezTo>
                    <a:pt x="2593" y="500"/>
                    <a:pt x="2543" y="778"/>
                    <a:pt x="2380" y="955"/>
                  </a:cubicBezTo>
                  <a:cubicBezTo>
                    <a:pt x="2370" y="968"/>
                    <a:pt x="2358" y="978"/>
                    <a:pt x="2346" y="989"/>
                  </a:cubicBezTo>
                  <a:lnTo>
                    <a:pt x="2231" y="679"/>
                  </a:lnTo>
                  <a:cubicBezTo>
                    <a:pt x="2189" y="566"/>
                    <a:pt x="2137" y="426"/>
                    <a:pt x="2165" y="301"/>
                  </a:cubicBezTo>
                  <a:cubicBezTo>
                    <a:pt x="2179" y="241"/>
                    <a:pt x="2226" y="182"/>
                    <a:pt x="2282" y="154"/>
                  </a:cubicBezTo>
                  <a:cubicBezTo>
                    <a:pt x="2300" y="144"/>
                    <a:pt x="2323" y="136"/>
                    <a:pt x="2348" y="136"/>
                  </a:cubicBezTo>
                  <a:close/>
                  <a:moveTo>
                    <a:pt x="1150" y="257"/>
                  </a:moveTo>
                  <a:cubicBezTo>
                    <a:pt x="1166" y="261"/>
                    <a:pt x="1185" y="273"/>
                    <a:pt x="1203" y="287"/>
                  </a:cubicBezTo>
                  <a:cubicBezTo>
                    <a:pt x="1451" y="473"/>
                    <a:pt x="1593" y="780"/>
                    <a:pt x="1574" y="1078"/>
                  </a:cubicBezTo>
                  <a:cubicBezTo>
                    <a:pt x="1327" y="939"/>
                    <a:pt x="1182" y="663"/>
                    <a:pt x="1112" y="496"/>
                  </a:cubicBezTo>
                  <a:cubicBezTo>
                    <a:pt x="1091" y="443"/>
                    <a:pt x="1067" y="381"/>
                    <a:pt x="1078" y="328"/>
                  </a:cubicBezTo>
                  <a:cubicBezTo>
                    <a:pt x="1084" y="290"/>
                    <a:pt x="1116" y="257"/>
                    <a:pt x="1144" y="257"/>
                  </a:cubicBezTo>
                  <a:close/>
                  <a:moveTo>
                    <a:pt x="241" y="1540"/>
                  </a:moveTo>
                  <a:cubicBezTo>
                    <a:pt x="272" y="1540"/>
                    <a:pt x="305" y="1548"/>
                    <a:pt x="332" y="1555"/>
                  </a:cubicBezTo>
                  <a:cubicBezTo>
                    <a:pt x="527" y="1608"/>
                    <a:pt x="692" y="1720"/>
                    <a:pt x="837" y="1862"/>
                  </a:cubicBezTo>
                  <a:cubicBezTo>
                    <a:pt x="811" y="1864"/>
                    <a:pt x="786" y="1866"/>
                    <a:pt x="760" y="1866"/>
                  </a:cubicBezTo>
                  <a:cubicBezTo>
                    <a:pt x="527" y="1866"/>
                    <a:pt x="293" y="1766"/>
                    <a:pt x="146" y="1592"/>
                  </a:cubicBezTo>
                  <a:cubicBezTo>
                    <a:pt x="153" y="1574"/>
                    <a:pt x="173" y="1555"/>
                    <a:pt x="196" y="1547"/>
                  </a:cubicBezTo>
                  <a:cubicBezTo>
                    <a:pt x="210" y="1542"/>
                    <a:pt x="225" y="1540"/>
                    <a:pt x="241" y="1540"/>
                  </a:cubicBezTo>
                  <a:close/>
                  <a:moveTo>
                    <a:pt x="2348" y="1"/>
                  </a:moveTo>
                  <a:cubicBezTo>
                    <a:pt x="2305" y="1"/>
                    <a:pt x="2262" y="11"/>
                    <a:pt x="2220" y="33"/>
                  </a:cubicBezTo>
                  <a:cubicBezTo>
                    <a:pt x="2128" y="80"/>
                    <a:pt x="2057" y="171"/>
                    <a:pt x="2034" y="271"/>
                  </a:cubicBezTo>
                  <a:cubicBezTo>
                    <a:pt x="1996" y="435"/>
                    <a:pt x="2055" y="596"/>
                    <a:pt x="2104" y="726"/>
                  </a:cubicBezTo>
                  <a:lnTo>
                    <a:pt x="2233" y="1072"/>
                  </a:lnTo>
                  <a:cubicBezTo>
                    <a:pt x="2130" y="1131"/>
                    <a:pt x="2011" y="1163"/>
                    <a:pt x="1892" y="1163"/>
                  </a:cubicBezTo>
                  <a:cubicBezTo>
                    <a:pt x="1830" y="1163"/>
                    <a:pt x="1768" y="1155"/>
                    <a:pt x="1709" y="1137"/>
                  </a:cubicBezTo>
                  <a:cubicBezTo>
                    <a:pt x="1708" y="1137"/>
                    <a:pt x="1706" y="1136"/>
                    <a:pt x="1705" y="1136"/>
                  </a:cubicBezTo>
                  <a:cubicBezTo>
                    <a:pt x="1746" y="777"/>
                    <a:pt x="1582" y="403"/>
                    <a:pt x="1284" y="179"/>
                  </a:cubicBezTo>
                  <a:cubicBezTo>
                    <a:pt x="1252" y="155"/>
                    <a:pt x="1215" y="131"/>
                    <a:pt x="1169" y="124"/>
                  </a:cubicBezTo>
                  <a:cubicBezTo>
                    <a:pt x="1160" y="123"/>
                    <a:pt x="1152" y="122"/>
                    <a:pt x="1144" y="122"/>
                  </a:cubicBezTo>
                  <a:cubicBezTo>
                    <a:pt x="1044" y="122"/>
                    <a:pt x="961" y="210"/>
                    <a:pt x="944" y="303"/>
                  </a:cubicBezTo>
                  <a:cubicBezTo>
                    <a:pt x="928" y="389"/>
                    <a:pt x="956" y="471"/>
                    <a:pt x="987" y="548"/>
                  </a:cubicBezTo>
                  <a:cubicBezTo>
                    <a:pt x="1122" y="872"/>
                    <a:pt x="1319" y="1105"/>
                    <a:pt x="1552" y="1220"/>
                  </a:cubicBezTo>
                  <a:cubicBezTo>
                    <a:pt x="1483" y="1500"/>
                    <a:pt x="1264" y="1743"/>
                    <a:pt x="994" y="1830"/>
                  </a:cubicBezTo>
                  <a:cubicBezTo>
                    <a:pt x="822" y="1644"/>
                    <a:pt x="618" y="1492"/>
                    <a:pt x="366" y="1425"/>
                  </a:cubicBezTo>
                  <a:cubicBezTo>
                    <a:pt x="330" y="1415"/>
                    <a:pt x="286" y="1406"/>
                    <a:pt x="240" y="1406"/>
                  </a:cubicBezTo>
                  <a:cubicBezTo>
                    <a:pt x="212" y="1406"/>
                    <a:pt x="183" y="1409"/>
                    <a:pt x="154" y="1419"/>
                  </a:cubicBezTo>
                  <a:cubicBezTo>
                    <a:pt x="61" y="1450"/>
                    <a:pt x="0" y="1537"/>
                    <a:pt x="11" y="1623"/>
                  </a:cubicBezTo>
                  <a:lnTo>
                    <a:pt x="14" y="1642"/>
                  </a:lnTo>
                  <a:lnTo>
                    <a:pt x="25" y="1656"/>
                  </a:lnTo>
                  <a:cubicBezTo>
                    <a:pt x="195" y="1874"/>
                    <a:pt x="479" y="2001"/>
                    <a:pt x="761" y="2001"/>
                  </a:cubicBezTo>
                  <a:cubicBezTo>
                    <a:pt x="824" y="2001"/>
                    <a:pt x="886" y="1994"/>
                    <a:pt x="948" y="1982"/>
                  </a:cubicBezTo>
                  <a:cubicBezTo>
                    <a:pt x="1058" y="2110"/>
                    <a:pt x="1155" y="2253"/>
                    <a:pt x="1242" y="2392"/>
                  </a:cubicBezTo>
                  <a:cubicBezTo>
                    <a:pt x="1621" y="2995"/>
                    <a:pt x="1936" y="3641"/>
                    <a:pt x="2179" y="4309"/>
                  </a:cubicBezTo>
                  <a:cubicBezTo>
                    <a:pt x="2189" y="4336"/>
                    <a:pt x="2215" y="4353"/>
                    <a:pt x="2242" y="4353"/>
                  </a:cubicBezTo>
                  <a:cubicBezTo>
                    <a:pt x="2250" y="4353"/>
                    <a:pt x="2257" y="4352"/>
                    <a:pt x="2266" y="4350"/>
                  </a:cubicBezTo>
                  <a:cubicBezTo>
                    <a:pt x="2300" y="4337"/>
                    <a:pt x="2318" y="4299"/>
                    <a:pt x="2305" y="4263"/>
                  </a:cubicBezTo>
                  <a:cubicBezTo>
                    <a:pt x="2060" y="3585"/>
                    <a:pt x="1740" y="2931"/>
                    <a:pt x="1357" y="2320"/>
                  </a:cubicBezTo>
                  <a:cubicBezTo>
                    <a:pt x="1276" y="2192"/>
                    <a:pt x="1188" y="2062"/>
                    <a:pt x="1089" y="1940"/>
                  </a:cubicBezTo>
                  <a:cubicBezTo>
                    <a:pt x="1376" y="1827"/>
                    <a:pt x="1600" y="1571"/>
                    <a:pt x="1679" y="1269"/>
                  </a:cubicBezTo>
                  <a:cubicBezTo>
                    <a:pt x="1750" y="1290"/>
                    <a:pt x="1822" y="1300"/>
                    <a:pt x="1895" y="1300"/>
                  </a:cubicBezTo>
                  <a:cubicBezTo>
                    <a:pt x="2029" y="1300"/>
                    <a:pt x="2163" y="1266"/>
                    <a:pt x="2281" y="1202"/>
                  </a:cubicBezTo>
                  <a:lnTo>
                    <a:pt x="3267" y="3853"/>
                  </a:lnTo>
                  <a:cubicBezTo>
                    <a:pt x="3277" y="3880"/>
                    <a:pt x="3303" y="3897"/>
                    <a:pt x="3331" y="3897"/>
                  </a:cubicBezTo>
                  <a:cubicBezTo>
                    <a:pt x="3339" y="3897"/>
                    <a:pt x="3347" y="3896"/>
                    <a:pt x="3354" y="3893"/>
                  </a:cubicBezTo>
                  <a:cubicBezTo>
                    <a:pt x="3389" y="3880"/>
                    <a:pt x="3407" y="3840"/>
                    <a:pt x="3394" y="3806"/>
                  </a:cubicBezTo>
                  <a:lnTo>
                    <a:pt x="2396" y="1125"/>
                  </a:lnTo>
                  <a:cubicBezTo>
                    <a:pt x="2426" y="1101"/>
                    <a:pt x="2454" y="1075"/>
                    <a:pt x="2480" y="1047"/>
                  </a:cubicBezTo>
                  <a:cubicBezTo>
                    <a:pt x="2680" y="829"/>
                    <a:pt x="2739" y="499"/>
                    <a:pt x="2626" y="226"/>
                  </a:cubicBezTo>
                  <a:cubicBezTo>
                    <a:pt x="2582" y="122"/>
                    <a:pt x="2521" y="52"/>
                    <a:pt x="2443" y="20"/>
                  </a:cubicBezTo>
                  <a:cubicBezTo>
                    <a:pt x="2413" y="7"/>
                    <a:pt x="2381" y="1"/>
                    <a:pt x="23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" name="Google Shape;24;p2"/>
          <p:cNvGrpSpPr/>
          <p:nvPr/>
        </p:nvGrpSpPr>
        <p:grpSpPr>
          <a:xfrm>
            <a:off x="10412198" y="601815"/>
            <a:ext cx="716879" cy="855864"/>
            <a:chOff x="1524325" y="2743250"/>
            <a:chExt cx="246350" cy="294125"/>
          </a:xfrm>
        </p:grpSpPr>
        <p:sp>
          <p:nvSpPr>
            <p:cNvPr id="25" name="Google Shape;25;p2"/>
            <p:cNvSpPr/>
            <p:nvPr/>
          </p:nvSpPr>
          <p:spPr>
            <a:xfrm>
              <a:off x="1524325" y="2743250"/>
              <a:ext cx="246350" cy="294125"/>
            </a:xfrm>
            <a:custGeom>
              <a:avLst/>
              <a:gdLst/>
              <a:ahLst/>
              <a:cxnLst/>
              <a:rect l="l" t="t" r="r" b="b"/>
              <a:pathLst>
                <a:path w="9854" h="11765" extrusionOk="0">
                  <a:moveTo>
                    <a:pt x="4576" y="260"/>
                  </a:moveTo>
                  <a:cubicBezTo>
                    <a:pt x="5377" y="260"/>
                    <a:pt x="6153" y="479"/>
                    <a:pt x="6894" y="904"/>
                  </a:cubicBezTo>
                  <a:cubicBezTo>
                    <a:pt x="8319" y="1721"/>
                    <a:pt x="9294" y="3309"/>
                    <a:pt x="9376" y="4949"/>
                  </a:cubicBezTo>
                  <a:cubicBezTo>
                    <a:pt x="9395" y="5316"/>
                    <a:pt x="9375" y="5711"/>
                    <a:pt x="9313" y="6230"/>
                  </a:cubicBezTo>
                  <a:cubicBezTo>
                    <a:pt x="9159" y="7512"/>
                    <a:pt x="8872" y="8493"/>
                    <a:pt x="8410" y="9318"/>
                  </a:cubicBezTo>
                  <a:cubicBezTo>
                    <a:pt x="7849" y="10320"/>
                    <a:pt x="6994" y="11066"/>
                    <a:pt x="6061" y="11364"/>
                  </a:cubicBezTo>
                  <a:cubicBezTo>
                    <a:pt x="5772" y="11456"/>
                    <a:pt x="5484" y="11503"/>
                    <a:pt x="5210" y="11503"/>
                  </a:cubicBezTo>
                  <a:cubicBezTo>
                    <a:pt x="4952" y="11503"/>
                    <a:pt x="4708" y="11462"/>
                    <a:pt x="4487" y="11380"/>
                  </a:cubicBezTo>
                  <a:cubicBezTo>
                    <a:pt x="3971" y="11189"/>
                    <a:pt x="3774" y="11020"/>
                    <a:pt x="3688" y="10540"/>
                  </a:cubicBezTo>
                  <a:cubicBezTo>
                    <a:pt x="3651" y="10324"/>
                    <a:pt x="3477" y="9824"/>
                    <a:pt x="3495" y="9600"/>
                  </a:cubicBezTo>
                  <a:cubicBezTo>
                    <a:pt x="3516" y="9332"/>
                    <a:pt x="3539" y="9056"/>
                    <a:pt x="3474" y="8782"/>
                  </a:cubicBezTo>
                  <a:cubicBezTo>
                    <a:pt x="3308" y="8086"/>
                    <a:pt x="2636" y="7650"/>
                    <a:pt x="2145" y="7384"/>
                  </a:cubicBezTo>
                  <a:cubicBezTo>
                    <a:pt x="2083" y="7350"/>
                    <a:pt x="2021" y="7317"/>
                    <a:pt x="1958" y="7284"/>
                  </a:cubicBezTo>
                  <a:lnTo>
                    <a:pt x="1950" y="7280"/>
                  </a:lnTo>
                  <a:cubicBezTo>
                    <a:pt x="1473" y="7025"/>
                    <a:pt x="979" y="6763"/>
                    <a:pt x="696" y="6327"/>
                  </a:cubicBezTo>
                  <a:cubicBezTo>
                    <a:pt x="555" y="6109"/>
                    <a:pt x="459" y="5839"/>
                    <a:pt x="394" y="5474"/>
                  </a:cubicBezTo>
                  <a:cubicBezTo>
                    <a:pt x="267" y="4766"/>
                    <a:pt x="318" y="4009"/>
                    <a:pt x="541" y="3285"/>
                  </a:cubicBezTo>
                  <a:cubicBezTo>
                    <a:pt x="1022" y="1732"/>
                    <a:pt x="2281" y="769"/>
                    <a:pt x="3092" y="505"/>
                  </a:cubicBezTo>
                  <a:cubicBezTo>
                    <a:pt x="3595" y="341"/>
                    <a:pt x="4090" y="260"/>
                    <a:pt x="4576" y="260"/>
                  </a:cubicBezTo>
                  <a:close/>
                  <a:moveTo>
                    <a:pt x="4424" y="1"/>
                  </a:moveTo>
                  <a:cubicBezTo>
                    <a:pt x="3870" y="1"/>
                    <a:pt x="3314" y="85"/>
                    <a:pt x="2785" y="258"/>
                  </a:cubicBezTo>
                  <a:cubicBezTo>
                    <a:pt x="1571" y="652"/>
                    <a:pt x="658" y="2024"/>
                    <a:pt x="291" y="3208"/>
                  </a:cubicBezTo>
                  <a:cubicBezTo>
                    <a:pt x="55" y="3971"/>
                    <a:pt x="1" y="4771"/>
                    <a:pt x="135" y="5521"/>
                  </a:cubicBezTo>
                  <a:cubicBezTo>
                    <a:pt x="207" y="5920"/>
                    <a:pt x="315" y="6221"/>
                    <a:pt x="476" y="6469"/>
                  </a:cubicBezTo>
                  <a:cubicBezTo>
                    <a:pt x="795" y="6962"/>
                    <a:pt x="784" y="7172"/>
                    <a:pt x="1290" y="7441"/>
                  </a:cubicBezTo>
                  <a:cubicBezTo>
                    <a:pt x="1355" y="7476"/>
                    <a:pt x="1956" y="7580"/>
                    <a:pt x="2020" y="7614"/>
                  </a:cubicBezTo>
                  <a:cubicBezTo>
                    <a:pt x="2466" y="7857"/>
                    <a:pt x="3077" y="8249"/>
                    <a:pt x="3218" y="8843"/>
                  </a:cubicBezTo>
                  <a:cubicBezTo>
                    <a:pt x="3274" y="9076"/>
                    <a:pt x="3255" y="9320"/>
                    <a:pt x="3234" y="9579"/>
                  </a:cubicBezTo>
                  <a:cubicBezTo>
                    <a:pt x="3215" y="9821"/>
                    <a:pt x="3195" y="10070"/>
                    <a:pt x="3240" y="10319"/>
                  </a:cubicBezTo>
                  <a:cubicBezTo>
                    <a:pt x="3340" y="10889"/>
                    <a:pt x="3794" y="11402"/>
                    <a:pt x="4396" y="11626"/>
                  </a:cubicBezTo>
                  <a:cubicBezTo>
                    <a:pt x="4644" y="11717"/>
                    <a:pt x="4918" y="11764"/>
                    <a:pt x="5211" y="11764"/>
                  </a:cubicBezTo>
                  <a:cubicBezTo>
                    <a:pt x="5515" y="11764"/>
                    <a:pt x="5828" y="11714"/>
                    <a:pt x="6140" y="11614"/>
                  </a:cubicBezTo>
                  <a:cubicBezTo>
                    <a:pt x="7151" y="11291"/>
                    <a:pt x="8037" y="10521"/>
                    <a:pt x="8639" y="9445"/>
                  </a:cubicBezTo>
                  <a:cubicBezTo>
                    <a:pt x="9117" y="8591"/>
                    <a:pt x="9414" y="7578"/>
                    <a:pt x="9572" y="6261"/>
                  </a:cubicBezTo>
                  <a:cubicBezTo>
                    <a:pt x="9637" y="5727"/>
                    <a:pt x="9853" y="5252"/>
                    <a:pt x="9834" y="4869"/>
                  </a:cubicBezTo>
                  <a:cubicBezTo>
                    <a:pt x="9747" y="3141"/>
                    <a:pt x="8524" y="1538"/>
                    <a:pt x="7024" y="677"/>
                  </a:cubicBezTo>
                  <a:cubicBezTo>
                    <a:pt x="6244" y="230"/>
                    <a:pt x="5336" y="1"/>
                    <a:pt x="44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47000" y="2776375"/>
              <a:ext cx="81750" cy="72700"/>
            </a:xfrm>
            <a:custGeom>
              <a:avLst/>
              <a:gdLst/>
              <a:ahLst/>
              <a:cxnLst/>
              <a:rect l="l" t="t" r="r" b="b"/>
              <a:pathLst>
                <a:path w="3270" h="2908" extrusionOk="0">
                  <a:moveTo>
                    <a:pt x="1800" y="248"/>
                  </a:moveTo>
                  <a:cubicBezTo>
                    <a:pt x="2191" y="248"/>
                    <a:pt x="2675" y="374"/>
                    <a:pt x="2873" y="656"/>
                  </a:cubicBezTo>
                  <a:cubicBezTo>
                    <a:pt x="2963" y="783"/>
                    <a:pt x="3000" y="943"/>
                    <a:pt x="2978" y="1097"/>
                  </a:cubicBezTo>
                  <a:cubicBezTo>
                    <a:pt x="2928" y="1428"/>
                    <a:pt x="2932" y="1447"/>
                    <a:pt x="2684" y="1585"/>
                  </a:cubicBezTo>
                  <a:cubicBezTo>
                    <a:pt x="2583" y="1641"/>
                    <a:pt x="2050" y="1747"/>
                    <a:pt x="1946" y="1797"/>
                  </a:cubicBezTo>
                  <a:lnTo>
                    <a:pt x="1741" y="1957"/>
                  </a:lnTo>
                  <a:cubicBezTo>
                    <a:pt x="1521" y="2063"/>
                    <a:pt x="1435" y="2310"/>
                    <a:pt x="1238" y="2473"/>
                  </a:cubicBezTo>
                  <a:cubicBezTo>
                    <a:pt x="1205" y="2501"/>
                    <a:pt x="853" y="2583"/>
                    <a:pt x="764" y="2622"/>
                  </a:cubicBezTo>
                  <a:cubicBezTo>
                    <a:pt x="721" y="2640"/>
                    <a:pt x="686" y="2649"/>
                    <a:pt x="656" y="2649"/>
                  </a:cubicBezTo>
                  <a:cubicBezTo>
                    <a:pt x="546" y="2649"/>
                    <a:pt x="506" y="2530"/>
                    <a:pt x="396" y="2304"/>
                  </a:cubicBezTo>
                  <a:cubicBezTo>
                    <a:pt x="268" y="2037"/>
                    <a:pt x="294" y="1654"/>
                    <a:pt x="469" y="1251"/>
                  </a:cubicBezTo>
                  <a:cubicBezTo>
                    <a:pt x="632" y="871"/>
                    <a:pt x="905" y="537"/>
                    <a:pt x="1181" y="380"/>
                  </a:cubicBezTo>
                  <a:cubicBezTo>
                    <a:pt x="1332" y="295"/>
                    <a:pt x="1552" y="248"/>
                    <a:pt x="1800" y="248"/>
                  </a:cubicBezTo>
                  <a:close/>
                  <a:moveTo>
                    <a:pt x="1988" y="0"/>
                  </a:moveTo>
                  <a:cubicBezTo>
                    <a:pt x="1871" y="0"/>
                    <a:pt x="1762" y="23"/>
                    <a:pt x="1661" y="58"/>
                  </a:cubicBezTo>
                  <a:cubicBezTo>
                    <a:pt x="1441" y="73"/>
                    <a:pt x="1238" y="124"/>
                    <a:pt x="1085" y="211"/>
                  </a:cubicBezTo>
                  <a:cubicBezTo>
                    <a:pt x="888" y="322"/>
                    <a:pt x="704" y="500"/>
                    <a:pt x="549" y="714"/>
                  </a:cubicBezTo>
                  <a:cubicBezTo>
                    <a:pt x="415" y="831"/>
                    <a:pt x="300" y="974"/>
                    <a:pt x="222" y="1157"/>
                  </a:cubicBezTo>
                  <a:cubicBezTo>
                    <a:pt x="23" y="1626"/>
                    <a:pt x="1" y="2085"/>
                    <a:pt x="160" y="2418"/>
                  </a:cubicBezTo>
                  <a:cubicBezTo>
                    <a:pt x="299" y="2706"/>
                    <a:pt x="604" y="2908"/>
                    <a:pt x="903" y="2908"/>
                  </a:cubicBezTo>
                  <a:cubicBezTo>
                    <a:pt x="992" y="2908"/>
                    <a:pt x="1077" y="2890"/>
                    <a:pt x="1159" y="2856"/>
                  </a:cubicBezTo>
                  <a:cubicBezTo>
                    <a:pt x="1289" y="2801"/>
                    <a:pt x="1393" y="2707"/>
                    <a:pt x="1484" y="2625"/>
                  </a:cubicBezTo>
                  <a:cubicBezTo>
                    <a:pt x="1514" y="2598"/>
                    <a:pt x="1544" y="2570"/>
                    <a:pt x="1576" y="2544"/>
                  </a:cubicBezTo>
                  <a:cubicBezTo>
                    <a:pt x="1749" y="2402"/>
                    <a:pt x="1952" y="2303"/>
                    <a:pt x="2169" y="2199"/>
                  </a:cubicBezTo>
                  <a:cubicBezTo>
                    <a:pt x="2278" y="2146"/>
                    <a:pt x="2391" y="2092"/>
                    <a:pt x="2500" y="2031"/>
                  </a:cubicBezTo>
                  <a:cubicBezTo>
                    <a:pt x="2801" y="1864"/>
                    <a:pt x="3171" y="1573"/>
                    <a:pt x="3236" y="1136"/>
                  </a:cubicBezTo>
                  <a:cubicBezTo>
                    <a:pt x="3270" y="917"/>
                    <a:pt x="3215" y="687"/>
                    <a:pt x="3088" y="505"/>
                  </a:cubicBezTo>
                  <a:cubicBezTo>
                    <a:pt x="2912" y="255"/>
                    <a:pt x="2561" y="75"/>
                    <a:pt x="2127" y="11"/>
                  </a:cubicBezTo>
                  <a:cubicBezTo>
                    <a:pt x="2079" y="4"/>
                    <a:pt x="2033" y="0"/>
                    <a:pt x="1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646375" y="2771225"/>
              <a:ext cx="68475" cy="74875"/>
            </a:xfrm>
            <a:custGeom>
              <a:avLst/>
              <a:gdLst/>
              <a:ahLst/>
              <a:cxnLst/>
              <a:rect l="l" t="t" r="r" b="b"/>
              <a:pathLst>
                <a:path w="2739" h="2995" extrusionOk="0">
                  <a:moveTo>
                    <a:pt x="1250" y="363"/>
                  </a:moveTo>
                  <a:cubicBezTo>
                    <a:pt x="1413" y="363"/>
                    <a:pt x="1571" y="399"/>
                    <a:pt x="1694" y="482"/>
                  </a:cubicBezTo>
                  <a:cubicBezTo>
                    <a:pt x="1966" y="664"/>
                    <a:pt x="2299" y="1142"/>
                    <a:pt x="2427" y="1794"/>
                  </a:cubicBezTo>
                  <a:cubicBezTo>
                    <a:pt x="2473" y="2029"/>
                    <a:pt x="2470" y="2219"/>
                    <a:pt x="2415" y="2376"/>
                  </a:cubicBezTo>
                  <a:cubicBezTo>
                    <a:pt x="2353" y="2556"/>
                    <a:pt x="2214" y="2694"/>
                    <a:pt x="2059" y="2725"/>
                  </a:cubicBezTo>
                  <a:cubicBezTo>
                    <a:pt x="2033" y="2730"/>
                    <a:pt x="2007" y="2733"/>
                    <a:pt x="1981" y="2733"/>
                  </a:cubicBezTo>
                  <a:cubicBezTo>
                    <a:pt x="1780" y="2733"/>
                    <a:pt x="1593" y="2587"/>
                    <a:pt x="1493" y="2492"/>
                  </a:cubicBezTo>
                  <a:cubicBezTo>
                    <a:pt x="1429" y="2431"/>
                    <a:pt x="1366" y="2363"/>
                    <a:pt x="1306" y="2297"/>
                  </a:cubicBezTo>
                  <a:lnTo>
                    <a:pt x="1304" y="2295"/>
                  </a:lnTo>
                  <a:cubicBezTo>
                    <a:pt x="1194" y="2174"/>
                    <a:pt x="1179" y="1983"/>
                    <a:pt x="1033" y="1890"/>
                  </a:cubicBezTo>
                  <a:cubicBezTo>
                    <a:pt x="884" y="1797"/>
                    <a:pt x="650" y="1773"/>
                    <a:pt x="582" y="1736"/>
                  </a:cubicBezTo>
                  <a:cubicBezTo>
                    <a:pt x="481" y="1679"/>
                    <a:pt x="525" y="1707"/>
                    <a:pt x="449" y="1637"/>
                  </a:cubicBezTo>
                  <a:cubicBezTo>
                    <a:pt x="336" y="1529"/>
                    <a:pt x="272" y="1372"/>
                    <a:pt x="269" y="1193"/>
                  </a:cubicBezTo>
                  <a:cubicBezTo>
                    <a:pt x="265" y="989"/>
                    <a:pt x="342" y="787"/>
                    <a:pt x="475" y="650"/>
                  </a:cubicBezTo>
                  <a:cubicBezTo>
                    <a:pt x="643" y="478"/>
                    <a:pt x="956" y="363"/>
                    <a:pt x="1250" y="363"/>
                  </a:cubicBezTo>
                  <a:close/>
                  <a:moveTo>
                    <a:pt x="1122" y="0"/>
                  </a:moveTo>
                  <a:cubicBezTo>
                    <a:pt x="813" y="0"/>
                    <a:pt x="528" y="222"/>
                    <a:pt x="287" y="468"/>
                  </a:cubicBezTo>
                  <a:cubicBezTo>
                    <a:pt x="106" y="653"/>
                    <a:pt x="1" y="926"/>
                    <a:pt x="6" y="1197"/>
                  </a:cubicBezTo>
                  <a:cubicBezTo>
                    <a:pt x="11" y="1447"/>
                    <a:pt x="105" y="1671"/>
                    <a:pt x="270" y="1827"/>
                  </a:cubicBezTo>
                  <a:cubicBezTo>
                    <a:pt x="369" y="1921"/>
                    <a:pt x="484" y="1984"/>
                    <a:pt x="595" y="2046"/>
                  </a:cubicBezTo>
                  <a:cubicBezTo>
                    <a:pt x="663" y="2084"/>
                    <a:pt x="727" y="2119"/>
                    <a:pt x="787" y="2162"/>
                  </a:cubicBezTo>
                  <a:cubicBezTo>
                    <a:pt x="904" y="2245"/>
                    <a:pt x="1004" y="2354"/>
                    <a:pt x="1111" y="2471"/>
                  </a:cubicBezTo>
                  <a:cubicBezTo>
                    <a:pt x="1175" y="2541"/>
                    <a:pt x="1241" y="2615"/>
                    <a:pt x="1314" y="2683"/>
                  </a:cubicBezTo>
                  <a:cubicBezTo>
                    <a:pt x="1438" y="2800"/>
                    <a:pt x="1688" y="2994"/>
                    <a:pt x="1981" y="2994"/>
                  </a:cubicBezTo>
                  <a:cubicBezTo>
                    <a:pt x="2025" y="2994"/>
                    <a:pt x="2069" y="2990"/>
                    <a:pt x="2112" y="2981"/>
                  </a:cubicBezTo>
                  <a:cubicBezTo>
                    <a:pt x="2355" y="2932"/>
                    <a:pt x="2572" y="2728"/>
                    <a:pt x="2663" y="2461"/>
                  </a:cubicBezTo>
                  <a:cubicBezTo>
                    <a:pt x="2732" y="2259"/>
                    <a:pt x="2739" y="2024"/>
                    <a:pt x="2684" y="1743"/>
                  </a:cubicBezTo>
                  <a:cubicBezTo>
                    <a:pt x="2649" y="1564"/>
                    <a:pt x="2552" y="1351"/>
                    <a:pt x="2421" y="1139"/>
                  </a:cubicBezTo>
                  <a:cubicBezTo>
                    <a:pt x="2275" y="806"/>
                    <a:pt x="2065" y="496"/>
                    <a:pt x="1803" y="319"/>
                  </a:cubicBezTo>
                  <a:cubicBezTo>
                    <a:pt x="1762" y="293"/>
                    <a:pt x="1720" y="269"/>
                    <a:pt x="1675" y="250"/>
                  </a:cubicBezTo>
                  <a:cubicBezTo>
                    <a:pt x="1621" y="204"/>
                    <a:pt x="1568" y="163"/>
                    <a:pt x="1518" y="129"/>
                  </a:cubicBezTo>
                  <a:cubicBezTo>
                    <a:pt x="1383" y="39"/>
                    <a:pt x="1250" y="0"/>
                    <a:pt x="1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697225" y="2852600"/>
              <a:ext cx="57100" cy="79325"/>
            </a:xfrm>
            <a:custGeom>
              <a:avLst/>
              <a:gdLst/>
              <a:ahLst/>
              <a:cxnLst/>
              <a:rect l="l" t="t" r="r" b="b"/>
              <a:pathLst>
                <a:path w="2284" h="3173" extrusionOk="0">
                  <a:moveTo>
                    <a:pt x="1024" y="281"/>
                  </a:moveTo>
                  <a:cubicBezTo>
                    <a:pt x="1047" y="281"/>
                    <a:pt x="1070" y="282"/>
                    <a:pt x="1091" y="284"/>
                  </a:cubicBezTo>
                  <a:cubicBezTo>
                    <a:pt x="1465" y="323"/>
                    <a:pt x="1951" y="526"/>
                    <a:pt x="1983" y="937"/>
                  </a:cubicBezTo>
                  <a:cubicBezTo>
                    <a:pt x="2009" y="1265"/>
                    <a:pt x="1839" y="2018"/>
                    <a:pt x="1408" y="2523"/>
                  </a:cubicBezTo>
                  <a:cubicBezTo>
                    <a:pt x="1252" y="2706"/>
                    <a:pt x="1100" y="2821"/>
                    <a:pt x="943" y="2876"/>
                  </a:cubicBezTo>
                  <a:cubicBezTo>
                    <a:pt x="876" y="2900"/>
                    <a:pt x="808" y="2911"/>
                    <a:pt x="742" y="2911"/>
                  </a:cubicBezTo>
                  <a:cubicBezTo>
                    <a:pt x="630" y="2911"/>
                    <a:pt x="525" y="2878"/>
                    <a:pt x="449" y="2814"/>
                  </a:cubicBezTo>
                  <a:cubicBezTo>
                    <a:pt x="270" y="2663"/>
                    <a:pt x="267" y="2381"/>
                    <a:pt x="280" y="2226"/>
                  </a:cubicBezTo>
                  <a:cubicBezTo>
                    <a:pt x="288" y="2138"/>
                    <a:pt x="303" y="2046"/>
                    <a:pt x="317" y="1955"/>
                  </a:cubicBezTo>
                  <a:cubicBezTo>
                    <a:pt x="344" y="1793"/>
                    <a:pt x="434" y="1769"/>
                    <a:pt x="425" y="1596"/>
                  </a:cubicBezTo>
                  <a:cubicBezTo>
                    <a:pt x="421" y="1509"/>
                    <a:pt x="438" y="1440"/>
                    <a:pt x="425" y="1359"/>
                  </a:cubicBezTo>
                  <a:cubicBezTo>
                    <a:pt x="407" y="1245"/>
                    <a:pt x="295" y="980"/>
                    <a:pt x="303" y="876"/>
                  </a:cubicBezTo>
                  <a:cubicBezTo>
                    <a:pt x="317" y="721"/>
                    <a:pt x="400" y="573"/>
                    <a:pt x="538" y="459"/>
                  </a:cubicBezTo>
                  <a:cubicBezTo>
                    <a:pt x="676" y="346"/>
                    <a:pt x="853" y="281"/>
                    <a:pt x="1024" y="281"/>
                  </a:cubicBezTo>
                  <a:close/>
                  <a:moveTo>
                    <a:pt x="803" y="1"/>
                  </a:moveTo>
                  <a:cubicBezTo>
                    <a:pt x="640" y="1"/>
                    <a:pt x="482" y="29"/>
                    <a:pt x="354" y="135"/>
                  </a:cubicBezTo>
                  <a:cubicBezTo>
                    <a:pt x="162" y="293"/>
                    <a:pt x="62" y="627"/>
                    <a:pt x="42" y="854"/>
                  </a:cubicBezTo>
                  <a:cubicBezTo>
                    <a:pt x="31" y="989"/>
                    <a:pt x="51" y="1118"/>
                    <a:pt x="71" y="1243"/>
                  </a:cubicBezTo>
                  <a:lnTo>
                    <a:pt x="137" y="1233"/>
                  </a:lnTo>
                  <a:lnTo>
                    <a:pt x="137" y="1233"/>
                  </a:lnTo>
                  <a:lnTo>
                    <a:pt x="72" y="1246"/>
                  </a:lnTo>
                  <a:cubicBezTo>
                    <a:pt x="84" y="1323"/>
                    <a:pt x="96" y="1395"/>
                    <a:pt x="100" y="1467"/>
                  </a:cubicBezTo>
                  <a:cubicBezTo>
                    <a:pt x="108" y="1611"/>
                    <a:pt x="84" y="1757"/>
                    <a:pt x="58" y="1912"/>
                  </a:cubicBezTo>
                  <a:lnTo>
                    <a:pt x="58" y="1914"/>
                  </a:lnTo>
                  <a:cubicBezTo>
                    <a:pt x="43" y="2008"/>
                    <a:pt x="27" y="2105"/>
                    <a:pt x="19" y="2203"/>
                  </a:cubicBezTo>
                  <a:cubicBezTo>
                    <a:pt x="1" y="2409"/>
                    <a:pt x="11" y="2787"/>
                    <a:pt x="280" y="3014"/>
                  </a:cubicBezTo>
                  <a:cubicBezTo>
                    <a:pt x="401" y="3116"/>
                    <a:pt x="566" y="3173"/>
                    <a:pt x="744" y="3173"/>
                  </a:cubicBezTo>
                  <a:cubicBezTo>
                    <a:pt x="841" y="3173"/>
                    <a:pt x="938" y="3156"/>
                    <a:pt x="1031" y="3124"/>
                  </a:cubicBezTo>
                  <a:cubicBezTo>
                    <a:pt x="1231" y="3052"/>
                    <a:pt x="1420" y="2911"/>
                    <a:pt x="1606" y="2694"/>
                  </a:cubicBezTo>
                  <a:cubicBezTo>
                    <a:pt x="1952" y="2288"/>
                    <a:pt x="2284" y="1643"/>
                    <a:pt x="2242" y="1114"/>
                  </a:cubicBezTo>
                  <a:cubicBezTo>
                    <a:pt x="2198" y="562"/>
                    <a:pt x="1602" y="75"/>
                    <a:pt x="1119" y="23"/>
                  </a:cubicBezTo>
                  <a:cubicBezTo>
                    <a:pt x="1017" y="13"/>
                    <a:pt x="909" y="1"/>
                    <a:pt x="8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677700" y="2941350"/>
              <a:ext cx="45925" cy="63125"/>
            </a:xfrm>
            <a:custGeom>
              <a:avLst/>
              <a:gdLst/>
              <a:ahLst/>
              <a:cxnLst/>
              <a:rect l="l" t="t" r="r" b="b"/>
              <a:pathLst>
                <a:path w="1837" h="2525" extrusionOk="0">
                  <a:moveTo>
                    <a:pt x="822" y="262"/>
                  </a:moveTo>
                  <a:cubicBezTo>
                    <a:pt x="838" y="262"/>
                    <a:pt x="855" y="263"/>
                    <a:pt x="871" y="264"/>
                  </a:cubicBezTo>
                  <a:cubicBezTo>
                    <a:pt x="1153" y="294"/>
                    <a:pt x="1444" y="370"/>
                    <a:pt x="1468" y="679"/>
                  </a:cubicBezTo>
                  <a:cubicBezTo>
                    <a:pt x="1487" y="921"/>
                    <a:pt x="1431" y="1582"/>
                    <a:pt x="1100" y="1970"/>
                  </a:cubicBezTo>
                  <a:cubicBezTo>
                    <a:pt x="982" y="2108"/>
                    <a:pt x="867" y="2195"/>
                    <a:pt x="750" y="2237"/>
                  </a:cubicBezTo>
                  <a:cubicBezTo>
                    <a:pt x="720" y="2248"/>
                    <a:pt x="696" y="2252"/>
                    <a:pt x="677" y="2252"/>
                  </a:cubicBezTo>
                  <a:cubicBezTo>
                    <a:pt x="612" y="2252"/>
                    <a:pt x="595" y="2199"/>
                    <a:pt x="529" y="2142"/>
                  </a:cubicBezTo>
                  <a:cubicBezTo>
                    <a:pt x="398" y="2033"/>
                    <a:pt x="353" y="2001"/>
                    <a:pt x="364" y="1885"/>
                  </a:cubicBezTo>
                  <a:cubicBezTo>
                    <a:pt x="369" y="1817"/>
                    <a:pt x="286" y="1619"/>
                    <a:pt x="297" y="1551"/>
                  </a:cubicBezTo>
                  <a:lnTo>
                    <a:pt x="298" y="1548"/>
                  </a:lnTo>
                  <a:cubicBezTo>
                    <a:pt x="318" y="1420"/>
                    <a:pt x="341" y="1287"/>
                    <a:pt x="332" y="1148"/>
                  </a:cubicBezTo>
                  <a:cubicBezTo>
                    <a:pt x="329" y="1079"/>
                    <a:pt x="318" y="1014"/>
                    <a:pt x="307" y="950"/>
                  </a:cubicBezTo>
                  <a:cubicBezTo>
                    <a:pt x="294" y="862"/>
                    <a:pt x="280" y="780"/>
                    <a:pt x="287" y="702"/>
                  </a:cubicBezTo>
                  <a:cubicBezTo>
                    <a:pt x="297" y="587"/>
                    <a:pt x="358" y="478"/>
                    <a:pt x="460" y="395"/>
                  </a:cubicBezTo>
                  <a:cubicBezTo>
                    <a:pt x="563" y="311"/>
                    <a:pt x="695" y="262"/>
                    <a:pt x="822" y="262"/>
                  </a:cubicBezTo>
                  <a:close/>
                  <a:moveTo>
                    <a:pt x="822" y="0"/>
                  </a:moveTo>
                  <a:cubicBezTo>
                    <a:pt x="635" y="0"/>
                    <a:pt x="443" y="70"/>
                    <a:pt x="294" y="193"/>
                  </a:cubicBezTo>
                  <a:cubicBezTo>
                    <a:pt x="136" y="323"/>
                    <a:pt x="41" y="495"/>
                    <a:pt x="25" y="679"/>
                  </a:cubicBezTo>
                  <a:cubicBezTo>
                    <a:pt x="16" y="789"/>
                    <a:pt x="33" y="892"/>
                    <a:pt x="49" y="991"/>
                  </a:cubicBezTo>
                  <a:lnTo>
                    <a:pt x="115" y="981"/>
                  </a:lnTo>
                  <a:lnTo>
                    <a:pt x="49" y="993"/>
                  </a:lnTo>
                  <a:cubicBezTo>
                    <a:pt x="59" y="1053"/>
                    <a:pt x="68" y="1109"/>
                    <a:pt x="71" y="1162"/>
                  </a:cubicBezTo>
                  <a:cubicBezTo>
                    <a:pt x="77" y="1273"/>
                    <a:pt x="59" y="1387"/>
                    <a:pt x="39" y="1506"/>
                  </a:cubicBezTo>
                  <a:cubicBezTo>
                    <a:pt x="26" y="1580"/>
                    <a:pt x="117" y="1960"/>
                    <a:pt x="111" y="2039"/>
                  </a:cubicBezTo>
                  <a:cubicBezTo>
                    <a:pt x="96" y="2206"/>
                    <a:pt x="1" y="2208"/>
                    <a:pt x="222" y="2394"/>
                  </a:cubicBezTo>
                  <a:cubicBezTo>
                    <a:pt x="321" y="2478"/>
                    <a:pt x="457" y="2524"/>
                    <a:pt x="603" y="2524"/>
                  </a:cubicBezTo>
                  <a:cubicBezTo>
                    <a:pt x="682" y="2524"/>
                    <a:pt x="760" y="2511"/>
                    <a:pt x="837" y="2485"/>
                  </a:cubicBezTo>
                  <a:cubicBezTo>
                    <a:pt x="999" y="2427"/>
                    <a:pt x="1150" y="2314"/>
                    <a:pt x="1300" y="2140"/>
                  </a:cubicBezTo>
                  <a:cubicBezTo>
                    <a:pt x="1574" y="1818"/>
                    <a:pt x="1836" y="1305"/>
                    <a:pt x="1803" y="883"/>
                  </a:cubicBezTo>
                  <a:cubicBezTo>
                    <a:pt x="1769" y="438"/>
                    <a:pt x="1289" y="45"/>
                    <a:pt x="899" y="4"/>
                  </a:cubicBezTo>
                  <a:cubicBezTo>
                    <a:pt x="874" y="1"/>
                    <a:pt x="848" y="0"/>
                    <a:pt x="8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0" name="Google Shape;30;p2"/>
          <p:cNvGrpSpPr/>
          <p:nvPr/>
        </p:nvGrpSpPr>
        <p:grpSpPr>
          <a:xfrm rot="-1922792">
            <a:off x="524983" y="5026056"/>
            <a:ext cx="1487999" cy="1493219"/>
            <a:chOff x="1405075" y="832450"/>
            <a:chExt cx="484700" cy="486400"/>
          </a:xfrm>
        </p:grpSpPr>
        <p:sp>
          <p:nvSpPr>
            <p:cNvPr id="31" name="Google Shape;31;p2"/>
            <p:cNvSpPr/>
            <p:nvPr/>
          </p:nvSpPr>
          <p:spPr>
            <a:xfrm>
              <a:off x="1758650" y="993075"/>
              <a:ext cx="127300" cy="146300"/>
            </a:xfrm>
            <a:custGeom>
              <a:avLst/>
              <a:gdLst/>
              <a:ahLst/>
              <a:cxnLst/>
              <a:rect l="l" t="t" r="r" b="b"/>
              <a:pathLst>
                <a:path w="5092" h="5852" extrusionOk="0">
                  <a:moveTo>
                    <a:pt x="3723" y="0"/>
                  </a:moveTo>
                  <a:cubicBezTo>
                    <a:pt x="3675" y="0"/>
                    <a:pt x="3631" y="31"/>
                    <a:pt x="3616" y="79"/>
                  </a:cubicBezTo>
                  <a:cubicBezTo>
                    <a:pt x="3598" y="137"/>
                    <a:pt x="3632" y="199"/>
                    <a:pt x="3691" y="217"/>
                  </a:cubicBezTo>
                  <a:cubicBezTo>
                    <a:pt x="3692" y="217"/>
                    <a:pt x="3715" y="226"/>
                    <a:pt x="3756" y="241"/>
                  </a:cubicBezTo>
                  <a:cubicBezTo>
                    <a:pt x="3941" y="313"/>
                    <a:pt x="4231" y="457"/>
                    <a:pt x="4434" y="978"/>
                  </a:cubicBezTo>
                  <a:cubicBezTo>
                    <a:pt x="4613" y="1433"/>
                    <a:pt x="5091" y="1085"/>
                    <a:pt x="4410" y="2298"/>
                  </a:cubicBezTo>
                  <a:cubicBezTo>
                    <a:pt x="3566" y="3798"/>
                    <a:pt x="2146" y="5308"/>
                    <a:pt x="1258" y="5569"/>
                  </a:cubicBezTo>
                  <a:cubicBezTo>
                    <a:pt x="1204" y="5585"/>
                    <a:pt x="1152" y="5598"/>
                    <a:pt x="1102" y="5608"/>
                  </a:cubicBezTo>
                  <a:cubicBezTo>
                    <a:pt x="1082" y="5612"/>
                    <a:pt x="1061" y="5615"/>
                    <a:pt x="1041" y="5620"/>
                  </a:cubicBezTo>
                  <a:cubicBezTo>
                    <a:pt x="992" y="5627"/>
                    <a:pt x="946" y="5630"/>
                    <a:pt x="903" y="5630"/>
                  </a:cubicBezTo>
                  <a:cubicBezTo>
                    <a:pt x="793" y="5630"/>
                    <a:pt x="707" y="5607"/>
                    <a:pt x="647" y="5561"/>
                  </a:cubicBezTo>
                  <a:cubicBezTo>
                    <a:pt x="273" y="5276"/>
                    <a:pt x="608" y="4239"/>
                    <a:pt x="835" y="3699"/>
                  </a:cubicBezTo>
                  <a:cubicBezTo>
                    <a:pt x="845" y="3673"/>
                    <a:pt x="855" y="3650"/>
                    <a:pt x="865" y="3627"/>
                  </a:cubicBezTo>
                  <a:cubicBezTo>
                    <a:pt x="871" y="3610"/>
                    <a:pt x="880" y="3594"/>
                    <a:pt x="887" y="3577"/>
                  </a:cubicBezTo>
                  <a:cubicBezTo>
                    <a:pt x="894" y="3562"/>
                    <a:pt x="901" y="3547"/>
                    <a:pt x="908" y="3533"/>
                  </a:cubicBezTo>
                  <a:cubicBezTo>
                    <a:pt x="916" y="3514"/>
                    <a:pt x="920" y="3493"/>
                    <a:pt x="917" y="3472"/>
                  </a:cubicBezTo>
                  <a:cubicBezTo>
                    <a:pt x="912" y="3435"/>
                    <a:pt x="889" y="3402"/>
                    <a:pt x="854" y="3386"/>
                  </a:cubicBezTo>
                  <a:cubicBezTo>
                    <a:pt x="840" y="3380"/>
                    <a:pt x="825" y="3376"/>
                    <a:pt x="810" y="3376"/>
                  </a:cubicBezTo>
                  <a:cubicBezTo>
                    <a:pt x="807" y="3376"/>
                    <a:pt x="803" y="3376"/>
                    <a:pt x="800" y="3376"/>
                  </a:cubicBezTo>
                  <a:cubicBezTo>
                    <a:pt x="760" y="3378"/>
                    <a:pt x="725" y="3401"/>
                    <a:pt x="706" y="3439"/>
                  </a:cubicBezTo>
                  <a:cubicBezTo>
                    <a:pt x="690" y="3474"/>
                    <a:pt x="649" y="3562"/>
                    <a:pt x="600" y="3686"/>
                  </a:cubicBezTo>
                  <a:cubicBezTo>
                    <a:pt x="386" y="4206"/>
                    <a:pt x="1" y="5345"/>
                    <a:pt x="511" y="5737"/>
                  </a:cubicBezTo>
                  <a:cubicBezTo>
                    <a:pt x="532" y="5753"/>
                    <a:pt x="553" y="5767"/>
                    <a:pt x="576" y="5780"/>
                  </a:cubicBezTo>
                  <a:cubicBezTo>
                    <a:pt x="665" y="5828"/>
                    <a:pt x="772" y="5852"/>
                    <a:pt x="898" y="5852"/>
                  </a:cubicBezTo>
                  <a:cubicBezTo>
                    <a:pt x="950" y="5852"/>
                    <a:pt x="1005" y="5848"/>
                    <a:pt x="1064" y="5840"/>
                  </a:cubicBezTo>
                  <a:cubicBezTo>
                    <a:pt x="1090" y="5836"/>
                    <a:pt x="1117" y="5832"/>
                    <a:pt x="1145" y="5827"/>
                  </a:cubicBezTo>
                  <a:cubicBezTo>
                    <a:pt x="1189" y="5817"/>
                    <a:pt x="1235" y="5808"/>
                    <a:pt x="1283" y="5794"/>
                  </a:cubicBezTo>
                  <a:cubicBezTo>
                    <a:pt x="1391" y="5764"/>
                    <a:pt x="1506" y="5722"/>
                    <a:pt x="1625" y="5671"/>
                  </a:cubicBezTo>
                  <a:cubicBezTo>
                    <a:pt x="1719" y="5631"/>
                    <a:pt x="1815" y="5584"/>
                    <a:pt x="1914" y="5531"/>
                  </a:cubicBezTo>
                  <a:cubicBezTo>
                    <a:pt x="2655" y="5131"/>
                    <a:pt x="3531" y="4376"/>
                    <a:pt x="4237" y="3358"/>
                  </a:cubicBezTo>
                  <a:cubicBezTo>
                    <a:pt x="4281" y="3293"/>
                    <a:pt x="4326" y="3224"/>
                    <a:pt x="4371" y="3157"/>
                  </a:cubicBezTo>
                  <a:cubicBezTo>
                    <a:pt x="4434" y="3059"/>
                    <a:pt x="4497" y="2958"/>
                    <a:pt x="4557" y="2855"/>
                  </a:cubicBezTo>
                  <a:cubicBezTo>
                    <a:pt x="4972" y="2147"/>
                    <a:pt x="5078" y="1522"/>
                    <a:pt x="4873" y="999"/>
                  </a:cubicBezTo>
                  <a:cubicBezTo>
                    <a:pt x="4631" y="380"/>
                    <a:pt x="4029" y="106"/>
                    <a:pt x="3823" y="28"/>
                  </a:cubicBezTo>
                  <a:cubicBezTo>
                    <a:pt x="3785" y="13"/>
                    <a:pt x="3760" y="7"/>
                    <a:pt x="3754" y="5"/>
                  </a:cubicBezTo>
                  <a:cubicBezTo>
                    <a:pt x="3743" y="2"/>
                    <a:pt x="3733" y="0"/>
                    <a:pt x="372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84050" y="1071525"/>
              <a:ext cx="105725" cy="116325"/>
            </a:xfrm>
            <a:custGeom>
              <a:avLst/>
              <a:gdLst/>
              <a:ahLst/>
              <a:cxnLst/>
              <a:rect l="l" t="t" r="r" b="b"/>
              <a:pathLst>
                <a:path w="4229" h="4653" extrusionOk="0">
                  <a:moveTo>
                    <a:pt x="3243" y="1"/>
                  </a:moveTo>
                  <a:cubicBezTo>
                    <a:pt x="3186" y="1"/>
                    <a:pt x="3137" y="44"/>
                    <a:pt x="3132" y="101"/>
                  </a:cubicBezTo>
                  <a:cubicBezTo>
                    <a:pt x="3127" y="163"/>
                    <a:pt x="3171" y="217"/>
                    <a:pt x="3232" y="222"/>
                  </a:cubicBezTo>
                  <a:cubicBezTo>
                    <a:pt x="3237" y="222"/>
                    <a:pt x="3379" y="398"/>
                    <a:pt x="3584" y="715"/>
                  </a:cubicBezTo>
                  <a:cubicBezTo>
                    <a:pt x="3773" y="1005"/>
                    <a:pt x="3996" y="1298"/>
                    <a:pt x="3805" y="1863"/>
                  </a:cubicBezTo>
                  <a:cubicBezTo>
                    <a:pt x="3427" y="2979"/>
                    <a:pt x="2253" y="3710"/>
                    <a:pt x="1367" y="3949"/>
                  </a:cubicBezTo>
                  <a:cubicBezTo>
                    <a:pt x="1130" y="4013"/>
                    <a:pt x="923" y="4167"/>
                    <a:pt x="798" y="4167"/>
                  </a:cubicBezTo>
                  <a:cubicBezTo>
                    <a:pt x="772" y="4167"/>
                    <a:pt x="749" y="4160"/>
                    <a:pt x="730" y="4144"/>
                  </a:cubicBezTo>
                  <a:cubicBezTo>
                    <a:pt x="351" y="3814"/>
                    <a:pt x="1052" y="2469"/>
                    <a:pt x="1225" y="2110"/>
                  </a:cubicBezTo>
                  <a:cubicBezTo>
                    <a:pt x="1227" y="2105"/>
                    <a:pt x="1227" y="2102"/>
                    <a:pt x="1223" y="2102"/>
                  </a:cubicBezTo>
                  <a:cubicBezTo>
                    <a:pt x="1189" y="2102"/>
                    <a:pt x="916" y="2303"/>
                    <a:pt x="846" y="2303"/>
                  </a:cubicBezTo>
                  <a:cubicBezTo>
                    <a:pt x="843" y="2303"/>
                    <a:pt x="840" y="2302"/>
                    <a:pt x="837" y="2301"/>
                  </a:cubicBezTo>
                  <a:cubicBezTo>
                    <a:pt x="822" y="2294"/>
                    <a:pt x="805" y="2290"/>
                    <a:pt x="789" y="2290"/>
                  </a:cubicBezTo>
                  <a:cubicBezTo>
                    <a:pt x="748" y="2290"/>
                    <a:pt x="708" y="2313"/>
                    <a:pt x="689" y="2352"/>
                  </a:cubicBezTo>
                  <a:cubicBezTo>
                    <a:pt x="660" y="2412"/>
                    <a:pt x="1" y="3802"/>
                    <a:pt x="584" y="4312"/>
                  </a:cubicBezTo>
                  <a:cubicBezTo>
                    <a:pt x="610" y="4333"/>
                    <a:pt x="708" y="4616"/>
                    <a:pt x="738" y="4632"/>
                  </a:cubicBezTo>
                  <a:cubicBezTo>
                    <a:pt x="764" y="4646"/>
                    <a:pt x="790" y="4652"/>
                    <a:pt x="816" y="4652"/>
                  </a:cubicBezTo>
                  <a:cubicBezTo>
                    <a:pt x="968" y="4652"/>
                    <a:pt x="1140" y="4455"/>
                    <a:pt x="1408" y="4382"/>
                  </a:cubicBezTo>
                  <a:cubicBezTo>
                    <a:pt x="2221" y="4163"/>
                    <a:pt x="3568" y="3258"/>
                    <a:pt x="4015" y="1934"/>
                  </a:cubicBezTo>
                  <a:cubicBezTo>
                    <a:pt x="4229" y="1301"/>
                    <a:pt x="3953" y="798"/>
                    <a:pt x="3726" y="448"/>
                  </a:cubicBezTo>
                  <a:cubicBezTo>
                    <a:pt x="3462" y="43"/>
                    <a:pt x="3272" y="3"/>
                    <a:pt x="3253" y="1"/>
                  </a:cubicBezTo>
                  <a:cubicBezTo>
                    <a:pt x="3249" y="1"/>
                    <a:pt x="3246" y="1"/>
                    <a:pt x="32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795250" y="1146275"/>
              <a:ext cx="88800" cy="86400"/>
            </a:xfrm>
            <a:custGeom>
              <a:avLst/>
              <a:gdLst/>
              <a:ahLst/>
              <a:cxnLst/>
              <a:rect l="l" t="t" r="r" b="b"/>
              <a:pathLst>
                <a:path w="3552" h="3456" extrusionOk="0">
                  <a:moveTo>
                    <a:pt x="2840" y="1"/>
                  </a:moveTo>
                  <a:cubicBezTo>
                    <a:pt x="2802" y="1"/>
                    <a:pt x="2764" y="21"/>
                    <a:pt x="2744" y="56"/>
                  </a:cubicBezTo>
                  <a:cubicBezTo>
                    <a:pt x="2713" y="109"/>
                    <a:pt x="2730" y="176"/>
                    <a:pt x="2783" y="207"/>
                  </a:cubicBezTo>
                  <a:cubicBezTo>
                    <a:pt x="2786" y="209"/>
                    <a:pt x="2908" y="436"/>
                    <a:pt x="2982" y="818"/>
                  </a:cubicBezTo>
                  <a:cubicBezTo>
                    <a:pt x="3048" y="1158"/>
                    <a:pt x="3098" y="1507"/>
                    <a:pt x="2766" y="1940"/>
                  </a:cubicBezTo>
                  <a:cubicBezTo>
                    <a:pt x="2049" y="2872"/>
                    <a:pt x="1212" y="3099"/>
                    <a:pt x="767" y="3099"/>
                  </a:cubicBezTo>
                  <a:cubicBezTo>
                    <a:pt x="728" y="3099"/>
                    <a:pt x="693" y="3097"/>
                    <a:pt x="661" y="3094"/>
                  </a:cubicBezTo>
                  <a:cubicBezTo>
                    <a:pt x="654" y="3093"/>
                    <a:pt x="648" y="3093"/>
                    <a:pt x="642" y="3093"/>
                  </a:cubicBezTo>
                  <a:cubicBezTo>
                    <a:pt x="560" y="3093"/>
                    <a:pt x="490" y="3143"/>
                    <a:pt x="449" y="3143"/>
                  </a:cubicBezTo>
                  <a:cubicBezTo>
                    <a:pt x="436" y="3143"/>
                    <a:pt x="426" y="3138"/>
                    <a:pt x="419" y="3125"/>
                  </a:cubicBezTo>
                  <a:cubicBezTo>
                    <a:pt x="301" y="2888"/>
                    <a:pt x="1022" y="1805"/>
                    <a:pt x="1406" y="1225"/>
                  </a:cubicBezTo>
                  <a:cubicBezTo>
                    <a:pt x="1414" y="1214"/>
                    <a:pt x="1407" y="1210"/>
                    <a:pt x="1391" y="1210"/>
                  </a:cubicBezTo>
                  <a:cubicBezTo>
                    <a:pt x="1349" y="1210"/>
                    <a:pt x="1244" y="1239"/>
                    <a:pt x="1181" y="1239"/>
                  </a:cubicBezTo>
                  <a:cubicBezTo>
                    <a:pt x="1164" y="1239"/>
                    <a:pt x="1150" y="1236"/>
                    <a:pt x="1141" y="1231"/>
                  </a:cubicBezTo>
                  <a:cubicBezTo>
                    <a:pt x="1123" y="1218"/>
                    <a:pt x="1101" y="1212"/>
                    <a:pt x="1080" y="1212"/>
                  </a:cubicBezTo>
                  <a:cubicBezTo>
                    <a:pt x="1044" y="1212"/>
                    <a:pt x="1009" y="1229"/>
                    <a:pt x="987" y="1262"/>
                  </a:cubicBezTo>
                  <a:cubicBezTo>
                    <a:pt x="821" y="1513"/>
                    <a:pt x="0" y="2788"/>
                    <a:pt x="221" y="3225"/>
                  </a:cubicBezTo>
                  <a:cubicBezTo>
                    <a:pt x="248" y="3278"/>
                    <a:pt x="295" y="3338"/>
                    <a:pt x="381" y="3384"/>
                  </a:cubicBezTo>
                  <a:cubicBezTo>
                    <a:pt x="442" y="3418"/>
                    <a:pt x="522" y="3443"/>
                    <a:pt x="627" y="3453"/>
                  </a:cubicBezTo>
                  <a:cubicBezTo>
                    <a:pt x="649" y="3455"/>
                    <a:pt x="672" y="3456"/>
                    <a:pt x="695" y="3456"/>
                  </a:cubicBezTo>
                  <a:cubicBezTo>
                    <a:pt x="1300" y="3456"/>
                    <a:pt x="2457" y="2775"/>
                    <a:pt x="3178" y="1835"/>
                  </a:cubicBezTo>
                  <a:cubicBezTo>
                    <a:pt x="3551" y="1349"/>
                    <a:pt x="3293" y="1189"/>
                    <a:pt x="3214" y="783"/>
                  </a:cubicBezTo>
                  <a:cubicBezTo>
                    <a:pt x="3120" y="305"/>
                    <a:pt x="2911" y="26"/>
                    <a:pt x="2895" y="16"/>
                  </a:cubicBezTo>
                  <a:cubicBezTo>
                    <a:pt x="2894" y="16"/>
                    <a:pt x="2893" y="15"/>
                    <a:pt x="2892" y="14"/>
                  </a:cubicBezTo>
                  <a:cubicBezTo>
                    <a:pt x="2876" y="5"/>
                    <a:pt x="2858" y="1"/>
                    <a:pt x="28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521425" y="1020725"/>
              <a:ext cx="237225" cy="123775"/>
            </a:xfrm>
            <a:custGeom>
              <a:avLst/>
              <a:gdLst/>
              <a:ahLst/>
              <a:cxnLst/>
              <a:rect l="l" t="t" r="r" b="b"/>
              <a:pathLst>
                <a:path w="9489" h="4951" extrusionOk="0">
                  <a:moveTo>
                    <a:pt x="8101" y="0"/>
                  </a:moveTo>
                  <a:cubicBezTo>
                    <a:pt x="8053" y="0"/>
                    <a:pt x="8003" y="1"/>
                    <a:pt x="7954" y="3"/>
                  </a:cubicBezTo>
                  <a:cubicBezTo>
                    <a:pt x="7882" y="5"/>
                    <a:pt x="7807" y="10"/>
                    <a:pt x="7731" y="16"/>
                  </a:cubicBezTo>
                  <a:cubicBezTo>
                    <a:pt x="7452" y="37"/>
                    <a:pt x="7155" y="82"/>
                    <a:pt x="6854" y="139"/>
                  </a:cubicBezTo>
                  <a:cubicBezTo>
                    <a:pt x="6782" y="152"/>
                    <a:pt x="6708" y="167"/>
                    <a:pt x="6635" y="181"/>
                  </a:cubicBezTo>
                  <a:cubicBezTo>
                    <a:pt x="6317" y="246"/>
                    <a:pt x="6000" y="318"/>
                    <a:pt x="5698" y="389"/>
                  </a:cubicBezTo>
                  <a:cubicBezTo>
                    <a:pt x="5397" y="458"/>
                    <a:pt x="5113" y="525"/>
                    <a:pt x="4868" y="572"/>
                  </a:cubicBezTo>
                  <a:cubicBezTo>
                    <a:pt x="3470" y="838"/>
                    <a:pt x="124" y="1887"/>
                    <a:pt x="91" y="1897"/>
                  </a:cubicBezTo>
                  <a:cubicBezTo>
                    <a:pt x="31" y="1915"/>
                    <a:pt x="0" y="1979"/>
                    <a:pt x="17" y="2036"/>
                  </a:cubicBezTo>
                  <a:cubicBezTo>
                    <a:pt x="33" y="2084"/>
                    <a:pt x="77" y="2114"/>
                    <a:pt x="124" y="2114"/>
                  </a:cubicBezTo>
                  <a:cubicBezTo>
                    <a:pt x="135" y="2114"/>
                    <a:pt x="146" y="2112"/>
                    <a:pt x="157" y="2109"/>
                  </a:cubicBezTo>
                  <a:cubicBezTo>
                    <a:pt x="190" y="2098"/>
                    <a:pt x="955" y="1859"/>
                    <a:pt x="2342" y="1594"/>
                  </a:cubicBezTo>
                  <a:cubicBezTo>
                    <a:pt x="2591" y="1547"/>
                    <a:pt x="5388" y="882"/>
                    <a:pt x="5691" y="812"/>
                  </a:cubicBezTo>
                  <a:cubicBezTo>
                    <a:pt x="5979" y="746"/>
                    <a:pt x="6251" y="591"/>
                    <a:pt x="6566" y="527"/>
                  </a:cubicBezTo>
                  <a:cubicBezTo>
                    <a:pt x="6637" y="513"/>
                    <a:pt x="6807" y="471"/>
                    <a:pt x="6881" y="457"/>
                  </a:cubicBezTo>
                  <a:cubicBezTo>
                    <a:pt x="7182" y="402"/>
                    <a:pt x="7256" y="422"/>
                    <a:pt x="7536" y="402"/>
                  </a:cubicBezTo>
                  <a:cubicBezTo>
                    <a:pt x="7612" y="396"/>
                    <a:pt x="7911" y="229"/>
                    <a:pt x="7982" y="227"/>
                  </a:cubicBezTo>
                  <a:cubicBezTo>
                    <a:pt x="8020" y="225"/>
                    <a:pt x="8058" y="225"/>
                    <a:pt x="8095" y="225"/>
                  </a:cubicBezTo>
                  <a:cubicBezTo>
                    <a:pt x="8444" y="225"/>
                    <a:pt x="8746" y="277"/>
                    <a:pt x="8957" y="409"/>
                  </a:cubicBezTo>
                  <a:cubicBezTo>
                    <a:pt x="9075" y="482"/>
                    <a:pt x="9165" y="580"/>
                    <a:pt x="9221" y="710"/>
                  </a:cubicBezTo>
                  <a:cubicBezTo>
                    <a:pt x="9226" y="721"/>
                    <a:pt x="9231" y="733"/>
                    <a:pt x="9236" y="746"/>
                  </a:cubicBezTo>
                  <a:cubicBezTo>
                    <a:pt x="9241" y="761"/>
                    <a:pt x="9241" y="781"/>
                    <a:pt x="9234" y="811"/>
                  </a:cubicBezTo>
                  <a:lnTo>
                    <a:pt x="9233" y="811"/>
                  </a:lnTo>
                  <a:cubicBezTo>
                    <a:pt x="9217" y="877"/>
                    <a:pt x="9162" y="979"/>
                    <a:pt x="9050" y="1121"/>
                  </a:cubicBezTo>
                  <a:cubicBezTo>
                    <a:pt x="8897" y="1318"/>
                    <a:pt x="8663" y="1295"/>
                    <a:pt x="8239" y="1664"/>
                  </a:cubicBezTo>
                  <a:cubicBezTo>
                    <a:pt x="8176" y="1720"/>
                    <a:pt x="8079" y="2079"/>
                    <a:pt x="8007" y="2139"/>
                  </a:cubicBezTo>
                  <a:cubicBezTo>
                    <a:pt x="7819" y="2297"/>
                    <a:pt x="7604" y="2470"/>
                    <a:pt x="7360" y="2659"/>
                  </a:cubicBezTo>
                  <a:cubicBezTo>
                    <a:pt x="7298" y="2707"/>
                    <a:pt x="7236" y="2754"/>
                    <a:pt x="7172" y="2802"/>
                  </a:cubicBezTo>
                  <a:cubicBezTo>
                    <a:pt x="7104" y="2853"/>
                    <a:pt x="7044" y="2924"/>
                    <a:pt x="6965" y="2957"/>
                  </a:cubicBezTo>
                  <a:cubicBezTo>
                    <a:pt x="5836" y="3434"/>
                    <a:pt x="4819" y="4437"/>
                    <a:pt x="4164" y="4740"/>
                  </a:cubicBezTo>
                  <a:cubicBezTo>
                    <a:pt x="4108" y="4765"/>
                    <a:pt x="4083" y="4832"/>
                    <a:pt x="4109" y="4887"/>
                  </a:cubicBezTo>
                  <a:cubicBezTo>
                    <a:pt x="4120" y="4910"/>
                    <a:pt x="4137" y="4926"/>
                    <a:pt x="4158" y="4938"/>
                  </a:cubicBezTo>
                  <a:cubicBezTo>
                    <a:pt x="4174" y="4946"/>
                    <a:pt x="4192" y="4951"/>
                    <a:pt x="4210" y="4951"/>
                  </a:cubicBezTo>
                  <a:cubicBezTo>
                    <a:pt x="4226" y="4951"/>
                    <a:pt x="4242" y="4948"/>
                    <a:pt x="4257" y="4941"/>
                  </a:cubicBezTo>
                  <a:cubicBezTo>
                    <a:pt x="4632" y="4769"/>
                    <a:pt x="5150" y="4467"/>
                    <a:pt x="5719" y="4098"/>
                  </a:cubicBezTo>
                  <a:cubicBezTo>
                    <a:pt x="5790" y="4050"/>
                    <a:pt x="5863" y="4003"/>
                    <a:pt x="5936" y="3956"/>
                  </a:cubicBezTo>
                  <a:cubicBezTo>
                    <a:pt x="6282" y="3724"/>
                    <a:pt x="6643" y="3472"/>
                    <a:pt x="6996" y="3210"/>
                  </a:cubicBezTo>
                  <a:cubicBezTo>
                    <a:pt x="7065" y="3161"/>
                    <a:pt x="7133" y="3110"/>
                    <a:pt x="7203" y="3057"/>
                  </a:cubicBezTo>
                  <a:cubicBezTo>
                    <a:pt x="7301" y="2984"/>
                    <a:pt x="7400" y="2909"/>
                    <a:pt x="7496" y="2834"/>
                  </a:cubicBezTo>
                  <a:cubicBezTo>
                    <a:pt x="7693" y="2683"/>
                    <a:pt x="7875" y="2537"/>
                    <a:pt x="8041" y="2399"/>
                  </a:cubicBezTo>
                  <a:cubicBezTo>
                    <a:pt x="8112" y="2342"/>
                    <a:pt x="8179" y="2285"/>
                    <a:pt x="8243" y="2231"/>
                  </a:cubicBezTo>
                  <a:cubicBezTo>
                    <a:pt x="8607" y="1921"/>
                    <a:pt x="8888" y="1653"/>
                    <a:pt x="9089" y="1422"/>
                  </a:cubicBezTo>
                  <a:cubicBezTo>
                    <a:pt x="9104" y="1405"/>
                    <a:pt x="9119" y="1389"/>
                    <a:pt x="9133" y="1372"/>
                  </a:cubicBezTo>
                  <a:cubicBezTo>
                    <a:pt x="9191" y="1303"/>
                    <a:pt x="9241" y="1239"/>
                    <a:pt x="9281" y="1178"/>
                  </a:cubicBezTo>
                  <a:cubicBezTo>
                    <a:pt x="9435" y="960"/>
                    <a:pt x="9489" y="791"/>
                    <a:pt x="9445" y="669"/>
                  </a:cubicBezTo>
                  <a:cubicBezTo>
                    <a:pt x="9427" y="623"/>
                    <a:pt x="9408" y="579"/>
                    <a:pt x="9384" y="538"/>
                  </a:cubicBezTo>
                  <a:cubicBezTo>
                    <a:pt x="9327" y="435"/>
                    <a:pt x="9254" y="348"/>
                    <a:pt x="9165" y="279"/>
                  </a:cubicBezTo>
                  <a:cubicBezTo>
                    <a:pt x="9093" y="222"/>
                    <a:pt x="9012" y="175"/>
                    <a:pt x="8923" y="138"/>
                  </a:cubicBezTo>
                  <a:cubicBezTo>
                    <a:pt x="8696" y="41"/>
                    <a:pt x="8415" y="0"/>
                    <a:pt x="8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624300" y="1115525"/>
              <a:ext cx="48525" cy="116775"/>
            </a:xfrm>
            <a:custGeom>
              <a:avLst/>
              <a:gdLst/>
              <a:ahLst/>
              <a:cxnLst/>
              <a:rect l="l" t="t" r="r" b="b"/>
              <a:pathLst>
                <a:path w="1941" h="4671" extrusionOk="0">
                  <a:moveTo>
                    <a:pt x="1705" y="0"/>
                  </a:moveTo>
                  <a:cubicBezTo>
                    <a:pt x="1702" y="0"/>
                    <a:pt x="1699" y="0"/>
                    <a:pt x="1697" y="0"/>
                  </a:cubicBezTo>
                  <a:cubicBezTo>
                    <a:pt x="1635" y="7"/>
                    <a:pt x="1590" y="59"/>
                    <a:pt x="1595" y="121"/>
                  </a:cubicBezTo>
                  <a:cubicBezTo>
                    <a:pt x="1596" y="125"/>
                    <a:pt x="1601" y="193"/>
                    <a:pt x="1604" y="306"/>
                  </a:cubicBezTo>
                  <a:cubicBezTo>
                    <a:pt x="1623" y="990"/>
                    <a:pt x="1724" y="3031"/>
                    <a:pt x="209" y="4099"/>
                  </a:cubicBezTo>
                  <a:cubicBezTo>
                    <a:pt x="159" y="4135"/>
                    <a:pt x="0" y="4573"/>
                    <a:pt x="36" y="4624"/>
                  </a:cubicBezTo>
                  <a:cubicBezTo>
                    <a:pt x="46" y="4638"/>
                    <a:pt x="59" y="4650"/>
                    <a:pt x="74" y="4657"/>
                  </a:cubicBezTo>
                  <a:cubicBezTo>
                    <a:pt x="90" y="4666"/>
                    <a:pt x="108" y="4671"/>
                    <a:pt x="126" y="4671"/>
                  </a:cubicBezTo>
                  <a:cubicBezTo>
                    <a:pt x="148" y="4671"/>
                    <a:pt x="171" y="4664"/>
                    <a:pt x="190" y="4650"/>
                  </a:cubicBezTo>
                  <a:cubicBezTo>
                    <a:pt x="1940" y="3416"/>
                    <a:pt x="1847" y="624"/>
                    <a:pt x="1821" y="164"/>
                  </a:cubicBezTo>
                  <a:cubicBezTo>
                    <a:pt x="1818" y="132"/>
                    <a:pt x="1817" y="112"/>
                    <a:pt x="1816" y="103"/>
                  </a:cubicBezTo>
                  <a:cubicBezTo>
                    <a:pt x="1811" y="45"/>
                    <a:pt x="1763" y="0"/>
                    <a:pt x="17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712000" y="950175"/>
              <a:ext cx="19550" cy="6200"/>
            </a:xfrm>
            <a:custGeom>
              <a:avLst/>
              <a:gdLst/>
              <a:ahLst/>
              <a:cxnLst/>
              <a:rect l="l" t="t" r="r" b="b"/>
              <a:pathLst>
                <a:path w="782" h="248" extrusionOk="0">
                  <a:moveTo>
                    <a:pt x="529" y="0"/>
                  </a:moveTo>
                  <a:cubicBezTo>
                    <a:pt x="499" y="0"/>
                    <a:pt x="470" y="2"/>
                    <a:pt x="440" y="6"/>
                  </a:cubicBezTo>
                  <a:cubicBezTo>
                    <a:pt x="266" y="28"/>
                    <a:pt x="112" y="113"/>
                    <a:pt x="0" y="247"/>
                  </a:cubicBezTo>
                  <a:cubicBezTo>
                    <a:pt x="253" y="181"/>
                    <a:pt x="514" y="112"/>
                    <a:pt x="781" y="48"/>
                  </a:cubicBezTo>
                  <a:cubicBezTo>
                    <a:pt x="702" y="17"/>
                    <a:pt x="617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747750" y="936200"/>
              <a:ext cx="109225" cy="153200"/>
            </a:xfrm>
            <a:custGeom>
              <a:avLst/>
              <a:gdLst/>
              <a:ahLst/>
              <a:cxnLst/>
              <a:rect l="l" t="t" r="r" b="b"/>
              <a:pathLst>
                <a:path w="4369" h="6128" extrusionOk="0">
                  <a:moveTo>
                    <a:pt x="1866" y="0"/>
                  </a:moveTo>
                  <a:cubicBezTo>
                    <a:pt x="1573" y="0"/>
                    <a:pt x="1241" y="32"/>
                    <a:pt x="863" y="84"/>
                  </a:cubicBezTo>
                  <a:cubicBezTo>
                    <a:pt x="790" y="95"/>
                    <a:pt x="718" y="106"/>
                    <a:pt x="643" y="117"/>
                  </a:cubicBezTo>
                  <a:lnTo>
                    <a:pt x="665" y="333"/>
                  </a:lnTo>
                  <a:cubicBezTo>
                    <a:pt x="740" y="320"/>
                    <a:pt x="813" y="310"/>
                    <a:pt x="887" y="300"/>
                  </a:cubicBezTo>
                  <a:cubicBezTo>
                    <a:pt x="1169" y="261"/>
                    <a:pt x="1430" y="240"/>
                    <a:pt x="1670" y="240"/>
                  </a:cubicBezTo>
                  <a:cubicBezTo>
                    <a:pt x="2329" y="240"/>
                    <a:pt x="2830" y="401"/>
                    <a:pt x="3195" y="806"/>
                  </a:cubicBezTo>
                  <a:cubicBezTo>
                    <a:pt x="4091" y="1801"/>
                    <a:pt x="4112" y="2167"/>
                    <a:pt x="3912" y="2607"/>
                  </a:cubicBezTo>
                  <a:cubicBezTo>
                    <a:pt x="3725" y="3019"/>
                    <a:pt x="2397" y="4590"/>
                    <a:pt x="1433" y="5409"/>
                  </a:cubicBezTo>
                  <a:cubicBezTo>
                    <a:pt x="1363" y="5468"/>
                    <a:pt x="1294" y="5524"/>
                    <a:pt x="1228" y="5575"/>
                  </a:cubicBezTo>
                  <a:cubicBezTo>
                    <a:pt x="961" y="5781"/>
                    <a:pt x="738" y="5908"/>
                    <a:pt x="593" y="5908"/>
                  </a:cubicBezTo>
                  <a:cubicBezTo>
                    <a:pt x="573" y="5908"/>
                    <a:pt x="554" y="5905"/>
                    <a:pt x="537" y="5900"/>
                  </a:cubicBezTo>
                  <a:cubicBezTo>
                    <a:pt x="481" y="5883"/>
                    <a:pt x="431" y="5854"/>
                    <a:pt x="392" y="5812"/>
                  </a:cubicBezTo>
                  <a:cubicBezTo>
                    <a:pt x="352" y="5771"/>
                    <a:pt x="320" y="5716"/>
                    <a:pt x="297" y="5649"/>
                  </a:cubicBezTo>
                  <a:cubicBezTo>
                    <a:pt x="235" y="5478"/>
                    <a:pt x="224" y="5229"/>
                    <a:pt x="275" y="4916"/>
                  </a:cubicBezTo>
                  <a:cubicBezTo>
                    <a:pt x="352" y="4441"/>
                    <a:pt x="445" y="4521"/>
                    <a:pt x="837" y="3783"/>
                  </a:cubicBezTo>
                  <a:cubicBezTo>
                    <a:pt x="895" y="3672"/>
                    <a:pt x="1081" y="2853"/>
                    <a:pt x="1147" y="2737"/>
                  </a:cubicBezTo>
                  <a:cubicBezTo>
                    <a:pt x="1278" y="2511"/>
                    <a:pt x="1461" y="2464"/>
                    <a:pt x="1585" y="2033"/>
                  </a:cubicBezTo>
                  <a:cubicBezTo>
                    <a:pt x="1602" y="1974"/>
                    <a:pt x="1605" y="1913"/>
                    <a:pt x="1555" y="1879"/>
                  </a:cubicBezTo>
                  <a:cubicBezTo>
                    <a:pt x="1536" y="1866"/>
                    <a:pt x="1515" y="1861"/>
                    <a:pt x="1494" y="1861"/>
                  </a:cubicBezTo>
                  <a:cubicBezTo>
                    <a:pt x="1458" y="1861"/>
                    <a:pt x="1422" y="1878"/>
                    <a:pt x="1400" y="1910"/>
                  </a:cubicBezTo>
                  <a:cubicBezTo>
                    <a:pt x="1298" y="2065"/>
                    <a:pt x="1201" y="2219"/>
                    <a:pt x="1108" y="2369"/>
                  </a:cubicBezTo>
                  <a:cubicBezTo>
                    <a:pt x="1043" y="2478"/>
                    <a:pt x="978" y="2586"/>
                    <a:pt x="920" y="2693"/>
                  </a:cubicBezTo>
                  <a:cubicBezTo>
                    <a:pt x="675" y="3123"/>
                    <a:pt x="477" y="3536"/>
                    <a:pt x="331" y="3918"/>
                  </a:cubicBezTo>
                  <a:cubicBezTo>
                    <a:pt x="279" y="4052"/>
                    <a:pt x="235" y="4179"/>
                    <a:pt x="195" y="4304"/>
                  </a:cubicBezTo>
                  <a:cubicBezTo>
                    <a:pt x="146" y="4461"/>
                    <a:pt x="108" y="4611"/>
                    <a:pt x="80" y="4753"/>
                  </a:cubicBezTo>
                  <a:cubicBezTo>
                    <a:pt x="67" y="4807"/>
                    <a:pt x="59" y="4861"/>
                    <a:pt x="50" y="4913"/>
                  </a:cubicBezTo>
                  <a:cubicBezTo>
                    <a:pt x="1" y="5238"/>
                    <a:pt x="12" y="5513"/>
                    <a:pt x="89" y="5725"/>
                  </a:cubicBezTo>
                  <a:cubicBezTo>
                    <a:pt x="112" y="5790"/>
                    <a:pt x="143" y="5848"/>
                    <a:pt x="179" y="5898"/>
                  </a:cubicBezTo>
                  <a:cubicBezTo>
                    <a:pt x="242" y="5991"/>
                    <a:pt x="328" y="6058"/>
                    <a:pt x="428" y="6099"/>
                  </a:cubicBezTo>
                  <a:cubicBezTo>
                    <a:pt x="443" y="6104"/>
                    <a:pt x="458" y="6109"/>
                    <a:pt x="473" y="6114"/>
                  </a:cubicBezTo>
                  <a:cubicBezTo>
                    <a:pt x="503" y="6123"/>
                    <a:pt x="535" y="6127"/>
                    <a:pt x="569" y="6127"/>
                  </a:cubicBezTo>
                  <a:cubicBezTo>
                    <a:pt x="698" y="6127"/>
                    <a:pt x="857" y="6066"/>
                    <a:pt x="1036" y="5961"/>
                  </a:cubicBezTo>
                  <a:cubicBezTo>
                    <a:pt x="1106" y="5920"/>
                    <a:pt x="1179" y="5873"/>
                    <a:pt x="1254" y="5820"/>
                  </a:cubicBezTo>
                  <a:cubicBezTo>
                    <a:pt x="1286" y="5796"/>
                    <a:pt x="1320" y="5772"/>
                    <a:pt x="1353" y="5747"/>
                  </a:cubicBezTo>
                  <a:cubicBezTo>
                    <a:pt x="1389" y="5721"/>
                    <a:pt x="1425" y="5693"/>
                    <a:pt x="1461" y="5664"/>
                  </a:cubicBezTo>
                  <a:lnTo>
                    <a:pt x="1461" y="5663"/>
                  </a:lnTo>
                  <a:cubicBezTo>
                    <a:pt x="2539" y="4807"/>
                    <a:pt x="3950" y="3459"/>
                    <a:pt x="4114" y="2698"/>
                  </a:cubicBezTo>
                  <a:cubicBezTo>
                    <a:pt x="4129" y="2633"/>
                    <a:pt x="4167" y="2577"/>
                    <a:pt x="4192" y="2517"/>
                  </a:cubicBezTo>
                  <a:cubicBezTo>
                    <a:pt x="4219" y="2446"/>
                    <a:pt x="4242" y="2375"/>
                    <a:pt x="4259" y="2303"/>
                  </a:cubicBezTo>
                  <a:cubicBezTo>
                    <a:pt x="4368" y="1870"/>
                    <a:pt x="4017" y="1340"/>
                    <a:pt x="3314" y="560"/>
                  </a:cubicBezTo>
                  <a:cubicBezTo>
                    <a:pt x="2942" y="146"/>
                    <a:pt x="2489" y="0"/>
                    <a:pt x="18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1405075" y="959225"/>
              <a:ext cx="314525" cy="337575"/>
            </a:xfrm>
            <a:custGeom>
              <a:avLst/>
              <a:gdLst/>
              <a:ahLst/>
              <a:cxnLst/>
              <a:rect l="l" t="t" r="r" b="b"/>
              <a:pathLst>
                <a:path w="12581" h="13503" extrusionOk="0">
                  <a:moveTo>
                    <a:pt x="11199" y="1"/>
                  </a:moveTo>
                  <a:cubicBezTo>
                    <a:pt x="11129" y="28"/>
                    <a:pt x="11059" y="55"/>
                    <a:pt x="10985" y="85"/>
                  </a:cubicBezTo>
                  <a:cubicBezTo>
                    <a:pt x="8233" y="1205"/>
                    <a:pt x="2439" y="4322"/>
                    <a:pt x="2292" y="4482"/>
                  </a:cubicBezTo>
                  <a:lnTo>
                    <a:pt x="2017" y="4922"/>
                  </a:lnTo>
                  <a:cubicBezTo>
                    <a:pt x="2007" y="4932"/>
                    <a:pt x="2001" y="4944"/>
                    <a:pt x="1995" y="4957"/>
                  </a:cubicBezTo>
                  <a:lnTo>
                    <a:pt x="104" y="10206"/>
                  </a:lnTo>
                  <a:cubicBezTo>
                    <a:pt x="1" y="10479"/>
                    <a:pt x="408" y="11108"/>
                    <a:pt x="675" y="11224"/>
                  </a:cubicBezTo>
                  <a:lnTo>
                    <a:pt x="2837" y="11967"/>
                  </a:lnTo>
                  <a:cubicBezTo>
                    <a:pt x="2996" y="12042"/>
                    <a:pt x="6138" y="13502"/>
                    <a:pt x="8598" y="13502"/>
                  </a:cubicBezTo>
                  <a:cubicBezTo>
                    <a:pt x="9112" y="13502"/>
                    <a:pt x="9597" y="13438"/>
                    <a:pt x="10018" y="13285"/>
                  </a:cubicBezTo>
                  <a:cubicBezTo>
                    <a:pt x="11100" y="12891"/>
                    <a:pt x="11864" y="12321"/>
                    <a:pt x="12381" y="11801"/>
                  </a:cubicBezTo>
                  <a:cubicBezTo>
                    <a:pt x="12453" y="11731"/>
                    <a:pt x="12519" y="11661"/>
                    <a:pt x="12581" y="11592"/>
                  </a:cubicBezTo>
                  <a:lnTo>
                    <a:pt x="12543" y="11286"/>
                  </a:lnTo>
                  <a:cubicBezTo>
                    <a:pt x="12483" y="11359"/>
                    <a:pt x="12419" y="11433"/>
                    <a:pt x="12347" y="11510"/>
                  </a:cubicBezTo>
                  <a:cubicBezTo>
                    <a:pt x="11847" y="12044"/>
                    <a:pt x="11071" y="12664"/>
                    <a:pt x="9941" y="13076"/>
                  </a:cubicBezTo>
                  <a:cubicBezTo>
                    <a:pt x="9579" y="13208"/>
                    <a:pt x="9165" y="13264"/>
                    <a:pt x="8722" y="13264"/>
                  </a:cubicBezTo>
                  <a:cubicBezTo>
                    <a:pt x="6289" y="13264"/>
                    <a:pt x="3005" y="11574"/>
                    <a:pt x="2963" y="11554"/>
                  </a:cubicBezTo>
                  <a:lnTo>
                    <a:pt x="1028" y="10611"/>
                  </a:lnTo>
                  <a:cubicBezTo>
                    <a:pt x="644" y="10448"/>
                    <a:pt x="523" y="10221"/>
                    <a:pt x="651" y="9824"/>
                  </a:cubicBezTo>
                  <a:lnTo>
                    <a:pt x="1735" y="6549"/>
                  </a:lnTo>
                  <a:cubicBezTo>
                    <a:pt x="2216" y="5284"/>
                    <a:pt x="3092" y="4137"/>
                    <a:pt x="4335" y="3597"/>
                  </a:cubicBezTo>
                  <a:cubicBezTo>
                    <a:pt x="8435" y="1813"/>
                    <a:pt x="8970" y="1147"/>
                    <a:pt x="10745" y="423"/>
                  </a:cubicBezTo>
                  <a:cubicBezTo>
                    <a:pt x="10817" y="393"/>
                    <a:pt x="11156" y="253"/>
                    <a:pt x="11225" y="226"/>
                  </a:cubicBezTo>
                  <a:lnTo>
                    <a:pt x="1119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90975" y="1180175"/>
              <a:ext cx="31175" cy="18175"/>
            </a:xfrm>
            <a:custGeom>
              <a:avLst/>
              <a:gdLst/>
              <a:ahLst/>
              <a:cxnLst/>
              <a:rect l="l" t="t" r="r" b="b"/>
              <a:pathLst>
                <a:path w="1247" h="727" extrusionOk="0">
                  <a:moveTo>
                    <a:pt x="1116" y="0"/>
                  </a:moveTo>
                  <a:cubicBezTo>
                    <a:pt x="1110" y="0"/>
                    <a:pt x="1103" y="1"/>
                    <a:pt x="1096" y="2"/>
                  </a:cubicBezTo>
                  <a:cubicBezTo>
                    <a:pt x="1089" y="3"/>
                    <a:pt x="1080" y="6"/>
                    <a:pt x="1073" y="9"/>
                  </a:cubicBezTo>
                  <a:cubicBezTo>
                    <a:pt x="1058" y="17"/>
                    <a:pt x="999" y="41"/>
                    <a:pt x="912" y="83"/>
                  </a:cubicBezTo>
                  <a:lnTo>
                    <a:pt x="911" y="83"/>
                  </a:lnTo>
                  <a:cubicBezTo>
                    <a:pt x="756" y="152"/>
                    <a:pt x="507" y="266"/>
                    <a:pt x="214" y="398"/>
                  </a:cubicBezTo>
                  <a:cubicBezTo>
                    <a:pt x="144" y="429"/>
                    <a:pt x="73" y="461"/>
                    <a:pt x="0" y="495"/>
                  </a:cubicBezTo>
                  <a:lnTo>
                    <a:pt x="25" y="726"/>
                  </a:lnTo>
                  <a:cubicBezTo>
                    <a:pt x="98" y="694"/>
                    <a:pt x="168" y="661"/>
                    <a:pt x="239" y="630"/>
                  </a:cubicBezTo>
                  <a:cubicBezTo>
                    <a:pt x="467" y="525"/>
                    <a:pt x="691" y="426"/>
                    <a:pt x="891" y="335"/>
                  </a:cubicBezTo>
                  <a:cubicBezTo>
                    <a:pt x="989" y="291"/>
                    <a:pt x="1078" y="251"/>
                    <a:pt x="1164" y="212"/>
                  </a:cubicBezTo>
                  <a:cubicBezTo>
                    <a:pt x="1220" y="187"/>
                    <a:pt x="1246" y="120"/>
                    <a:pt x="1220" y="66"/>
                  </a:cubicBezTo>
                  <a:cubicBezTo>
                    <a:pt x="1212" y="48"/>
                    <a:pt x="1199" y="33"/>
                    <a:pt x="1184" y="22"/>
                  </a:cubicBezTo>
                  <a:cubicBezTo>
                    <a:pt x="1165" y="8"/>
                    <a:pt x="1141" y="0"/>
                    <a:pt x="11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1668125" y="832450"/>
              <a:ext cx="134425" cy="486400"/>
            </a:xfrm>
            <a:custGeom>
              <a:avLst/>
              <a:gdLst/>
              <a:ahLst/>
              <a:cxnLst/>
              <a:rect l="l" t="t" r="r" b="b"/>
              <a:pathLst>
                <a:path w="5377" h="19456" extrusionOk="0">
                  <a:moveTo>
                    <a:pt x="1097" y="1"/>
                  </a:moveTo>
                  <a:cubicBezTo>
                    <a:pt x="869" y="21"/>
                    <a:pt x="300" y="249"/>
                    <a:pt x="157" y="426"/>
                  </a:cubicBezTo>
                  <a:cubicBezTo>
                    <a:pt x="12" y="604"/>
                    <a:pt x="0" y="1276"/>
                    <a:pt x="28" y="1504"/>
                  </a:cubicBezTo>
                  <a:lnTo>
                    <a:pt x="463" y="5156"/>
                  </a:lnTo>
                  <a:lnTo>
                    <a:pt x="437" y="5776"/>
                  </a:lnTo>
                  <a:lnTo>
                    <a:pt x="767" y="7711"/>
                  </a:lnTo>
                  <a:lnTo>
                    <a:pt x="794" y="7933"/>
                  </a:lnTo>
                  <a:cubicBezTo>
                    <a:pt x="866" y="7919"/>
                    <a:pt x="939" y="7904"/>
                    <a:pt x="1013" y="7891"/>
                  </a:cubicBezTo>
                  <a:lnTo>
                    <a:pt x="986" y="7669"/>
                  </a:lnTo>
                  <a:lnTo>
                    <a:pt x="703" y="5297"/>
                  </a:lnTo>
                  <a:lnTo>
                    <a:pt x="677" y="5072"/>
                  </a:lnTo>
                  <a:lnTo>
                    <a:pt x="353" y="2353"/>
                  </a:lnTo>
                  <a:lnTo>
                    <a:pt x="326" y="2133"/>
                  </a:lnTo>
                  <a:lnTo>
                    <a:pt x="252" y="1511"/>
                  </a:lnTo>
                  <a:cubicBezTo>
                    <a:pt x="232" y="1344"/>
                    <a:pt x="383" y="835"/>
                    <a:pt x="490" y="705"/>
                  </a:cubicBezTo>
                  <a:cubicBezTo>
                    <a:pt x="596" y="573"/>
                    <a:pt x="586" y="355"/>
                    <a:pt x="664" y="349"/>
                  </a:cubicBezTo>
                  <a:lnTo>
                    <a:pt x="1591" y="269"/>
                  </a:lnTo>
                  <a:cubicBezTo>
                    <a:pt x="1633" y="265"/>
                    <a:pt x="1685" y="263"/>
                    <a:pt x="1744" y="263"/>
                  </a:cubicBezTo>
                  <a:cubicBezTo>
                    <a:pt x="2279" y="263"/>
                    <a:pt x="3417" y="416"/>
                    <a:pt x="3448" y="714"/>
                  </a:cubicBezTo>
                  <a:lnTo>
                    <a:pt x="3565" y="1810"/>
                  </a:lnTo>
                  <a:lnTo>
                    <a:pt x="3590" y="2031"/>
                  </a:lnTo>
                  <a:lnTo>
                    <a:pt x="3828" y="4267"/>
                  </a:lnTo>
                  <a:lnTo>
                    <a:pt x="3850" y="4483"/>
                  </a:lnTo>
                  <a:lnTo>
                    <a:pt x="4105" y="6843"/>
                  </a:lnTo>
                  <a:lnTo>
                    <a:pt x="4145" y="7227"/>
                  </a:lnTo>
                  <a:cubicBezTo>
                    <a:pt x="4203" y="7115"/>
                    <a:pt x="4266" y="7003"/>
                    <a:pt x="4332" y="6887"/>
                  </a:cubicBezTo>
                  <a:lnTo>
                    <a:pt x="4293" y="6519"/>
                  </a:lnTo>
                  <a:lnTo>
                    <a:pt x="4072" y="4450"/>
                  </a:lnTo>
                  <a:lnTo>
                    <a:pt x="4048" y="4234"/>
                  </a:lnTo>
                  <a:lnTo>
                    <a:pt x="3669" y="691"/>
                  </a:lnTo>
                  <a:cubicBezTo>
                    <a:pt x="3625" y="269"/>
                    <a:pt x="2648" y="1"/>
                    <a:pt x="2153" y="1"/>
                  </a:cubicBezTo>
                  <a:cubicBezTo>
                    <a:pt x="2119" y="1"/>
                    <a:pt x="2088" y="2"/>
                    <a:pt x="2059" y="5"/>
                  </a:cubicBezTo>
                  <a:lnTo>
                    <a:pt x="1097" y="1"/>
                  </a:lnTo>
                  <a:close/>
                  <a:moveTo>
                    <a:pt x="4620" y="9559"/>
                  </a:moveTo>
                  <a:cubicBezTo>
                    <a:pt x="4548" y="9618"/>
                    <a:pt x="4479" y="9674"/>
                    <a:pt x="4413" y="9725"/>
                  </a:cubicBezTo>
                  <a:lnTo>
                    <a:pt x="4422" y="9801"/>
                  </a:lnTo>
                  <a:lnTo>
                    <a:pt x="4439" y="9970"/>
                  </a:lnTo>
                  <a:lnTo>
                    <a:pt x="4456" y="10124"/>
                  </a:lnTo>
                  <a:cubicBezTo>
                    <a:pt x="4466" y="10099"/>
                    <a:pt x="4476" y="10076"/>
                    <a:pt x="4486" y="10052"/>
                  </a:cubicBezTo>
                  <a:cubicBezTo>
                    <a:pt x="4493" y="10037"/>
                    <a:pt x="4499" y="10023"/>
                    <a:pt x="4506" y="10009"/>
                  </a:cubicBezTo>
                  <a:lnTo>
                    <a:pt x="4506" y="10009"/>
                  </a:lnTo>
                  <a:cubicBezTo>
                    <a:pt x="4506" y="10007"/>
                    <a:pt x="4507" y="10005"/>
                    <a:pt x="4508" y="10003"/>
                  </a:cubicBezTo>
                  <a:cubicBezTo>
                    <a:pt x="4515" y="9987"/>
                    <a:pt x="4522" y="9972"/>
                    <a:pt x="4529" y="9958"/>
                  </a:cubicBezTo>
                  <a:cubicBezTo>
                    <a:pt x="4537" y="9939"/>
                    <a:pt x="4541" y="9918"/>
                    <a:pt x="4538" y="9897"/>
                  </a:cubicBezTo>
                  <a:lnTo>
                    <a:pt x="4538" y="9897"/>
                  </a:lnTo>
                  <a:cubicBezTo>
                    <a:pt x="4538" y="9897"/>
                    <a:pt x="4538" y="9897"/>
                    <a:pt x="4538" y="9897"/>
                  </a:cubicBezTo>
                  <a:cubicBezTo>
                    <a:pt x="4574" y="9871"/>
                    <a:pt x="4610" y="9843"/>
                    <a:pt x="4646" y="9814"/>
                  </a:cubicBezTo>
                  <a:lnTo>
                    <a:pt x="4646" y="9813"/>
                  </a:lnTo>
                  <a:lnTo>
                    <a:pt x="4620" y="9559"/>
                  </a:lnTo>
                  <a:close/>
                  <a:moveTo>
                    <a:pt x="1304" y="10333"/>
                  </a:moveTo>
                  <a:cubicBezTo>
                    <a:pt x="1236" y="10384"/>
                    <a:pt x="1167" y="10437"/>
                    <a:pt x="1097" y="10488"/>
                  </a:cubicBezTo>
                  <a:lnTo>
                    <a:pt x="1128" y="10741"/>
                  </a:lnTo>
                  <a:lnTo>
                    <a:pt x="1825" y="16579"/>
                  </a:lnTo>
                  <a:lnTo>
                    <a:pt x="1859" y="16872"/>
                  </a:lnTo>
                  <a:lnTo>
                    <a:pt x="1908" y="17286"/>
                  </a:lnTo>
                  <a:cubicBezTo>
                    <a:pt x="1911" y="17310"/>
                    <a:pt x="1922" y="17333"/>
                    <a:pt x="1940" y="17351"/>
                  </a:cubicBezTo>
                  <a:lnTo>
                    <a:pt x="4006" y="19422"/>
                  </a:lnTo>
                  <a:cubicBezTo>
                    <a:pt x="4013" y="19431"/>
                    <a:pt x="4021" y="19437"/>
                    <a:pt x="4031" y="19442"/>
                  </a:cubicBezTo>
                  <a:cubicBezTo>
                    <a:pt x="4048" y="19451"/>
                    <a:pt x="4067" y="19456"/>
                    <a:pt x="4086" y="19456"/>
                  </a:cubicBezTo>
                  <a:cubicBezTo>
                    <a:pt x="4093" y="19456"/>
                    <a:pt x="4099" y="19455"/>
                    <a:pt x="4106" y="19454"/>
                  </a:cubicBezTo>
                  <a:cubicBezTo>
                    <a:pt x="4141" y="19447"/>
                    <a:pt x="4172" y="19422"/>
                    <a:pt x="4186" y="19389"/>
                  </a:cubicBezTo>
                  <a:lnTo>
                    <a:pt x="5366" y="16666"/>
                  </a:lnTo>
                  <a:cubicBezTo>
                    <a:pt x="5374" y="16648"/>
                    <a:pt x="5377" y="16629"/>
                    <a:pt x="5374" y="16609"/>
                  </a:cubicBezTo>
                  <a:lnTo>
                    <a:pt x="5273" y="15665"/>
                  </a:lnTo>
                  <a:lnTo>
                    <a:pt x="5269" y="15633"/>
                  </a:lnTo>
                  <a:lnTo>
                    <a:pt x="5153" y="14539"/>
                  </a:lnTo>
                  <a:lnTo>
                    <a:pt x="5128" y="14307"/>
                  </a:lnTo>
                  <a:lnTo>
                    <a:pt x="5058" y="13647"/>
                  </a:lnTo>
                  <a:lnTo>
                    <a:pt x="5056" y="13645"/>
                  </a:lnTo>
                  <a:lnTo>
                    <a:pt x="4991" y="13037"/>
                  </a:lnTo>
                  <a:lnTo>
                    <a:pt x="4991" y="13035"/>
                  </a:lnTo>
                  <a:lnTo>
                    <a:pt x="4904" y="12219"/>
                  </a:lnTo>
                  <a:lnTo>
                    <a:pt x="4879" y="11993"/>
                  </a:lnTo>
                  <a:cubicBezTo>
                    <a:pt x="4825" y="12011"/>
                    <a:pt x="4773" y="12023"/>
                    <a:pt x="4724" y="12033"/>
                  </a:cubicBezTo>
                  <a:cubicBezTo>
                    <a:pt x="4703" y="12037"/>
                    <a:pt x="4682" y="12040"/>
                    <a:pt x="4662" y="12043"/>
                  </a:cubicBezTo>
                  <a:lnTo>
                    <a:pt x="4686" y="12265"/>
                  </a:lnTo>
                  <a:lnTo>
                    <a:pt x="4914" y="14403"/>
                  </a:lnTo>
                  <a:lnTo>
                    <a:pt x="4939" y="14634"/>
                  </a:lnTo>
                  <a:lnTo>
                    <a:pt x="5138" y="16489"/>
                  </a:lnTo>
                  <a:lnTo>
                    <a:pt x="5150" y="16604"/>
                  </a:lnTo>
                  <a:lnTo>
                    <a:pt x="5099" y="16722"/>
                  </a:lnTo>
                  <a:lnTo>
                    <a:pt x="4267" y="18869"/>
                  </a:lnTo>
                  <a:cubicBezTo>
                    <a:pt x="4209" y="19002"/>
                    <a:pt x="4114" y="19056"/>
                    <a:pt x="4003" y="19056"/>
                  </a:cubicBezTo>
                  <a:cubicBezTo>
                    <a:pt x="3821" y="19056"/>
                    <a:pt x="3596" y="18911"/>
                    <a:pt x="3427" y="18741"/>
                  </a:cubicBezTo>
                  <a:lnTo>
                    <a:pt x="2177" y="17274"/>
                  </a:lnTo>
                  <a:lnTo>
                    <a:pt x="2125" y="17220"/>
                  </a:lnTo>
                  <a:lnTo>
                    <a:pt x="2106" y="17061"/>
                  </a:lnTo>
                  <a:lnTo>
                    <a:pt x="2059" y="16663"/>
                  </a:lnTo>
                  <a:lnTo>
                    <a:pt x="1789" y="12645"/>
                  </a:lnTo>
                  <a:cubicBezTo>
                    <a:pt x="1766" y="12312"/>
                    <a:pt x="1712" y="11982"/>
                    <a:pt x="1624" y="11659"/>
                  </a:cubicBezTo>
                  <a:lnTo>
                    <a:pt x="1335" y="10588"/>
                  </a:lnTo>
                  <a:lnTo>
                    <a:pt x="1304" y="103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671625" y="877425"/>
              <a:ext cx="91400" cy="14075"/>
            </a:xfrm>
            <a:custGeom>
              <a:avLst/>
              <a:gdLst/>
              <a:ahLst/>
              <a:cxnLst/>
              <a:rect l="l" t="t" r="r" b="b"/>
              <a:pathLst>
                <a:path w="3656" h="563" extrusionOk="0">
                  <a:moveTo>
                    <a:pt x="3539" y="0"/>
                  </a:moveTo>
                  <a:cubicBezTo>
                    <a:pt x="3535" y="0"/>
                    <a:pt x="3532" y="0"/>
                    <a:pt x="3529" y="1"/>
                  </a:cubicBezTo>
                  <a:lnTo>
                    <a:pt x="3425" y="11"/>
                  </a:lnTo>
                  <a:lnTo>
                    <a:pt x="186" y="334"/>
                  </a:lnTo>
                  <a:lnTo>
                    <a:pt x="107" y="341"/>
                  </a:lnTo>
                  <a:cubicBezTo>
                    <a:pt x="45" y="347"/>
                    <a:pt x="0" y="401"/>
                    <a:pt x="7" y="462"/>
                  </a:cubicBezTo>
                  <a:cubicBezTo>
                    <a:pt x="11" y="501"/>
                    <a:pt x="33" y="533"/>
                    <a:pt x="65" y="549"/>
                  </a:cubicBezTo>
                  <a:cubicBezTo>
                    <a:pt x="82" y="558"/>
                    <a:pt x="102" y="563"/>
                    <a:pt x="122" y="563"/>
                  </a:cubicBezTo>
                  <a:cubicBezTo>
                    <a:pt x="124" y="563"/>
                    <a:pt x="126" y="563"/>
                    <a:pt x="128" y="563"/>
                  </a:cubicBezTo>
                  <a:lnTo>
                    <a:pt x="213" y="554"/>
                  </a:lnTo>
                  <a:lnTo>
                    <a:pt x="3450" y="232"/>
                  </a:lnTo>
                  <a:lnTo>
                    <a:pt x="3550" y="222"/>
                  </a:lnTo>
                  <a:cubicBezTo>
                    <a:pt x="3611" y="216"/>
                    <a:pt x="3656" y="162"/>
                    <a:pt x="3650" y="101"/>
                  </a:cubicBezTo>
                  <a:cubicBezTo>
                    <a:pt x="3644" y="44"/>
                    <a:pt x="3595" y="0"/>
                    <a:pt x="35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716800" y="1244300"/>
              <a:ext cx="84800" cy="20475"/>
            </a:xfrm>
            <a:custGeom>
              <a:avLst/>
              <a:gdLst/>
              <a:ahLst/>
              <a:cxnLst/>
              <a:rect l="l" t="t" r="r" b="b"/>
              <a:pathLst>
                <a:path w="3392" h="819" extrusionOk="0">
                  <a:moveTo>
                    <a:pt x="3272" y="1"/>
                  </a:moveTo>
                  <a:cubicBezTo>
                    <a:pt x="3265" y="1"/>
                    <a:pt x="3258" y="1"/>
                    <a:pt x="3251" y="3"/>
                  </a:cubicBezTo>
                  <a:lnTo>
                    <a:pt x="621" y="501"/>
                  </a:lnTo>
                  <a:lnTo>
                    <a:pt x="111" y="478"/>
                  </a:lnTo>
                  <a:lnTo>
                    <a:pt x="100" y="598"/>
                  </a:lnTo>
                  <a:cubicBezTo>
                    <a:pt x="41" y="610"/>
                    <a:pt x="1" y="667"/>
                    <a:pt x="13" y="727"/>
                  </a:cubicBezTo>
                  <a:cubicBezTo>
                    <a:pt x="19" y="762"/>
                    <a:pt x="40" y="789"/>
                    <a:pt x="68" y="804"/>
                  </a:cubicBezTo>
                  <a:cubicBezTo>
                    <a:pt x="84" y="813"/>
                    <a:pt x="102" y="818"/>
                    <a:pt x="120" y="818"/>
                  </a:cubicBezTo>
                  <a:cubicBezTo>
                    <a:pt x="127" y="818"/>
                    <a:pt x="135" y="817"/>
                    <a:pt x="142" y="816"/>
                  </a:cubicBezTo>
                  <a:lnTo>
                    <a:pt x="230" y="800"/>
                  </a:lnTo>
                  <a:lnTo>
                    <a:pt x="3152" y="248"/>
                  </a:lnTo>
                  <a:lnTo>
                    <a:pt x="3292" y="221"/>
                  </a:lnTo>
                  <a:cubicBezTo>
                    <a:pt x="3353" y="209"/>
                    <a:pt x="3392" y="152"/>
                    <a:pt x="3380" y="92"/>
                  </a:cubicBezTo>
                  <a:cubicBezTo>
                    <a:pt x="3370" y="38"/>
                    <a:pt x="3324" y="1"/>
                    <a:pt x="32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707400" y="950175"/>
              <a:ext cx="61750" cy="242000"/>
            </a:xfrm>
            <a:custGeom>
              <a:avLst/>
              <a:gdLst/>
              <a:ahLst/>
              <a:cxnLst/>
              <a:rect l="l" t="t" r="r" b="b"/>
              <a:pathLst>
                <a:path w="2470" h="9680" extrusionOk="0">
                  <a:moveTo>
                    <a:pt x="713" y="0"/>
                  </a:moveTo>
                  <a:cubicBezTo>
                    <a:pt x="683" y="0"/>
                    <a:pt x="654" y="2"/>
                    <a:pt x="624" y="6"/>
                  </a:cubicBezTo>
                  <a:cubicBezTo>
                    <a:pt x="450" y="28"/>
                    <a:pt x="296" y="113"/>
                    <a:pt x="184" y="247"/>
                  </a:cubicBezTo>
                  <a:cubicBezTo>
                    <a:pt x="177" y="255"/>
                    <a:pt x="170" y="262"/>
                    <a:pt x="164" y="271"/>
                  </a:cubicBezTo>
                  <a:cubicBezTo>
                    <a:pt x="51" y="418"/>
                    <a:pt x="1" y="600"/>
                    <a:pt x="25" y="784"/>
                  </a:cubicBezTo>
                  <a:lnTo>
                    <a:pt x="292" y="2837"/>
                  </a:lnTo>
                  <a:lnTo>
                    <a:pt x="322" y="3060"/>
                  </a:lnTo>
                  <a:cubicBezTo>
                    <a:pt x="397" y="3054"/>
                    <a:pt x="472" y="3051"/>
                    <a:pt x="545" y="3047"/>
                  </a:cubicBezTo>
                  <a:lnTo>
                    <a:pt x="603" y="2600"/>
                  </a:lnTo>
                  <a:lnTo>
                    <a:pt x="356" y="1325"/>
                  </a:lnTo>
                  <a:cubicBezTo>
                    <a:pt x="340" y="1201"/>
                    <a:pt x="320" y="860"/>
                    <a:pt x="398" y="760"/>
                  </a:cubicBezTo>
                  <a:cubicBezTo>
                    <a:pt x="475" y="659"/>
                    <a:pt x="455" y="493"/>
                    <a:pt x="580" y="477"/>
                  </a:cubicBezTo>
                  <a:cubicBezTo>
                    <a:pt x="672" y="465"/>
                    <a:pt x="823" y="274"/>
                    <a:pt x="913" y="274"/>
                  </a:cubicBezTo>
                  <a:cubicBezTo>
                    <a:pt x="922" y="274"/>
                    <a:pt x="930" y="276"/>
                    <a:pt x="938" y="280"/>
                  </a:cubicBezTo>
                  <a:cubicBezTo>
                    <a:pt x="1067" y="350"/>
                    <a:pt x="1161" y="477"/>
                    <a:pt x="1181" y="633"/>
                  </a:cubicBezTo>
                  <a:lnTo>
                    <a:pt x="1484" y="2960"/>
                  </a:lnTo>
                  <a:lnTo>
                    <a:pt x="1519" y="3230"/>
                  </a:lnTo>
                  <a:cubicBezTo>
                    <a:pt x="1637" y="3304"/>
                    <a:pt x="1727" y="3402"/>
                    <a:pt x="1782" y="3532"/>
                  </a:cubicBezTo>
                  <a:lnTo>
                    <a:pt x="1726" y="3100"/>
                  </a:lnTo>
                  <a:lnTo>
                    <a:pt x="1401" y="604"/>
                  </a:lnTo>
                  <a:cubicBezTo>
                    <a:pt x="1367" y="345"/>
                    <a:pt x="1194" y="137"/>
                    <a:pt x="965" y="48"/>
                  </a:cubicBezTo>
                  <a:cubicBezTo>
                    <a:pt x="886" y="17"/>
                    <a:pt x="801" y="0"/>
                    <a:pt x="713" y="0"/>
                  </a:cubicBezTo>
                  <a:close/>
                  <a:moveTo>
                    <a:pt x="1794" y="3633"/>
                  </a:moveTo>
                  <a:cubicBezTo>
                    <a:pt x="1778" y="3699"/>
                    <a:pt x="1723" y="3801"/>
                    <a:pt x="1611" y="3943"/>
                  </a:cubicBezTo>
                  <a:lnTo>
                    <a:pt x="1650" y="4244"/>
                  </a:lnTo>
                  <a:lnTo>
                    <a:pt x="1664" y="4355"/>
                  </a:lnTo>
                  <a:lnTo>
                    <a:pt x="1792" y="5339"/>
                  </a:lnTo>
                  <a:lnTo>
                    <a:pt x="2072" y="8237"/>
                  </a:lnTo>
                  <a:cubicBezTo>
                    <a:pt x="2089" y="8362"/>
                    <a:pt x="2208" y="8914"/>
                    <a:pt x="2130" y="9014"/>
                  </a:cubicBezTo>
                  <a:cubicBezTo>
                    <a:pt x="2054" y="9114"/>
                    <a:pt x="1942" y="9178"/>
                    <a:pt x="1818" y="9194"/>
                  </a:cubicBezTo>
                  <a:cubicBezTo>
                    <a:pt x="1798" y="9197"/>
                    <a:pt x="1777" y="9198"/>
                    <a:pt x="1757" y="9198"/>
                  </a:cubicBezTo>
                  <a:cubicBezTo>
                    <a:pt x="1524" y="9198"/>
                    <a:pt x="1321" y="9025"/>
                    <a:pt x="1290" y="8787"/>
                  </a:cubicBezTo>
                  <a:lnTo>
                    <a:pt x="804" y="5053"/>
                  </a:lnTo>
                  <a:lnTo>
                    <a:pt x="770" y="4788"/>
                  </a:lnTo>
                  <a:cubicBezTo>
                    <a:pt x="706" y="4843"/>
                    <a:pt x="640" y="4901"/>
                    <a:pt x="568" y="4961"/>
                  </a:cubicBezTo>
                  <a:lnTo>
                    <a:pt x="602" y="5221"/>
                  </a:lnTo>
                  <a:lnTo>
                    <a:pt x="1069" y="8816"/>
                  </a:lnTo>
                  <a:cubicBezTo>
                    <a:pt x="1099" y="9045"/>
                    <a:pt x="1177" y="9460"/>
                    <a:pt x="1366" y="9563"/>
                  </a:cubicBezTo>
                  <a:cubicBezTo>
                    <a:pt x="1475" y="9622"/>
                    <a:pt x="1781" y="9680"/>
                    <a:pt x="1956" y="9680"/>
                  </a:cubicBezTo>
                  <a:cubicBezTo>
                    <a:pt x="1980" y="9680"/>
                    <a:pt x="2002" y="9679"/>
                    <a:pt x="2020" y="9676"/>
                  </a:cubicBezTo>
                  <a:cubicBezTo>
                    <a:pt x="2204" y="9652"/>
                    <a:pt x="2193" y="9297"/>
                    <a:pt x="2306" y="9150"/>
                  </a:cubicBezTo>
                  <a:cubicBezTo>
                    <a:pt x="2420" y="9002"/>
                    <a:pt x="2470" y="8820"/>
                    <a:pt x="2446" y="8637"/>
                  </a:cubicBezTo>
                  <a:lnTo>
                    <a:pt x="2042" y="5540"/>
                  </a:lnTo>
                  <a:lnTo>
                    <a:pt x="2006" y="5253"/>
                  </a:lnTo>
                  <a:lnTo>
                    <a:pt x="1889" y="4358"/>
                  </a:lnTo>
                  <a:lnTo>
                    <a:pt x="1842" y="4000"/>
                  </a:lnTo>
                  <a:lnTo>
                    <a:pt x="1809" y="3745"/>
                  </a:lnTo>
                  <a:lnTo>
                    <a:pt x="1794" y="3633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" name="Google Shape;44;p2"/>
          <p:cNvSpPr/>
          <p:nvPr/>
        </p:nvSpPr>
        <p:spPr>
          <a:xfrm>
            <a:off x="511829" y="1008964"/>
            <a:ext cx="878281" cy="722896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" name="Google Shape;45;p2"/>
          <p:cNvSpPr/>
          <p:nvPr/>
        </p:nvSpPr>
        <p:spPr>
          <a:xfrm rot="-906757">
            <a:off x="4797309" y="6305459"/>
            <a:ext cx="1006913" cy="23590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6" name="Google Shape;46;p2"/>
          <p:cNvGrpSpPr/>
          <p:nvPr/>
        </p:nvGrpSpPr>
        <p:grpSpPr>
          <a:xfrm>
            <a:off x="11590065" y="2318030"/>
            <a:ext cx="295696" cy="267845"/>
            <a:chOff x="1640475" y="1197075"/>
            <a:chExt cx="55475" cy="50250"/>
          </a:xfrm>
        </p:grpSpPr>
        <p:sp>
          <p:nvSpPr>
            <p:cNvPr id="47" name="Google Shape;4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" name="Google Shape;50;p2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" name="Google Shape;51;p2"/>
          <p:cNvSpPr/>
          <p:nvPr/>
        </p:nvSpPr>
        <p:spPr>
          <a:xfrm rot="-6249525">
            <a:off x="1827813" y="5763807"/>
            <a:ext cx="1723575" cy="157008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" name="Google Shape;52;p2"/>
          <p:cNvGrpSpPr/>
          <p:nvPr/>
        </p:nvGrpSpPr>
        <p:grpSpPr>
          <a:xfrm>
            <a:off x="1717589" y="1017152"/>
            <a:ext cx="578191" cy="523765"/>
            <a:chOff x="1640475" y="1197075"/>
            <a:chExt cx="55475" cy="50250"/>
          </a:xfrm>
        </p:grpSpPr>
        <p:sp>
          <p:nvSpPr>
            <p:cNvPr id="53" name="Google Shape;53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6" name="Google Shape;56;p2"/>
          <p:cNvGrpSpPr/>
          <p:nvPr/>
        </p:nvGrpSpPr>
        <p:grpSpPr>
          <a:xfrm rot="-5400000">
            <a:off x="10361240" y="6130546"/>
            <a:ext cx="326429" cy="295697"/>
            <a:chOff x="1640475" y="1197075"/>
            <a:chExt cx="55475" cy="50250"/>
          </a:xfrm>
        </p:grpSpPr>
        <p:sp>
          <p:nvSpPr>
            <p:cNvPr id="57" name="Google Shape;57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0" name="Google Shape;60;p2"/>
          <p:cNvSpPr/>
          <p:nvPr/>
        </p:nvSpPr>
        <p:spPr>
          <a:xfrm rot="581768">
            <a:off x="11084085" y="488031"/>
            <a:ext cx="623799" cy="14614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" name="Google Shape;61;p2"/>
          <p:cNvGrpSpPr/>
          <p:nvPr/>
        </p:nvGrpSpPr>
        <p:grpSpPr>
          <a:xfrm>
            <a:off x="432499" y="3759130"/>
            <a:ext cx="295696" cy="267845"/>
            <a:chOff x="1640475" y="1197075"/>
            <a:chExt cx="55475" cy="50250"/>
          </a:xfrm>
        </p:grpSpPr>
        <p:sp>
          <p:nvSpPr>
            <p:cNvPr id="62" name="Google Shape;62;p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" name="Google Shape;65;p2"/>
          <p:cNvGrpSpPr/>
          <p:nvPr/>
        </p:nvGrpSpPr>
        <p:grpSpPr>
          <a:xfrm>
            <a:off x="10506750" y="5389822"/>
            <a:ext cx="527764" cy="434620"/>
            <a:chOff x="6441550" y="2480732"/>
            <a:chExt cx="253700" cy="208925"/>
          </a:xfrm>
        </p:grpSpPr>
        <p:sp>
          <p:nvSpPr>
            <p:cNvPr id="66" name="Google Shape;66;p2"/>
            <p:cNvSpPr/>
            <p:nvPr/>
          </p:nvSpPr>
          <p:spPr>
            <a:xfrm>
              <a:off x="6450150" y="2496032"/>
              <a:ext cx="234200" cy="178350"/>
            </a:xfrm>
            <a:custGeom>
              <a:avLst/>
              <a:gdLst/>
              <a:ahLst/>
              <a:cxnLst/>
              <a:rect l="l" t="t" r="r" b="b"/>
              <a:pathLst>
                <a:path w="9368" h="7134" extrusionOk="0">
                  <a:moveTo>
                    <a:pt x="4659" y="0"/>
                  </a:moveTo>
                  <a:cubicBezTo>
                    <a:pt x="4607" y="0"/>
                    <a:pt x="4541" y="13"/>
                    <a:pt x="4450" y="37"/>
                  </a:cubicBezTo>
                  <a:cubicBezTo>
                    <a:pt x="3877" y="190"/>
                    <a:pt x="3484" y="1286"/>
                    <a:pt x="3251" y="1912"/>
                  </a:cubicBezTo>
                  <a:cubicBezTo>
                    <a:pt x="3320" y="1989"/>
                    <a:pt x="3277" y="2134"/>
                    <a:pt x="3165" y="2176"/>
                  </a:cubicBezTo>
                  <a:lnTo>
                    <a:pt x="3168" y="2185"/>
                  </a:lnTo>
                  <a:cubicBezTo>
                    <a:pt x="3113" y="2194"/>
                    <a:pt x="3054" y="2199"/>
                    <a:pt x="2997" y="2208"/>
                  </a:cubicBezTo>
                  <a:cubicBezTo>
                    <a:pt x="2928" y="2224"/>
                    <a:pt x="2859" y="2242"/>
                    <a:pt x="2789" y="2262"/>
                  </a:cubicBezTo>
                  <a:cubicBezTo>
                    <a:pt x="2774" y="2272"/>
                    <a:pt x="2758" y="2277"/>
                    <a:pt x="2742" y="2277"/>
                  </a:cubicBezTo>
                  <a:cubicBezTo>
                    <a:pt x="2715" y="2277"/>
                    <a:pt x="2691" y="2262"/>
                    <a:pt x="2674" y="2240"/>
                  </a:cubicBezTo>
                  <a:cubicBezTo>
                    <a:pt x="2334" y="2266"/>
                    <a:pt x="1995" y="2268"/>
                    <a:pt x="1658" y="2272"/>
                  </a:cubicBezTo>
                  <a:cubicBezTo>
                    <a:pt x="1653" y="2272"/>
                    <a:pt x="1647" y="2272"/>
                    <a:pt x="1641" y="2272"/>
                  </a:cubicBezTo>
                  <a:cubicBezTo>
                    <a:pt x="1500" y="2272"/>
                    <a:pt x="1246" y="2244"/>
                    <a:pt x="999" y="2244"/>
                  </a:cubicBezTo>
                  <a:cubicBezTo>
                    <a:pt x="731" y="2244"/>
                    <a:pt x="469" y="2277"/>
                    <a:pt x="366" y="2418"/>
                  </a:cubicBezTo>
                  <a:cubicBezTo>
                    <a:pt x="0" y="2908"/>
                    <a:pt x="2213" y="3958"/>
                    <a:pt x="2559" y="4145"/>
                  </a:cubicBezTo>
                  <a:cubicBezTo>
                    <a:pt x="2583" y="4161"/>
                    <a:pt x="2605" y="4177"/>
                    <a:pt x="2621" y="4198"/>
                  </a:cubicBezTo>
                  <a:cubicBezTo>
                    <a:pt x="2684" y="4214"/>
                    <a:pt x="2732" y="4270"/>
                    <a:pt x="2706" y="4346"/>
                  </a:cubicBezTo>
                  <a:cubicBezTo>
                    <a:pt x="2554" y="4801"/>
                    <a:pt x="2408" y="5258"/>
                    <a:pt x="2295" y="5725"/>
                  </a:cubicBezTo>
                  <a:cubicBezTo>
                    <a:pt x="2237" y="5970"/>
                    <a:pt x="2191" y="6212"/>
                    <a:pt x="2161" y="6461"/>
                  </a:cubicBezTo>
                  <a:cubicBezTo>
                    <a:pt x="2127" y="6731"/>
                    <a:pt x="1993" y="7041"/>
                    <a:pt x="2272" y="7123"/>
                  </a:cubicBezTo>
                  <a:cubicBezTo>
                    <a:pt x="2295" y="7130"/>
                    <a:pt x="2320" y="7133"/>
                    <a:pt x="2345" y="7133"/>
                  </a:cubicBezTo>
                  <a:cubicBezTo>
                    <a:pt x="2715" y="7133"/>
                    <a:pt x="3335" y="6449"/>
                    <a:pt x="3602" y="6214"/>
                  </a:cubicBezTo>
                  <a:cubicBezTo>
                    <a:pt x="3939" y="5918"/>
                    <a:pt x="4255" y="5606"/>
                    <a:pt x="4577" y="5298"/>
                  </a:cubicBezTo>
                  <a:cubicBezTo>
                    <a:pt x="4624" y="5252"/>
                    <a:pt x="4676" y="5232"/>
                    <a:pt x="4726" y="5232"/>
                  </a:cubicBezTo>
                  <a:cubicBezTo>
                    <a:pt x="4823" y="5232"/>
                    <a:pt x="4912" y="5304"/>
                    <a:pt x="4943" y="5395"/>
                  </a:cubicBezTo>
                  <a:cubicBezTo>
                    <a:pt x="5748" y="6083"/>
                    <a:pt x="6641" y="6590"/>
                    <a:pt x="7652" y="6886"/>
                  </a:cubicBezTo>
                  <a:cubicBezTo>
                    <a:pt x="7611" y="6433"/>
                    <a:pt x="7534" y="5990"/>
                    <a:pt x="7408" y="5552"/>
                  </a:cubicBezTo>
                  <a:cubicBezTo>
                    <a:pt x="7269" y="5069"/>
                    <a:pt x="7001" y="4628"/>
                    <a:pt x="6887" y="4143"/>
                  </a:cubicBezTo>
                  <a:cubicBezTo>
                    <a:pt x="6863" y="4039"/>
                    <a:pt x="6937" y="3942"/>
                    <a:pt x="7024" y="3914"/>
                  </a:cubicBezTo>
                  <a:cubicBezTo>
                    <a:pt x="7026" y="3866"/>
                    <a:pt x="7050" y="3815"/>
                    <a:pt x="7107" y="3781"/>
                  </a:cubicBezTo>
                  <a:cubicBezTo>
                    <a:pt x="7386" y="3602"/>
                    <a:pt x="9368" y="2256"/>
                    <a:pt x="9139" y="1904"/>
                  </a:cubicBezTo>
                  <a:cubicBezTo>
                    <a:pt x="9087" y="1823"/>
                    <a:pt x="8893" y="1797"/>
                    <a:pt x="8659" y="1797"/>
                  </a:cubicBezTo>
                  <a:cubicBezTo>
                    <a:pt x="8282" y="1797"/>
                    <a:pt x="7801" y="1864"/>
                    <a:pt x="7633" y="1875"/>
                  </a:cubicBezTo>
                  <a:cubicBezTo>
                    <a:pt x="7146" y="1908"/>
                    <a:pt x="6661" y="1988"/>
                    <a:pt x="6177" y="2002"/>
                  </a:cubicBezTo>
                  <a:cubicBezTo>
                    <a:pt x="6173" y="2002"/>
                    <a:pt x="6170" y="2002"/>
                    <a:pt x="6166" y="2002"/>
                  </a:cubicBezTo>
                  <a:cubicBezTo>
                    <a:pt x="6063" y="2002"/>
                    <a:pt x="6000" y="1931"/>
                    <a:pt x="5976" y="1848"/>
                  </a:cubicBezTo>
                  <a:cubicBezTo>
                    <a:pt x="5937" y="1836"/>
                    <a:pt x="5899" y="1815"/>
                    <a:pt x="5874" y="1781"/>
                  </a:cubicBezTo>
                  <a:cubicBezTo>
                    <a:pt x="5664" y="1476"/>
                    <a:pt x="5549" y="1118"/>
                    <a:pt x="5354" y="802"/>
                  </a:cubicBezTo>
                  <a:cubicBezTo>
                    <a:pt x="5241" y="617"/>
                    <a:pt x="5117" y="437"/>
                    <a:pt x="4980" y="270"/>
                  </a:cubicBezTo>
                  <a:cubicBezTo>
                    <a:pt x="4832" y="88"/>
                    <a:pt x="4795" y="0"/>
                    <a:pt x="4659" y="0"/>
                  </a:cubicBezTo>
                  <a:close/>
                </a:path>
              </a:pathLst>
            </a:custGeom>
            <a:solidFill>
              <a:srgbClr val="FFE6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6441550" y="2480732"/>
              <a:ext cx="253700" cy="208925"/>
            </a:xfrm>
            <a:custGeom>
              <a:avLst/>
              <a:gdLst/>
              <a:ahLst/>
              <a:cxnLst/>
              <a:rect l="l" t="t" r="r" b="b"/>
              <a:pathLst>
                <a:path w="10148" h="8357" extrusionOk="0">
                  <a:moveTo>
                    <a:pt x="5002" y="612"/>
                  </a:moveTo>
                  <a:cubicBezTo>
                    <a:pt x="5139" y="612"/>
                    <a:pt x="5176" y="700"/>
                    <a:pt x="5324" y="883"/>
                  </a:cubicBezTo>
                  <a:cubicBezTo>
                    <a:pt x="5461" y="1049"/>
                    <a:pt x="5585" y="1229"/>
                    <a:pt x="5698" y="1414"/>
                  </a:cubicBezTo>
                  <a:cubicBezTo>
                    <a:pt x="5893" y="1730"/>
                    <a:pt x="6008" y="2088"/>
                    <a:pt x="6219" y="2393"/>
                  </a:cubicBezTo>
                  <a:cubicBezTo>
                    <a:pt x="6243" y="2428"/>
                    <a:pt x="6281" y="2448"/>
                    <a:pt x="6320" y="2460"/>
                  </a:cubicBezTo>
                  <a:cubicBezTo>
                    <a:pt x="6344" y="2543"/>
                    <a:pt x="6408" y="2615"/>
                    <a:pt x="6512" y="2615"/>
                  </a:cubicBezTo>
                  <a:cubicBezTo>
                    <a:pt x="6515" y="2615"/>
                    <a:pt x="6518" y="2615"/>
                    <a:pt x="6521" y="2615"/>
                  </a:cubicBezTo>
                  <a:cubicBezTo>
                    <a:pt x="7006" y="2601"/>
                    <a:pt x="7490" y="2520"/>
                    <a:pt x="7977" y="2488"/>
                  </a:cubicBezTo>
                  <a:cubicBezTo>
                    <a:pt x="8145" y="2476"/>
                    <a:pt x="8627" y="2409"/>
                    <a:pt x="9004" y="2409"/>
                  </a:cubicBezTo>
                  <a:cubicBezTo>
                    <a:pt x="9238" y="2409"/>
                    <a:pt x="9431" y="2435"/>
                    <a:pt x="9483" y="2516"/>
                  </a:cubicBezTo>
                  <a:cubicBezTo>
                    <a:pt x="9711" y="2868"/>
                    <a:pt x="7730" y="4214"/>
                    <a:pt x="7451" y="4393"/>
                  </a:cubicBezTo>
                  <a:cubicBezTo>
                    <a:pt x="7394" y="4427"/>
                    <a:pt x="7370" y="4478"/>
                    <a:pt x="7368" y="4526"/>
                  </a:cubicBezTo>
                  <a:cubicBezTo>
                    <a:pt x="7281" y="4554"/>
                    <a:pt x="7207" y="4651"/>
                    <a:pt x="7231" y="4755"/>
                  </a:cubicBezTo>
                  <a:cubicBezTo>
                    <a:pt x="7345" y="5240"/>
                    <a:pt x="7613" y="5681"/>
                    <a:pt x="7752" y="6164"/>
                  </a:cubicBezTo>
                  <a:cubicBezTo>
                    <a:pt x="7878" y="6602"/>
                    <a:pt x="7955" y="7045"/>
                    <a:pt x="7996" y="7498"/>
                  </a:cubicBezTo>
                  <a:cubicBezTo>
                    <a:pt x="6985" y="7202"/>
                    <a:pt x="6092" y="6695"/>
                    <a:pt x="5287" y="6007"/>
                  </a:cubicBezTo>
                  <a:cubicBezTo>
                    <a:pt x="5256" y="5916"/>
                    <a:pt x="5167" y="5845"/>
                    <a:pt x="5070" y="5845"/>
                  </a:cubicBezTo>
                  <a:cubicBezTo>
                    <a:pt x="5020" y="5845"/>
                    <a:pt x="4968" y="5864"/>
                    <a:pt x="4921" y="5910"/>
                  </a:cubicBezTo>
                  <a:cubicBezTo>
                    <a:pt x="4599" y="6219"/>
                    <a:pt x="4283" y="6530"/>
                    <a:pt x="3946" y="6826"/>
                  </a:cubicBezTo>
                  <a:cubicBezTo>
                    <a:pt x="3678" y="7061"/>
                    <a:pt x="3059" y="7746"/>
                    <a:pt x="2689" y="7746"/>
                  </a:cubicBezTo>
                  <a:cubicBezTo>
                    <a:pt x="2663" y="7746"/>
                    <a:pt x="2639" y="7743"/>
                    <a:pt x="2616" y="7736"/>
                  </a:cubicBezTo>
                  <a:cubicBezTo>
                    <a:pt x="2337" y="7653"/>
                    <a:pt x="2471" y="7343"/>
                    <a:pt x="2505" y="7073"/>
                  </a:cubicBezTo>
                  <a:cubicBezTo>
                    <a:pt x="2535" y="6824"/>
                    <a:pt x="2581" y="6582"/>
                    <a:pt x="2639" y="6337"/>
                  </a:cubicBezTo>
                  <a:cubicBezTo>
                    <a:pt x="2752" y="5870"/>
                    <a:pt x="2898" y="5413"/>
                    <a:pt x="3050" y="4958"/>
                  </a:cubicBezTo>
                  <a:cubicBezTo>
                    <a:pt x="3076" y="4882"/>
                    <a:pt x="3028" y="4826"/>
                    <a:pt x="2965" y="4810"/>
                  </a:cubicBezTo>
                  <a:cubicBezTo>
                    <a:pt x="2949" y="4790"/>
                    <a:pt x="2928" y="4773"/>
                    <a:pt x="2903" y="4757"/>
                  </a:cubicBezTo>
                  <a:cubicBezTo>
                    <a:pt x="2557" y="4570"/>
                    <a:pt x="344" y="3520"/>
                    <a:pt x="710" y="3031"/>
                  </a:cubicBezTo>
                  <a:cubicBezTo>
                    <a:pt x="813" y="2890"/>
                    <a:pt x="1076" y="2857"/>
                    <a:pt x="1345" y="2857"/>
                  </a:cubicBezTo>
                  <a:cubicBezTo>
                    <a:pt x="1593" y="2857"/>
                    <a:pt x="1848" y="2885"/>
                    <a:pt x="1988" y="2885"/>
                  </a:cubicBezTo>
                  <a:cubicBezTo>
                    <a:pt x="1993" y="2885"/>
                    <a:pt x="1998" y="2885"/>
                    <a:pt x="2002" y="2885"/>
                  </a:cubicBezTo>
                  <a:cubicBezTo>
                    <a:pt x="2340" y="2880"/>
                    <a:pt x="2678" y="2878"/>
                    <a:pt x="3018" y="2852"/>
                  </a:cubicBezTo>
                  <a:cubicBezTo>
                    <a:pt x="3034" y="2875"/>
                    <a:pt x="3059" y="2889"/>
                    <a:pt x="3086" y="2889"/>
                  </a:cubicBezTo>
                  <a:cubicBezTo>
                    <a:pt x="3101" y="2889"/>
                    <a:pt x="3118" y="2884"/>
                    <a:pt x="3133" y="2874"/>
                  </a:cubicBezTo>
                  <a:cubicBezTo>
                    <a:pt x="3203" y="2854"/>
                    <a:pt x="3272" y="2836"/>
                    <a:pt x="3342" y="2820"/>
                  </a:cubicBezTo>
                  <a:cubicBezTo>
                    <a:pt x="3399" y="2811"/>
                    <a:pt x="3457" y="2806"/>
                    <a:pt x="3512" y="2797"/>
                  </a:cubicBezTo>
                  <a:lnTo>
                    <a:pt x="3509" y="2788"/>
                  </a:lnTo>
                  <a:cubicBezTo>
                    <a:pt x="3621" y="2746"/>
                    <a:pt x="3664" y="2601"/>
                    <a:pt x="3595" y="2524"/>
                  </a:cubicBezTo>
                  <a:cubicBezTo>
                    <a:pt x="3829" y="1899"/>
                    <a:pt x="4221" y="802"/>
                    <a:pt x="4794" y="649"/>
                  </a:cubicBezTo>
                  <a:cubicBezTo>
                    <a:pt x="4885" y="625"/>
                    <a:pt x="4951" y="612"/>
                    <a:pt x="5002" y="612"/>
                  </a:cubicBezTo>
                  <a:close/>
                  <a:moveTo>
                    <a:pt x="4825" y="1"/>
                  </a:moveTo>
                  <a:cubicBezTo>
                    <a:pt x="4820" y="1"/>
                    <a:pt x="4815" y="1"/>
                    <a:pt x="4810" y="1"/>
                  </a:cubicBezTo>
                  <a:cubicBezTo>
                    <a:pt x="4376" y="15"/>
                    <a:pt x="4159" y="546"/>
                    <a:pt x="3978" y="872"/>
                  </a:cubicBezTo>
                  <a:cubicBezTo>
                    <a:pt x="3696" y="1377"/>
                    <a:pt x="3470" y="1908"/>
                    <a:pt x="3281" y="2455"/>
                  </a:cubicBezTo>
                  <a:cubicBezTo>
                    <a:pt x="2890" y="2406"/>
                    <a:pt x="2477" y="2382"/>
                    <a:pt x="2068" y="2382"/>
                  </a:cubicBezTo>
                  <a:cubicBezTo>
                    <a:pt x="1748" y="2382"/>
                    <a:pt x="1430" y="2397"/>
                    <a:pt x="1129" y="2425"/>
                  </a:cubicBezTo>
                  <a:cubicBezTo>
                    <a:pt x="760" y="2460"/>
                    <a:pt x="289" y="2585"/>
                    <a:pt x="157" y="2979"/>
                  </a:cubicBezTo>
                  <a:cubicBezTo>
                    <a:pt x="0" y="3455"/>
                    <a:pt x="455" y="3774"/>
                    <a:pt x="785" y="4025"/>
                  </a:cubicBezTo>
                  <a:cubicBezTo>
                    <a:pt x="1360" y="4464"/>
                    <a:pt x="1988" y="4852"/>
                    <a:pt x="2662" y="5120"/>
                  </a:cubicBezTo>
                  <a:cubicBezTo>
                    <a:pt x="2334" y="5695"/>
                    <a:pt x="2145" y="6316"/>
                    <a:pt x="2056" y="6981"/>
                  </a:cubicBezTo>
                  <a:cubicBezTo>
                    <a:pt x="2004" y="7339"/>
                    <a:pt x="1847" y="7993"/>
                    <a:pt x="2203" y="8258"/>
                  </a:cubicBezTo>
                  <a:cubicBezTo>
                    <a:pt x="2296" y="8328"/>
                    <a:pt x="2395" y="8357"/>
                    <a:pt x="2495" y="8357"/>
                  </a:cubicBezTo>
                  <a:cubicBezTo>
                    <a:pt x="2829" y="8357"/>
                    <a:pt x="3181" y="8034"/>
                    <a:pt x="3410" y="7856"/>
                  </a:cubicBezTo>
                  <a:cubicBezTo>
                    <a:pt x="4013" y="7389"/>
                    <a:pt x="4591" y="6886"/>
                    <a:pt x="5124" y="6341"/>
                  </a:cubicBezTo>
                  <a:cubicBezTo>
                    <a:pt x="5978" y="7172"/>
                    <a:pt x="7028" y="7731"/>
                    <a:pt x="8185" y="8019"/>
                  </a:cubicBezTo>
                  <a:cubicBezTo>
                    <a:pt x="8204" y="8024"/>
                    <a:pt x="8222" y="8027"/>
                    <a:pt x="8241" y="8027"/>
                  </a:cubicBezTo>
                  <a:cubicBezTo>
                    <a:pt x="8360" y="8027"/>
                    <a:pt x="8477" y="7933"/>
                    <a:pt x="8472" y="7803"/>
                  </a:cubicBezTo>
                  <a:cubicBezTo>
                    <a:pt x="8428" y="6819"/>
                    <a:pt x="8267" y="5508"/>
                    <a:pt x="7633" y="4693"/>
                  </a:cubicBezTo>
                  <a:cubicBezTo>
                    <a:pt x="8239" y="4381"/>
                    <a:pt x="8806" y="3997"/>
                    <a:pt x="9305" y="3534"/>
                  </a:cubicBezTo>
                  <a:cubicBezTo>
                    <a:pt x="9585" y="3273"/>
                    <a:pt x="10148" y="2813"/>
                    <a:pt x="10051" y="2359"/>
                  </a:cubicBezTo>
                  <a:cubicBezTo>
                    <a:pt x="9976" y="2005"/>
                    <a:pt x="9624" y="1951"/>
                    <a:pt x="9300" y="1951"/>
                  </a:cubicBezTo>
                  <a:cubicBezTo>
                    <a:pt x="9174" y="1951"/>
                    <a:pt x="9052" y="1959"/>
                    <a:pt x="8952" y="1961"/>
                  </a:cubicBezTo>
                  <a:cubicBezTo>
                    <a:pt x="8153" y="1973"/>
                    <a:pt x="7303" y="1989"/>
                    <a:pt x="6523" y="2174"/>
                  </a:cubicBezTo>
                  <a:cubicBezTo>
                    <a:pt x="6424" y="1661"/>
                    <a:pt x="6102" y="1186"/>
                    <a:pt x="5793" y="777"/>
                  </a:cubicBezTo>
                  <a:cubicBezTo>
                    <a:pt x="5568" y="480"/>
                    <a:pt x="5245" y="1"/>
                    <a:pt x="4825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" name="Google Shape;68;p2"/>
          <p:cNvGrpSpPr/>
          <p:nvPr/>
        </p:nvGrpSpPr>
        <p:grpSpPr>
          <a:xfrm>
            <a:off x="1328898" y="436541"/>
            <a:ext cx="489925" cy="434600"/>
            <a:chOff x="3200749" y="4607951"/>
            <a:chExt cx="250388" cy="222113"/>
          </a:xfrm>
        </p:grpSpPr>
        <p:sp>
          <p:nvSpPr>
            <p:cNvPr id="69" name="Google Shape;69;p2"/>
            <p:cNvSpPr/>
            <p:nvPr/>
          </p:nvSpPr>
          <p:spPr>
            <a:xfrm>
              <a:off x="3212638" y="4655639"/>
              <a:ext cx="230435" cy="164429"/>
            </a:xfrm>
            <a:custGeom>
              <a:avLst/>
              <a:gdLst/>
              <a:ahLst/>
              <a:cxnLst/>
              <a:rect l="l" t="t" r="r" b="b"/>
              <a:pathLst>
                <a:path w="12404" h="8851" extrusionOk="0">
                  <a:moveTo>
                    <a:pt x="6842" y="0"/>
                  </a:moveTo>
                  <a:cubicBezTo>
                    <a:pt x="6707" y="0"/>
                    <a:pt x="6570" y="14"/>
                    <a:pt x="6433" y="43"/>
                  </a:cubicBezTo>
                  <a:cubicBezTo>
                    <a:pt x="5732" y="177"/>
                    <a:pt x="5165" y="644"/>
                    <a:pt x="4665" y="1111"/>
                  </a:cubicBezTo>
                  <a:cubicBezTo>
                    <a:pt x="4606" y="1169"/>
                    <a:pt x="4535" y="1196"/>
                    <a:pt x="4465" y="1196"/>
                  </a:cubicBezTo>
                  <a:cubicBezTo>
                    <a:pt x="4375" y="1196"/>
                    <a:pt x="4287" y="1152"/>
                    <a:pt x="4231" y="1078"/>
                  </a:cubicBezTo>
                  <a:cubicBezTo>
                    <a:pt x="3829" y="515"/>
                    <a:pt x="3328" y="285"/>
                    <a:pt x="2859" y="285"/>
                  </a:cubicBezTo>
                  <a:cubicBezTo>
                    <a:pt x="1772" y="285"/>
                    <a:pt x="863" y="1523"/>
                    <a:pt x="1796" y="2712"/>
                  </a:cubicBezTo>
                  <a:cubicBezTo>
                    <a:pt x="1863" y="2712"/>
                    <a:pt x="1929" y="2712"/>
                    <a:pt x="1963" y="2745"/>
                  </a:cubicBezTo>
                  <a:cubicBezTo>
                    <a:pt x="2163" y="2779"/>
                    <a:pt x="2163" y="3112"/>
                    <a:pt x="1963" y="3146"/>
                  </a:cubicBezTo>
                  <a:cubicBezTo>
                    <a:pt x="1062" y="3279"/>
                    <a:pt x="61" y="3713"/>
                    <a:pt x="28" y="4814"/>
                  </a:cubicBezTo>
                  <a:cubicBezTo>
                    <a:pt x="1" y="5765"/>
                    <a:pt x="726" y="6339"/>
                    <a:pt x="1537" y="6339"/>
                  </a:cubicBezTo>
                  <a:cubicBezTo>
                    <a:pt x="1722" y="6339"/>
                    <a:pt x="1911" y="6310"/>
                    <a:pt x="2096" y="6248"/>
                  </a:cubicBezTo>
                  <a:cubicBezTo>
                    <a:pt x="2123" y="6239"/>
                    <a:pt x="2150" y="6235"/>
                    <a:pt x="2177" y="6235"/>
                  </a:cubicBezTo>
                  <a:cubicBezTo>
                    <a:pt x="2346" y="6235"/>
                    <a:pt x="2487" y="6404"/>
                    <a:pt x="2430" y="6548"/>
                  </a:cubicBezTo>
                  <a:cubicBezTo>
                    <a:pt x="2152" y="7290"/>
                    <a:pt x="2246" y="8404"/>
                    <a:pt x="3164" y="8404"/>
                  </a:cubicBezTo>
                  <a:cubicBezTo>
                    <a:pt x="3236" y="8404"/>
                    <a:pt x="3314" y="8397"/>
                    <a:pt x="3397" y="8383"/>
                  </a:cubicBezTo>
                  <a:cubicBezTo>
                    <a:pt x="3931" y="8316"/>
                    <a:pt x="4264" y="7882"/>
                    <a:pt x="4498" y="7415"/>
                  </a:cubicBezTo>
                  <a:cubicBezTo>
                    <a:pt x="4498" y="7349"/>
                    <a:pt x="4498" y="7315"/>
                    <a:pt x="4498" y="7249"/>
                  </a:cubicBezTo>
                  <a:cubicBezTo>
                    <a:pt x="4498" y="7149"/>
                    <a:pt x="4598" y="7115"/>
                    <a:pt x="4665" y="7082"/>
                  </a:cubicBezTo>
                  <a:cubicBezTo>
                    <a:pt x="4684" y="7053"/>
                    <a:pt x="4713" y="7041"/>
                    <a:pt x="4745" y="7041"/>
                  </a:cubicBezTo>
                  <a:cubicBezTo>
                    <a:pt x="4826" y="7041"/>
                    <a:pt x="4922" y="7120"/>
                    <a:pt x="4898" y="7215"/>
                  </a:cubicBezTo>
                  <a:cubicBezTo>
                    <a:pt x="4898" y="7249"/>
                    <a:pt x="4865" y="7282"/>
                    <a:pt x="4865" y="7349"/>
                  </a:cubicBezTo>
                  <a:cubicBezTo>
                    <a:pt x="4995" y="8132"/>
                    <a:pt x="5636" y="8851"/>
                    <a:pt x="6476" y="8851"/>
                  </a:cubicBezTo>
                  <a:cubicBezTo>
                    <a:pt x="6495" y="8851"/>
                    <a:pt x="6514" y="8850"/>
                    <a:pt x="6533" y="8850"/>
                  </a:cubicBezTo>
                  <a:cubicBezTo>
                    <a:pt x="7533" y="8816"/>
                    <a:pt x="7967" y="7916"/>
                    <a:pt x="8100" y="7082"/>
                  </a:cubicBezTo>
                  <a:cubicBezTo>
                    <a:pt x="8120" y="6985"/>
                    <a:pt x="8219" y="6933"/>
                    <a:pt x="8317" y="6933"/>
                  </a:cubicBezTo>
                  <a:cubicBezTo>
                    <a:pt x="8388" y="6933"/>
                    <a:pt x="8459" y="6959"/>
                    <a:pt x="8501" y="7015"/>
                  </a:cubicBezTo>
                  <a:cubicBezTo>
                    <a:pt x="8534" y="7015"/>
                    <a:pt x="8601" y="7048"/>
                    <a:pt x="8601" y="7115"/>
                  </a:cubicBezTo>
                  <a:cubicBezTo>
                    <a:pt x="8745" y="7674"/>
                    <a:pt x="9182" y="7911"/>
                    <a:pt x="9658" y="7911"/>
                  </a:cubicBezTo>
                  <a:cubicBezTo>
                    <a:pt x="10063" y="7911"/>
                    <a:pt x="10496" y="7740"/>
                    <a:pt x="10802" y="7449"/>
                  </a:cubicBezTo>
                  <a:cubicBezTo>
                    <a:pt x="11103" y="7182"/>
                    <a:pt x="11336" y="6748"/>
                    <a:pt x="11303" y="6315"/>
                  </a:cubicBezTo>
                  <a:cubicBezTo>
                    <a:pt x="11269" y="5914"/>
                    <a:pt x="11036" y="5681"/>
                    <a:pt x="10769" y="5381"/>
                  </a:cubicBezTo>
                  <a:cubicBezTo>
                    <a:pt x="10736" y="5347"/>
                    <a:pt x="10736" y="5347"/>
                    <a:pt x="10702" y="5314"/>
                  </a:cubicBezTo>
                  <a:cubicBezTo>
                    <a:pt x="10536" y="5214"/>
                    <a:pt x="10469" y="4880"/>
                    <a:pt x="10736" y="4814"/>
                  </a:cubicBezTo>
                  <a:cubicBezTo>
                    <a:pt x="11937" y="4547"/>
                    <a:pt x="12404" y="3346"/>
                    <a:pt x="11636" y="2345"/>
                  </a:cubicBezTo>
                  <a:cubicBezTo>
                    <a:pt x="11238" y="1833"/>
                    <a:pt x="10699" y="1623"/>
                    <a:pt x="10137" y="1623"/>
                  </a:cubicBezTo>
                  <a:cubicBezTo>
                    <a:pt x="9710" y="1623"/>
                    <a:pt x="9270" y="1743"/>
                    <a:pt x="8868" y="1945"/>
                  </a:cubicBezTo>
                  <a:cubicBezTo>
                    <a:pt x="8823" y="1972"/>
                    <a:pt x="8774" y="1984"/>
                    <a:pt x="8726" y="1984"/>
                  </a:cubicBezTo>
                  <a:cubicBezTo>
                    <a:pt x="8595" y="1984"/>
                    <a:pt x="8476" y="1891"/>
                    <a:pt x="8501" y="1745"/>
                  </a:cubicBezTo>
                  <a:cubicBezTo>
                    <a:pt x="8618" y="694"/>
                    <a:pt x="7789" y="0"/>
                    <a:pt x="68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3336476" y="4617314"/>
              <a:ext cx="91717" cy="63312"/>
            </a:xfrm>
            <a:custGeom>
              <a:avLst/>
              <a:gdLst/>
              <a:ahLst/>
              <a:cxnLst/>
              <a:rect l="l" t="t" r="r" b="b"/>
              <a:pathLst>
                <a:path w="4937" h="3408" extrusionOk="0">
                  <a:moveTo>
                    <a:pt x="2449" y="1"/>
                  </a:moveTo>
                  <a:cubicBezTo>
                    <a:pt x="1460" y="1"/>
                    <a:pt x="404" y="590"/>
                    <a:pt x="0" y="1506"/>
                  </a:cubicBezTo>
                  <a:cubicBezTo>
                    <a:pt x="71" y="1498"/>
                    <a:pt x="144" y="1494"/>
                    <a:pt x="218" y="1494"/>
                  </a:cubicBezTo>
                  <a:cubicBezTo>
                    <a:pt x="458" y="1494"/>
                    <a:pt x="713" y="1538"/>
                    <a:pt x="967" y="1639"/>
                  </a:cubicBezTo>
                  <a:cubicBezTo>
                    <a:pt x="1801" y="1940"/>
                    <a:pt x="2302" y="2607"/>
                    <a:pt x="2335" y="3407"/>
                  </a:cubicBezTo>
                  <a:cubicBezTo>
                    <a:pt x="2710" y="3282"/>
                    <a:pt x="3105" y="3215"/>
                    <a:pt x="3487" y="3215"/>
                  </a:cubicBezTo>
                  <a:cubicBezTo>
                    <a:pt x="3819" y="3215"/>
                    <a:pt x="4142" y="3266"/>
                    <a:pt x="4437" y="3374"/>
                  </a:cubicBezTo>
                  <a:cubicBezTo>
                    <a:pt x="4937" y="2106"/>
                    <a:pt x="4603" y="572"/>
                    <a:pt x="3136" y="105"/>
                  </a:cubicBezTo>
                  <a:cubicBezTo>
                    <a:pt x="2917" y="34"/>
                    <a:pt x="2685" y="1"/>
                    <a:pt x="2449" y="1"/>
                  </a:cubicBezTo>
                  <a:close/>
                </a:path>
              </a:pathLst>
            </a:custGeom>
            <a:solidFill>
              <a:srgbClr val="FFE7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3200749" y="4607951"/>
              <a:ext cx="250388" cy="222113"/>
            </a:xfrm>
            <a:custGeom>
              <a:avLst/>
              <a:gdLst/>
              <a:ahLst/>
              <a:cxnLst/>
              <a:rect l="l" t="t" r="r" b="b"/>
              <a:pathLst>
                <a:path w="13478" h="11956" extrusionOk="0">
                  <a:moveTo>
                    <a:pt x="9780" y="517"/>
                  </a:moveTo>
                  <a:cubicBezTo>
                    <a:pt x="10007" y="517"/>
                    <a:pt x="10231" y="547"/>
                    <a:pt x="10442" y="609"/>
                  </a:cubicBezTo>
                  <a:cubicBezTo>
                    <a:pt x="11909" y="1076"/>
                    <a:pt x="12243" y="2610"/>
                    <a:pt x="11743" y="3878"/>
                  </a:cubicBezTo>
                  <a:cubicBezTo>
                    <a:pt x="11457" y="3773"/>
                    <a:pt x="11145" y="3722"/>
                    <a:pt x="10824" y="3722"/>
                  </a:cubicBezTo>
                  <a:cubicBezTo>
                    <a:pt x="10432" y="3722"/>
                    <a:pt x="10026" y="3798"/>
                    <a:pt x="9641" y="3945"/>
                  </a:cubicBezTo>
                  <a:cubicBezTo>
                    <a:pt x="9608" y="3111"/>
                    <a:pt x="9107" y="2444"/>
                    <a:pt x="8273" y="2143"/>
                  </a:cubicBezTo>
                  <a:cubicBezTo>
                    <a:pt x="7999" y="2061"/>
                    <a:pt x="7724" y="2001"/>
                    <a:pt x="7469" y="2001"/>
                  </a:cubicBezTo>
                  <a:cubicBezTo>
                    <a:pt x="7413" y="2001"/>
                    <a:pt x="7359" y="2004"/>
                    <a:pt x="7306" y="2010"/>
                  </a:cubicBezTo>
                  <a:cubicBezTo>
                    <a:pt x="7713" y="1087"/>
                    <a:pt x="8784" y="517"/>
                    <a:pt x="9780" y="517"/>
                  </a:cubicBezTo>
                  <a:close/>
                  <a:moveTo>
                    <a:pt x="7482" y="2567"/>
                  </a:moveTo>
                  <a:cubicBezTo>
                    <a:pt x="8429" y="2567"/>
                    <a:pt x="9258" y="3261"/>
                    <a:pt x="9141" y="4312"/>
                  </a:cubicBezTo>
                  <a:cubicBezTo>
                    <a:pt x="9116" y="4458"/>
                    <a:pt x="9235" y="4551"/>
                    <a:pt x="9366" y="4551"/>
                  </a:cubicBezTo>
                  <a:cubicBezTo>
                    <a:pt x="9414" y="4551"/>
                    <a:pt x="9463" y="4539"/>
                    <a:pt x="9508" y="4512"/>
                  </a:cubicBezTo>
                  <a:cubicBezTo>
                    <a:pt x="9910" y="4310"/>
                    <a:pt x="10350" y="4190"/>
                    <a:pt x="10777" y="4190"/>
                  </a:cubicBezTo>
                  <a:cubicBezTo>
                    <a:pt x="11339" y="4190"/>
                    <a:pt x="11878" y="4400"/>
                    <a:pt x="12276" y="4912"/>
                  </a:cubicBezTo>
                  <a:cubicBezTo>
                    <a:pt x="13044" y="5913"/>
                    <a:pt x="12577" y="7114"/>
                    <a:pt x="11376" y="7381"/>
                  </a:cubicBezTo>
                  <a:cubicBezTo>
                    <a:pt x="11109" y="7447"/>
                    <a:pt x="11176" y="7781"/>
                    <a:pt x="11342" y="7881"/>
                  </a:cubicBezTo>
                  <a:cubicBezTo>
                    <a:pt x="11376" y="7881"/>
                    <a:pt x="11376" y="7914"/>
                    <a:pt x="11409" y="7948"/>
                  </a:cubicBezTo>
                  <a:cubicBezTo>
                    <a:pt x="11676" y="8248"/>
                    <a:pt x="11909" y="8448"/>
                    <a:pt x="11943" y="8882"/>
                  </a:cubicBezTo>
                  <a:cubicBezTo>
                    <a:pt x="11976" y="9315"/>
                    <a:pt x="11743" y="9716"/>
                    <a:pt x="11442" y="10016"/>
                  </a:cubicBezTo>
                  <a:cubicBezTo>
                    <a:pt x="11139" y="10304"/>
                    <a:pt x="10711" y="10475"/>
                    <a:pt x="10309" y="10475"/>
                  </a:cubicBezTo>
                  <a:cubicBezTo>
                    <a:pt x="9829" y="10475"/>
                    <a:pt x="9386" y="10230"/>
                    <a:pt x="9241" y="9649"/>
                  </a:cubicBezTo>
                  <a:cubicBezTo>
                    <a:pt x="9241" y="9615"/>
                    <a:pt x="9174" y="9582"/>
                    <a:pt x="9141" y="9549"/>
                  </a:cubicBezTo>
                  <a:cubicBezTo>
                    <a:pt x="9099" y="9507"/>
                    <a:pt x="9029" y="9483"/>
                    <a:pt x="8959" y="9483"/>
                  </a:cubicBezTo>
                  <a:cubicBezTo>
                    <a:pt x="8860" y="9483"/>
                    <a:pt x="8760" y="9532"/>
                    <a:pt x="8740" y="9649"/>
                  </a:cubicBezTo>
                  <a:cubicBezTo>
                    <a:pt x="8607" y="10483"/>
                    <a:pt x="8173" y="11383"/>
                    <a:pt x="7173" y="11417"/>
                  </a:cubicBezTo>
                  <a:cubicBezTo>
                    <a:pt x="7137" y="11419"/>
                    <a:pt x="7102" y="11421"/>
                    <a:pt x="7068" y="11421"/>
                  </a:cubicBezTo>
                  <a:cubicBezTo>
                    <a:pt x="6252" y="11421"/>
                    <a:pt x="5633" y="10684"/>
                    <a:pt x="5505" y="9916"/>
                  </a:cubicBezTo>
                  <a:cubicBezTo>
                    <a:pt x="5505" y="9849"/>
                    <a:pt x="5538" y="9816"/>
                    <a:pt x="5538" y="9782"/>
                  </a:cubicBezTo>
                  <a:cubicBezTo>
                    <a:pt x="5562" y="9687"/>
                    <a:pt x="5466" y="9608"/>
                    <a:pt x="5385" y="9608"/>
                  </a:cubicBezTo>
                  <a:cubicBezTo>
                    <a:pt x="5353" y="9608"/>
                    <a:pt x="5324" y="9620"/>
                    <a:pt x="5305" y="9649"/>
                  </a:cubicBezTo>
                  <a:cubicBezTo>
                    <a:pt x="5238" y="9682"/>
                    <a:pt x="5138" y="9716"/>
                    <a:pt x="5138" y="9816"/>
                  </a:cubicBezTo>
                  <a:cubicBezTo>
                    <a:pt x="5138" y="9882"/>
                    <a:pt x="5138" y="9916"/>
                    <a:pt x="5138" y="9982"/>
                  </a:cubicBezTo>
                  <a:cubicBezTo>
                    <a:pt x="4904" y="10449"/>
                    <a:pt x="4571" y="10883"/>
                    <a:pt x="4037" y="10950"/>
                  </a:cubicBezTo>
                  <a:cubicBezTo>
                    <a:pt x="3954" y="10964"/>
                    <a:pt x="3876" y="10971"/>
                    <a:pt x="3804" y="10971"/>
                  </a:cubicBezTo>
                  <a:cubicBezTo>
                    <a:pt x="2890" y="10971"/>
                    <a:pt x="2822" y="9857"/>
                    <a:pt x="3070" y="9115"/>
                  </a:cubicBezTo>
                  <a:cubicBezTo>
                    <a:pt x="3127" y="8971"/>
                    <a:pt x="2986" y="8802"/>
                    <a:pt x="2817" y="8802"/>
                  </a:cubicBezTo>
                  <a:cubicBezTo>
                    <a:pt x="2790" y="8802"/>
                    <a:pt x="2763" y="8806"/>
                    <a:pt x="2736" y="8815"/>
                  </a:cubicBezTo>
                  <a:cubicBezTo>
                    <a:pt x="2551" y="8877"/>
                    <a:pt x="2362" y="8906"/>
                    <a:pt x="2177" y="8906"/>
                  </a:cubicBezTo>
                  <a:cubicBezTo>
                    <a:pt x="1366" y="8906"/>
                    <a:pt x="641" y="8332"/>
                    <a:pt x="668" y="7381"/>
                  </a:cubicBezTo>
                  <a:cubicBezTo>
                    <a:pt x="701" y="6280"/>
                    <a:pt x="1702" y="5846"/>
                    <a:pt x="2603" y="5713"/>
                  </a:cubicBezTo>
                  <a:cubicBezTo>
                    <a:pt x="2803" y="5679"/>
                    <a:pt x="2803" y="5346"/>
                    <a:pt x="2603" y="5312"/>
                  </a:cubicBezTo>
                  <a:cubicBezTo>
                    <a:pt x="2569" y="5279"/>
                    <a:pt x="2503" y="5279"/>
                    <a:pt x="2436" y="5279"/>
                  </a:cubicBezTo>
                  <a:cubicBezTo>
                    <a:pt x="1503" y="4090"/>
                    <a:pt x="2412" y="2852"/>
                    <a:pt x="3499" y="2852"/>
                  </a:cubicBezTo>
                  <a:cubicBezTo>
                    <a:pt x="3968" y="2852"/>
                    <a:pt x="4469" y="3082"/>
                    <a:pt x="4871" y="3645"/>
                  </a:cubicBezTo>
                  <a:cubicBezTo>
                    <a:pt x="4946" y="3719"/>
                    <a:pt x="5031" y="3763"/>
                    <a:pt x="5116" y="3763"/>
                  </a:cubicBezTo>
                  <a:cubicBezTo>
                    <a:pt x="5181" y="3763"/>
                    <a:pt x="5246" y="3736"/>
                    <a:pt x="5305" y="3678"/>
                  </a:cubicBezTo>
                  <a:cubicBezTo>
                    <a:pt x="5805" y="3211"/>
                    <a:pt x="6372" y="2744"/>
                    <a:pt x="7073" y="2610"/>
                  </a:cubicBezTo>
                  <a:cubicBezTo>
                    <a:pt x="7210" y="2581"/>
                    <a:pt x="7347" y="2567"/>
                    <a:pt x="7482" y="2567"/>
                  </a:cubicBezTo>
                  <a:close/>
                  <a:moveTo>
                    <a:pt x="9790" y="1"/>
                  </a:moveTo>
                  <a:cubicBezTo>
                    <a:pt x="8522" y="1"/>
                    <a:pt x="7191" y="807"/>
                    <a:pt x="6906" y="2077"/>
                  </a:cubicBezTo>
                  <a:cubicBezTo>
                    <a:pt x="6239" y="2244"/>
                    <a:pt x="5672" y="2644"/>
                    <a:pt x="5138" y="3077"/>
                  </a:cubicBezTo>
                  <a:cubicBezTo>
                    <a:pt x="4674" y="2573"/>
                    <a:pt x="4038" y="2239"/>
                    <a:pt x="3387" y="2239"/>
                  </a:cubicBezTo>
                  <a:cubicBezTo>
                    <a:pt x="2962" y="2239"/>
                    <a:pt x="2531" y="2381"/>
                    <a:pt x="2136" y="2711"/>
                  </a:cubicBezTo>
                  <a:cubicBezTo>
                    <a:pt x="1302" y="3411"/>
                    <a:pt x="1302" y="4545"/>
                    <a:pt x="1936" y="5312"/>
                  </a:cubicBezTo>
                  <a:cubicBezTo>
                    <a:pt x="868" y="5513"/>
                    <a:pt x="1" y="6513"/>
                    <a:pt x="168" y="7681"/>
                  </a:cubicBezTo>
                  <a:cubicBezTo>
                    <a:pt x="290" y="8780"/>
                    <a:pt x="1195" y="9432"/>
                    <a:pt x="2166" y="9432"/>
                  </a:cubicBezTo>
                  <a:cubicBezTo>
                    <a:pt x="2256" y="9432"/>
                    <a:pt x="2346" y="9427"/>
                    <a:pt x="2436" y="9415"/>
                  </a:cubicBezTo>
                  <a:lnTo>
                    <a:pt x="2436" y="9415"/>
                  </a:lnTo>
                  <a:cubicBezTo>
                    <a:pt x="2269" y="10283"/>
                    <a:pt x="2336" y="11283"/>
                    <a:pt x="3370" y="11517"/>
                  </a:cubicBezTo>
                  <a:cubicBezTo>
                    <a:pt x="3495" y="11546"/>
                    <a:pt x="3615" y="11559"/>
                    <a:pt x="3729" y="11559"/>
                  </a:cubicBezTo>
                  <a:cubicBezTo>
                    <a:pt x="4406" y="11559"/>
                    <a:pt x="4895" y="11082"/>
                    <a:pt x="5238" y="10483"/>
                  </a:cubicBezTo>
                  <a:cubicBezTo>
                    <a:pt x="5460" y="11340"/>
                    <a:pt x="6256" y="11955"/>
                    <a:pt x="7167" y="11955"/>
                  </a:cubicBezTo>
                  <a:cubicBezTo>
                    <a:pt x="7213" y="11955"/>
                    <a:pt x="7259" y="11954"/>
                    <a:pt x="7306" y="11950"/>
                  </a:cubicBezTo>
                  <a:cubicBezTo>
                    <a:pt x="8140" y="11917"/>
                    <a:pt x="8974" y="11217"/>
                    <a:pt x="9174" y="10383"/>
                  </a:cubicBezTo>
                  <a:cubicBezTo>
                    <a:pt x="9440" y="10773"/>
                    <a:pt x="9905" y="10956"/>
                    <a:pt x="10397" y="10956"/>
                  </a:cubicBezTo>
                  <a:cubicBezTo>
                    <a:pt x="10830" y="10956"/>
                    <a:pt x="11284" y="10815"/>
                    <a:pt x="11643" y="10549"/>
                  </a:cubicBezTo>
                  <a:cubicBezTo>
                    <a:pt x="12410" y="9949"/>
                    <a:pt x="12877" y="8381"/>
                    <a:pt x="11976" y="7747"/>
                  </a:cubicBezTo>
                  <a:cubicBezTo>
                    <a:pt x="12977" y="7280"/>
                    <a:pt x="13477" y="6113"/>
                    <a:pt x="12977" y="5046"/>
                  </a:cubicBezTo>
                  <a:cubicBezTo>
                    <a:pt x="12777" y="4645"/>
                    <a:pt x="12510" y="4345"/>
                    <a:pt x="12210" y="4112"/>
                  </a:cubicBezTo>
                  <a:cubicBezTo>
                    <a:pt x="13010" y="2711"/>
                    <a:pt x="12343" y="809"/>
                    <a:pt x="10842" y="209"/>
                  </a:cubicBezTo>
                  <a:cubicBezTo>
                    <a:pt x="10514" y="67"/>
                    <a:pt x="10155" y="1"/>
                    <a:pt x="979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731076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"/>
          <p:cNvSpPr/>
          <p:nvPr/>
        </p:nvSpPr>
        <p:spPr>
          <a:xfrm>
            <a:off x="8730379" y="-371332"/>
            <a:ext cx="3508173" cy="172003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" name="Google Shape;74;p3"/>
          <p:cNvSpPr/>
          <p:nvPr/>
        </p:nvSpPr>
        <p:spPr>
          <a:xfrm>
            <a:off x="9877671" y="1941058"/>
            <a:ext cx="2998876" cy="546540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" name="Google Shape;75;p3"/>
          <p:cNvSpPr/>
          <p:nvPr/>
        </p:nvSpPr>
        <p:spPr>
          <a:xfrm>
            <a:off x="-279099" y="5418325"/>
            <a:ext cx="3398740" cy="2613323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6" name="Google Shape;76;p3"/>
          <p:cNvSpPr/>
          <p:nvPr/>
        </p:nvSpPr>
        <p:spPr>
          <a:xfrm>
            <a:off x="-264453" y="-371331"/>
            <a:ext cx="2601941" cy="5060084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" name="Google Shape;77;p3"/>
          <p:cNvSpPr txBox="1">
            <a:spLocks noGrp="1"/>
          </p:cNvSpPr>
          <p:nvPr>
            <p:ph type="title"/>
          </p:nvPr>
        </p:nvSpPr>
        <p:spPr>
          <a:xfrm>
            <a:off x="3849000" y="1333800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78" name="Google Shape;78;p3">
            <a:hlinkClick r:id="" action="ppaction://noaction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967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79" name="Google Shape;79;p3"/>
          <p:cNvSpPr txBox="1">
            <a:spLocks noGrp="1"/>
          </p:cNvSpPr>
          <p:nvPr>
            <p:ph type="subTitle" idx="2"/>
          </p:nvPr>
        </p:nvSpPr>
        <p:spPr>
          <a:xfrm>
            <a:off x="40553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80" name="Google Shape;80;p3"/>
          <p:cNvSpPr/>
          <p:nvPr/>
        </p:nvSpPr>
        <p:spPr>
          <a:xfrm rot="-906775">
            <a:off x="9000867" y="6217200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" name="Google Shape;81;p3"/>
          <p:cNvGrpSpPr/>
          <p:nvPr/>
        </p:nvGrpSpPr>
        <p:grpSpPr>
          <a:xfrm rot="-5400000">
            <a:off x="11510567" y="585420"/>
            <a:ext cx="295696" cy="267845"/>
            <a:chOff x="1640475" y="1197075"/>
            <a:chExt cx="55475" cy="50250"/>
          </a:xfrm>
        </p:grpSpPr>
        <p:sp>
          <p:nvSpPr>
            <p:cNvPr id="82" name="Google Shape;82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" name="Google Shape;83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5" name="Google Shape;85;p3"/>
          <p:cNvSpPr/>
          <p:nvPr/>
        </p:nvSpPr>
        <p:spPr>
          <a:xfrm rot="9965797">
            <a:off x="-542457" y="4341410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6" name="Google Shape;86;p3"/>
          <p:cNvGrpSpPr/>
          <p:nvPr/>
        </p:nvGrpSpPr>
        <p:grpSpPr>
          <a:xfrm rot="-6145098">
            <a:off x="1915116" y="5834116"/>
            <a:ext cx="578189" cy="523765"/>
            <a:chOff x="1640475" y="1197075"/>
            <a:chExt cx="55475" cy="50250"/>
          </a:xfrm>
        </p:grpSpPr>
        <p:sp>
          <p:nvSpPr>
            <p:cNvPr id="87" name="Google Shape;87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8" name="Google Shape;88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9" name="Google Shape;89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90" name="Google Shape;90;p3"/>
          <p:cNvGrpSpPr/>
          <p:nvPr/>
        </p:nvGrpSpPr>
        <p:grpSpPr>
          <a:xfrm rot="-5400000">
            <a:off x="11089990" y="5193380"/>
            <a:ext cx="326429" cy="295697"/>
            <a:chOff x="1640475" y="1197075"/>
            <a:chExt cx="55475" cy="50250"/>
          </a:xfrm>
        </p:grpSpPr>
        <p:sp>
          <p:nvSpPr>
            <p:cNvPr id="91" name="Google Shape;91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94" name="Google Shape;94;p3"/>
          <p:cNvSpPr/>
          <p:nvPr/>
        </p:nvSpPr>
        <p:spPr>
          <a:xfrm rot="-4322283">
            <a:off x="340290" y="705348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95" name="Google Shape;95;p3"/>
          <p:cNvGrpSpPr/>
          <p:nvPr/>
        </p:nvGrpSpPr>
        <p:grpSpPr>
          <a:xfrm rot="-5400000">
            <a:off x="1815565" y="655863"/>
            <a:ext cx="295696" cy="267845"/>
            <a:chOff x="1640475" y="1197075"/>
            <a:chExt cx="55475" cy="50250"/>
          </a:xfrm>
        </p:grpSpPr>
        <p:sp>
          <p:nvSpPr>
            <p:cNvPr id="96" name="Google Shape;96;p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7" name="Google Shape;97;p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98" name="Google Shape;98;p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702271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4"/>
          <p:cNvSpPr/>
          <p:nvPr/>
        </p:nvSpPr>
        <p:spPr>
          <a:xfrm>
            <a:off x="-547542" y="-194406"/>
            <a:ext cx="5596993" cy="1509147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1" name="Google Shape;101;p4"/>
          <p:cNvSpPr/>
          <p:nvPr/>
        </p:nvSpPr>
        <p:spPr>
          <a:xfrm rot="-6752784">
            <a:off x="2735210" y="288525"/>
            <a:ext cx="1594548" cy="1452545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2" name="Google Shape;102;p4"/>
          <p:cNvSpPr/>
          <p:nvPr/>
        </p:nvSpPr>
        <p:spPr>
          <a:xfrm>
            <a:off x="-763634" y="3815372"/>
            <a:ext cx="3569315" cy="3719553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3" name="Google Shape;103;p4"/>
          <p:cNvSpPr/>
          <p:nvPr/>
        </p:nvSpPr>
        <p:spPr>
          <a:xfrm>
            <a:off x="8792968" y="5548019"/>
            <a:ext cx="4045325" cy="1667453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4" name="Google Shape;104;p4"/>
          <p:cNvSpPr/>
          <p:nvPr/>
        </p:nvSpPr>
        <p:spPr>
          <a:xfrm>
            <a:off x="8036543" y="-495099"/>
            <a:ext cx="4836205" cy="3858236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05" name="Google Shape;105;p4"/>
          <p:cNvSpPr txBox="1">
            <a:spLocks noGrp="1"/>
          </p:cNvSpPr>
          <p:nvPr>
            <p:ph type="title"/>
          </p:nvPr>
        </p:nvSpPr>
        <p:spPr>
          <a:xfrm>
            <a:off x="2780367" y="897953"/>
            <a:ext cx="6631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4"/>
          <p:cNvSpPr txBox="1">
            <a:spLocks noGrp="1"/>
          </p:cNvSpPr>
          <p:nvPr>
            <p:ph type="body" idx="1"/>
          </p:nvPr>
        </p:nvSpPr>
        <p:spPr>
          <a:xfrm>
            <a:off x="950967" y="2085493"/>
            <a:ext cx="10290000" cy="40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4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07" name="Google Shape;107;p4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08" name="Google Shape;108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0" name="Google Shape;110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1" name="Google Shape;111;p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12" name="Google Shape;112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15" name="Google Shape;115;p4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16" name="Google Shape;116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19" name="Google Shape;119;p4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20" name="Google Shape;120;p4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21" name="Google Shape;121;p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24" name="Google Shape;124;p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5" name="Google Shape;125;p4"/>
          <p:cNvSpPr/>
          <p:nvPr/>
        </p:nvSpPr>
        <p:spPr>
          <a:xfrm rot="-650986">
            <a:off x="1973894" y="6260910"/>
            <a:ext cx="1369753" cy="3208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1870621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F9A64-FEE3-4A07-BFF7-B071EA38F8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47FD87D-F155-4276-9553-348F71F0BD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F11C445-382B-47E1-B134-E1CF50C9A5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33AB9D7-3002-4A14-901E-A6D72B8334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6B3B62E-3682-4A78-9A0F-B1C9D6F5C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F67B7A6-9E17-4ABE-83BE-C561D9D74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188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5"/>
          <p:cNvSpPr/>
          <p:nvPr/>
        </p:nvSpPr>
        <p:spPr>
          <a:xfrm rot="10800000">
            <a:off x="-101300" y="-52186"/>
            <a:ext cx="4679269" cy="151709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8" name="Google Shape;128;p5"/>
          <p:cNvSpPr/>
          <p:nvPr/>
        </p:nvSpPr>
        <p:spPr>
          <a:xfrm rot="10800000">
            <a:off x="9431482" y="5702238"/>
            <a:ext cx="2815652" cy="138182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29" name="Google Shape;129;p5"/>
          <p:cNvSpPr/>
          <p:nvPr/>
        </p:nvSpPr>
        <p:spPr>
          <a:xfrm rot="10800000">
            <a:off x="-429629" y="5215304"/>
            <a:ext cx="6175172" cy="2082363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0" name="Google Shape;130;p5"/>
          <p:cNvSpPr/>
          <p:nvPr/>
        </p:nvSpPr>
        <p:spPr>
          <a:xfrm rot="10800000">
            <a:off x="9651299" y="-377902"/>
            <a:ext cx="3133069" cy="4470369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31" name="Google Shape;131;p5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32" name="Google Shape;132;p5"/>
          <p:cNvSpPr/>
          <p:nvPr/>
        </p:nvSpPr>
        <p:spPr>
          <a:xfrm rot="10545964">
            <a:off x="1355786" y="271603"/>
            <a:ext cx="1409756" cy="1098420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3" name="Google Shape;133;p5"/>
          <p:cNvGrpSpPr/>
          <p:nvPr/>
        </p:nvGrpSpPr>
        <p:grpSpPr>
          <a:xfrm rot="-9900030">
            <a:off x="2174346" y="6044370"/>
            <a:ext cx="287909" cy="260807"/>
            <a:chOff x="1640475" y="1197075"/>
            <a:chExt cx="55475" cy="50250"/>
          </a:xfrm>
        </p:grpSpPr>
        <p:sp>
          <p:nvSpPr>
            <p:cNvPr id="134" name="Google Shape;134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37" name="Google Shape;137;p5"/>
          <p:cNvSpPr/>
          <p:nvPr/>
        </p:nvSpPr>
        <p:spPr>
          <a:xfrm rot="-650935">
            <a:off x="276632" y="6172043"/>
            <a:ext cx="1103407" cy="258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38" name="Google Shape;138;p5"/>
          <p:cNvGrpSpPr/>
          <p:nvPr/>
        </p:nvGrpSpPr>
        <p:grpSpPr>
          <a:xfrm rot="10799956">
            <a:off x="366456" y="719343"/>
            <a:ext cx="584507" cy="529488"/>
            <a:chOff x="1640475" y="1197075"/>
            <a:chExt cx="55475" cy="50250"/>
          </a:xfrm>
        </p:grpSpPr>
        <p:sp>
          <p:nvSpPr>
            <p:cNvPr id="139" name="Google Shape;13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42" name="Google Shape;142;p5"/>
          <p:cNvGrpSpPr/>
          <p:nvPr/>
        </p:nvGrpSpPr>
        <p:grpSpPr>
          <a:xfrm rot="-3600112">
            <a:off x="10817368" y="794556"/>
            <a:ext cx="349941" cy="317003"/>
            <a:chOff x="1640475" y="1197075"/>
            <a:chExt cx="55475" cy="50250"/>
          </a:xfrm>
        </p:grpSpPr>
        <p:sp>
          <p:nvSpPr>
            <p:cNvPr id="143" name="Google Shape;143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46" name="Google Shape;146;p5"/>
          <p:cNvSpPr/>
          <p:nvPr/>
        </p:nvSpPr>
        <p:spPr>
          <a:xfrm rot="-9900028">
            <a:off x="9069149" y="357644"/>
            <a:ext cx="1384067" cy="32424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47" name="Google Shape;147;p5"/>
          <p:cNvSpPr/>
          <p:nvPr/>
        </p:nvSpPr>
        <p:spPr>
          <a:xfrm rot="-9900036">
            <a:off x="11142393" y="5321776"/>
            <a:ext cx="600097" cy="887216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48" name="Google Shape;148;p5"/>
          <p:cNvGrpSpPr/>
          <p:nvPr/>
        </p:nvGrpSpPr>
        <p:grpSpPr>
          <a:xfrm rot="6300003">
            <a:off x="10375625" y="6038053"/>
            <a:ext cx="441108" cy="399583"/>
            <a:chOff x="1640475" y="1197075"/>
            <a:chExt cx="55475" cy="50250"/>
          </a:xfrm>
        </p:grpSpPr>
        <p:sp>
          <p:nvSpPr>
            <p:cNvPr id="149" name="Google Shape;149;p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0" name="Google Shape;150;p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52" name="Google Shape;152;p5"/>
          <p:cNvSpPr txBox="1">
            <a:spLocks noGrp="1"/>
          </p:cNvSpPr>
          <p:nvPr>
            <p:ph type="subTitle" idx="1"/>
          </p:nvPr>
        </p:nvSpPr>
        <p:spPr>
          <a:xfrm>
            <a:off x="1558441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121917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153" name="Google Shape;153;p5"/>
          <p:cNvSpPr txBox="1">
            <a:spLocks noGrp="1"/>
          </p:cNvSpPr>
          <p:nvPr>
            <p:ph type="subTitle" idx="2"/>
          </p:nvPr>
        </p:nvSpPr>
        <p:spPr>
          <a:xfrm>
            <a:off x="6705327" y="3440967"/>
            <a:ext cx="4274800" cy="207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691404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6"/>
          <p:cNvSpPr/>
          <p:nvPr/>
        </p:nvSpPr>
        <p:spPr>
          <a:xfrm rot="10800000" flipH="1">
            <a:off x="9233561" y="-546113"/>
            <a:ext cx="3480049" cy="3626744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6" name="Google Shape;156;p6"/>
          <p:cNvSpPr/>
          <p:nvPr/>
        </p:nvSpPr>
        <p:spPr>
          <a:xfrm rot="10800000" flipH="1">
            <a:off x="-548166" y="-234449"/>
            <a:ext cx="3943943" cy="1625965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7" name="Google Shape;157;p6"/>
          <p:cNvSpPr/>
          <p:nvPr/>
        </p:nvSpPr>
        <p:spPr>
          <a:xfrm rot="10800000" flipH="1">
            <a:off x="7046119" y="5518530"/>
            <a:ext cx="5456804" cy="1471829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8" name="Google Shape;158;p6"/>
          <p:cNvSpPr/>
          <p:nvPr/>
        </p:nvSpPr>
        <p:spPr>
          <a:xfrm flipH="1">
            <a:off x="-522654" y="3425696"/>
            <a:ext cx="4567711" cy="3808304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59" name="Google Shape;159;p6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160" name="Google Shape;160;p6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161" name="Google Shape;16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2" name="Google Shape;16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3" name="Google Shape;16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64" name="Google Shape;164;p6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165" name="Google Shape;165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6" name="Google Shape;166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67" name="Google Shape;167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68" name="Google Shape;168;p6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69" name="Google Shape;169;p6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70" name="Google Shape;170;p6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171" name="Google Shape;171;p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2" name="Google Shape;172;p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73" name="Google Shape;173;p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74" name="Google Shape;174;p6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5" name="Google Shape;175;p6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453620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7"/>
          <p:cNvSpPr/>
          <p:nvPr/>
        </p:nvSpPr>
        <p:spPr>
          <a:xfrm>
            <a:off x="-282936" y="3705161"/>
            <a:ext cx="3336384" cy="3476875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8" name="Google Shape;178;p7"/>
          <p:cNvSpPr/>
          <p:nvPr/>
        </p:nvSpPr>
        <p:spPr>
          <a:xfrm>
            <a:off x="8773834" y="5523235"/>
            <a:ext cx="3904453" cy="166240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79" name="Google Shape;179;p7"/>
          <p:cNvSpPr/>
          <p:nvPr/>
        </p:nvSpPr>
        <p:spPr>
          <a:xfrm>
            <a:off x="-80946" y="-42975"/>
            <a:ext cx="5231737" cy="1410684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0" name="Google Shape;180;p7"/>
          <p:cNvSpPr/>
          <p:nvPr/>
        </p:nvSpPr>
        <p:spPr>
          <a:xfrm>
            <a:off x="7942996" y="-324049"/>
            <a:ext cx="4520597" cy="3606509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181" name="Google Shape;181;p7"/>
          <p:cNvSpPr txBox="1">
            <a:spLocks noGrp="1"/>
          </p:cNvSpPr>
          <p:nvPr>
            <p:ph type="body" idx="1"/>
          </p:nvPr>
        </p:nvSpPr>
        <p:spPr>
          <a:xfrm>
            <a:off x="6892467" y="2530551"/>
            <a:ext cx="3996000" cy="30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●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○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Raleway Thin" panose="020B0203030101060003"/>
              <a:buChar char="■"/>
              <a:defRPr sz="1600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182" name="Google Shape;182;p7"/>
          <p:cNvGrpSpPr/>
          <p:nvPr/>
        </p:nvGrpSpPr>
        <p:grpSpPr>
          <a:xfrm rot="1800041">
            <a:off x="11554664" y="5475682"/>
            <a:ext cx="295697" cy="267847"/>
            <a:chOff x="1640475" y="1197075"/>
            <a:chExt cx="55475" cy="50250"/>
          </a:xfrm>
        </p:grpSpPr>
        <p:sp>
          <p:nvSpPr>
            <p:cNvPr id="183" name="Google Shape;183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4" name="Google Shape;184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5" name="Google Shape;185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86" name="Google Shape;186;p7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187" name="Google Shape;187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8" name="Google Shape;188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89" name="Google Shape;189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190" name="Google Shape;190;p7"/>
          <p:cNvGrpSpPr/>
          <p:nvPr/>
        </p:nvGrpSpPr>
        <p:grpSpPr>
          <a:xfrm rot="-5400000">
            <a:off x="11352740" y="3398646"/>
            <a:ext cx="326429" cy="295697"/>
            <a:chOff x="1640475" y="1197075"/>
            <a:chExt cx="55475" cy="50250"/>
          </a:xfrm>
        </p:grpSpPr>
        <p:sp>
          <p:nvSpPr>
            <p:cNvPr id="191" name="Google Shape;191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2" name="Google Shape;192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3" name="Google Shape;193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4" name="Google Shape;194;p7"/>
          <p:cNvSpPr/>
          <p:nvPr/>
        </p:nvSpPr>
        <p:spPr>
          <a:xfrm rot="912813">
            <a:off x="11162774" y="305217"/>
            <a:ext cx="70638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195" name="Google Shape;195;p7"/>
          <p:cNvGrpSpPr/>
          <p:nvPr/>
        </p:nvGrpSpPr>
        <p:grpSpPr>
          <a:xfrm rot="-5400000">
            <a:off x="418632" y="1310096"/>
            <a:ext cx="295696" cy="267845"/>
            <a:chOff x="1640475" y="1197075"/>
            <a:chExt cx="55475" cy="50250"/>
          </a:xfrm>
        </p:grpSpPr>
        <p:sp>
          <p:nvSpPr>
            <p:cNvPr id="196" name="Google Shape;196;p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7" name="Google Shape;197;p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98" name="Google Shape;198;p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199" name="Google Shape;199;p7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0" name="Google Shape;200;p7"/>
          <p:cNvSpPr/>
          <p:nvPr/>
        </p:nvSpPr>
        <p:spPr>
          <a:xfrm rot="-807259">
            <a:off x="1921256" y="6383176"/>
            <a:ext cx="1414312" cy="33132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01" name="Google Shape;201;p7"/>
          <p:cNvSpPr txBox="1">
            <a:spLocks noGrp="1"/>
          </p:cNvSpPr>
          <p:nvPr>
            <p:ph type="title"/>
          </p:nvPr>
        </p:nvSpPr>
        <p:spPr>
          <a:xfrm>
            <a:off x="4378667" y="1012531"/>
            <a:ext cx="343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746283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9"/>
          <p:cNvSpPr/>
          <p:nvPr/>
        </p:nvSpPr>
        <p:spPr>
          <a:xfrm>
            <a:off x="8851649" y="-127167"/>
            <a:ext cx="3439936" cy="1686525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29" name="Google Shape;229;p9"/>
          <p:cNvSpPr/>
          <p:nvPr/>
        </p:nvSpPr>
        <p:spPr>
          <a:xfrm>
            <a:off x="9905847" y="2113432"/>
            <a:ext cx="2940544" cy="5358923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0" name="Google Shape;230;p9"/>
          <p:cNvSpPr/>
          <p:nvPr/>
        </p:nvSpPr>
        <p:spPr>
          <a:xfrm>
            <a:off x="-353816" y="5316462"/>
            <a:ext cx="3332631" cy="2562409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1" name="Google Shape;231;p9"/>
          <p:cNvSpPr/>
          <p:nvPr/>
        </p:nvSpPr>
        <p:spPr>
          <a:xfrm>
            <a:off x="-339455" y="-289733"/>
            <a:ext cx="2551331" cy="4961501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32" name="Google Shape;232;p9"/>
          <p:cNvSpPr txBox="1">
            <a:spLocks noGrp="1"/>
          </p:cNvSpPr>
          <p:nvPr>
            <p:ph type="title"/>
          </p:nvPr>
        </p:nvSpPr>
        <p:spPr>
          <a:xfrm>
            <a:off x="1441179" y="2909684"/>
            <a:ext cx="3978800" cy="88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33" name="Google Shape;233;p9"/>
          <p:cNvSpPr txBox="1">
            <a:spLocks noGrp="1"/>
          </p:cNvSpPr>
          <p:nvPr>
            <p:ph type="body" idx="1"/>
          </p:nvPr>
        </p:nvSpPr>
        <p:spPr>
          <a:xfrm>
            <a:off x="6319615" y="2361000"/>
            <a:ext cx="4720400" cy="21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24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234" name="Google Shape;234;p9"/>
          <p:cNvSpPr txBox="1">
            <a:spLocks noGrp="1"/>
          </p:cNvSpPr>
          <p:nvPr>
            <p:ph type="title" idx="2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235" name="Google Shape;235;p9"/>
          <p:cNvGrpSpPr/>
          <p:nvPr/>
        </p:nvGrpSpPr>
        <p:grpSpPr>
          <a:xfrm rot="-6300012">
            <a:off x="11105356" y="5210209"/>
            <a:ext cx="295699" cy="267848"/>
            <a:chOff x="1640475" y="1197075"/>
            <a:chExt cx="55475" cy="50250"/>
          </a:xfrm>
        </p:grpSpPr>
        <p:sp>
          <p:nvSpPr>
            <p:cNvPr id="236" name="Google Shape;236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7" name="Google Shape;237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38" name="Google Shape;238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39" name="Google Shape;239;p9"/>
          <p:cNvGrpSpPr/>
          <p:nvPr/>
        </p:nvGrpSpPr>
        <p:grpSpPr>
          <a:xfrm rot="-5936682">
            <a:off x="11508319" y="514959"/>
            <a:ext cx="287911" cy="260807"/>
            <a:chOff x="1640475" y="1197075"/>
            <a:chExt cx="55475" cy="50250"/>
          </a:xfrm>
        </p:grpSpPr>
        <p:sp>
          <p:nvSpPr>
            <p:cNvPr id="240" name="Google Shape;240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1" name="Google Shape;241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2" name="Google Shape;242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43" name="Google Shape;243;p9"/>
          <p:cNvSpPr/>
          <p:nvPr/>
        </p:nvSpPr>
        <p:spPr>
          <a:xfrm rot="-597351">
            <a:off x="9023210" y="6387641"/>
            <a:ext cx="706375" cy="1654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44" name="Google Shape;244;p9"/>
          <p:cNvGrpSpPr/>
          <p:nvPr/>
        </p:nvGrpSpPr>
        <p:grpSpPr>
          <a:xfrm rot="-4966591">
            <a:off x="1620752" y="571606"/>
            <a:ext cx="326185" cy="295469"/>
            <a:chOff x="1640475" y="1197075"/>
            <a:chExt cx="55475" cy="50250"/>
          </a:xfrm>
        </p:grpSpPr>
        <p:sp>
          <p:nvSpPr>
            <p:cNvPr id="245" name="Google Shape;245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6" name="Google Shape;246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47" name="Google Shape;247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48" name="Google Shape;248;p9"/>
          <p:cNvGrpSpPr/>
          <p:nvPr/>
        </p:nvGrpSpPr>
        <p:grpSpPr>
          <a:xfrm rot="-5400136">
            <a:off x="1915292" y="5841911"/>
            <a:ext cx="560904" cy="508068"/>
            <a:chOff x="1640475" y="1197075"/>
            <a:chExt cx="55475" cy="50250"/>
          </a:xfrm>
        </p:grpSpPr>
        <p:sp>
          <p:nvSpPr>
            <p:cNvPr id="249" name="Google Shape;249;p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0" name="Google Shape;250;p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51" name="Google Shape;251;p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52" name="Google Shape;252;p9"/>
          <p:cNvSpPr/>
          <p:nvPr/>
        </p:nvSpPr>
        <p:spPr>
          <a:xfrm rot="1865663" flipH="1">
            <a:off x="-132286" y="4558907"/>
            <a:ext cx="812804" cy="1273523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3" name="Google Shape;253;p9"/>
          <p:cNvSpPr/>
          <p:nvPr/>
        </p:nvSpPr>
        <p:spPr>
          <a:xfrm rot="-3264252">
            <a:off x="341142" y="1076625"/>
            <a:ext cx="706367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3590207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0"/>
          <p:cNvSpPr txBox="1">
            <a:spLocks noGrp="1"/>
          </p:cNvSpPr>
          <p:nvPr>
            <p:ph type="title"/>
          </p:nvPr>
        </p:nvSpPr>
        <p:spPr>
          <a:xfrm>
            <a:off x="1095567" y="4943967"/>
            <a:ext cx="3841600" cy="96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256" name="Google Shape;256;p10"/>
          <p:cNvSpPr/>
          <p:nvPr/>
        </p:nvSpPr>
        <p:spPr>
          <a:xfrm>
            <a:off x="7703398" y="-1264641"/>
            <a:ext cx="5483636" cy="3741264"/>
          </a:xfrm>
          <a:custGeom>
            <a:avLst/>
            <a:gdLst/>
            <a:ahLst/>
            <a:cxnLst/>
            <a:rect l="l" t="t" r="r" b="b"/>
            <a:pathLst>
              <a:path w="166828" h="113820" extrusionOk="0">
                <a:moveTo>
                  <a:pt x="37921" y="1"/>
                </a:moveTo>
                <a:cubicBezTo>
                  <a:pt x="36836" y="1"/>
                  <a:pt x="35541" y="330"/>
                  <a:pt x="34305" y="1407"/>
                </a:cubicBezTo>
                <a:cubicBezTo>
                  <a:pt x="23972" y="10416"/>
                  <a:pt x="8738" y="14467"/>
                  <a:pt x="4398" y="27982"/>
                </a:cubicBezTo>
                <a:cubicBezTo>
                  <a:pt x="0" y="41680"/>
                  <a:pt x="7520" y="58250"/>
                  <a:pt x="21045" y="63486"/>
                </a:cubicBezTo>
                <a:cubicBezTo>
                  <a:pt x="22997" y="64243"/>
                  <a:pt x="25102" y="64731"/>
                  <a:pt x="27186" y="64731"/>
                </a:cubicBezTo>
                <a:cubicBezTo>
                  <a:pt x="28926" y="64731"/>
                  <a:pt x="30652" y="64391"/>
                  <a:pt x="32263" y="63581"/>
                </a:cubicBezTo>
                <a:cubicBezTo>
                  <a:pt x="35432" y="61989"/>
                  <a:pt x="37547" y="59068"/>
                  <a:pt x="39281" y="56069"/>
                </a:cubicBezTo>
                <a:cubicBezTo>
                  <a:pt x="41088" y="52945"/>
                  <a:pt x="42569" y="49589"/>
                  <a:pt x="44777" y="46713"/>
                </a:cubicBezTo>
                <a:cubicBezTo>
                  <a:pt x="46806" y="44071"/>
                  <a:pt x="49700" y="42214"/>
                  <a:pt x="52852" y="41193"/>
                </a:cubicBezTo>
                <a:cubicBezTo>
                  <a:pt x="54502" y="40658"/>
                  <a:pt x="56271" y="40357"/>
                  <a:pt x="58033" y="40357"/>
                </a:cubicBezTo>
                <a:cubicBezTo>
                  <a:pt x="59582" y="40357"/>
                  <a:pt x="61125" y="40589"/>
                  <a:pt x="62577" y="41099"/>
                </a:cubicBezTo>
                <a:cubicBezTo>
                  <a:pt x="65894" y="42264"/>
                  <a:pt x="68169" y="44781"/>
                  <a:pt x="69461" y="48008"/>
                </a:cubicBezTo>
                <a:cubicBezTo>
                  <a:pt x="70920" y="51651"/>
                  <a:pt x="71214" y="55625"/>
                  <a:pt x="72500" y="59321"/>
                </a:cubicBezTo>
                <a:cubicBezTo>
                  <a:pt x="73761" y="62945"/>
                  <a:pt x="76246" y="66870"/>
                  <a:pt x="80098" y="68098"/>
                </a:cubicBezTo>
                <a:cubicBezTo>
                  <a:pt x="80924" y="68361"/>
                  <a:pt x="81738" y="68476"/>
                  <a:pt x="82539" y="68476"/>
                </a:cubicBezTo>
                <a:cubicBezTo>
                  <a:pt x="84915" y="68476"/>
                  <a:pt x="87181" y="67468"/>
                  <a:pt x="89338" y="66338"/>
                </a:cubicBezTo>
                <a:cubicBezTo>
                  <a:pt x="91372" y="65273"/>
                  <a:pt x="93666" y="63918"/>
                  <a:pt x="96008" y="63918"/>
                </a:cubicBezTo>
                <a:cubicBezTo>
                  <a:pt x="96706" y="63918"/>
                  <a:pt x="97408" y="64039"/>
                  <a:pt x="98109" y="64323"/>
                </a:cubicBezTo>
                <a:cubicBezTo>
                  <a:pt x="101824" y="65830"/>
                  <a:pt x="103218" y="70593"/>
                  <a:pt x="104170" y="74096"/>
                </a:cubicBezTo>
                <a:cubicBezTo>
                  <a:pt x="105294" y="78232"/>
                  <a:pt x="106341" y="82392"/>
                  <a:pt x="107639" y="86478"/>
                </a:cubicBezTo>
                <a:cubicBezTo>
                  <a:pt x="110173" y="94464"/>
                  <a:pt x="113842" y="102270"/>
                  <a:pt x="120376" y="107758"/>
                </a:cubicBezTo>
                <a:cubicBezTo>
                  <a:pt x="124773" y="111451"/>
                  <a:pt x="130232" y="113819"/>
                  <a:pt x="135852" y="113819"/>
                </a:cubicBezTo>
                <a:cubicBezTo>
                  <a:pt x="137764" y="113819"/>
                  <a:pt x="139695" y="113545"/>
                  <a:pt x="141609" y="112956"/>
                </a:cubicBezTo>
                <a:cubicBezTo>
                  <a:pt x="148075" y="110966"/>
                  <a:pt x="152915" y="105717"/>
                  <a:pt x="156292" y="100059"/>
                </a:cubicBezTo>
                <a:cubicBezTo>
                  <a:pt x="159974" y="93886"/>
                  <a:pt x="162303" y="87008"/>
                  <a:pt x="164024" y="80059"/>
                </a:cubicBezTo>
                <a:cubicBezTo>
                  <a:pt x="165781" y="72965"/>
                  <a:pt x="166828" y="65469"/>
                  <a:pt x="165704" y="58187"/>
                </a:cubicBezTo>
                <a:cubicBezTo>
                  <a:pt x="164530" y="50572"/>
                  <a:pt x="160681" y="43928"/>
                  <a:pt x="154464" y="39322"/>
                </a:cubicBezTo>
                <a:cubicBezTo>
                  <a:pt x="147232" y="33964"/>
                  <a:pt x="138199" y="31294"/>
                  <a:pt x="129697" y="28706"/>
                </a:cubicBezTo>
                <a:cubicBezTo>
                  <a:pt x="120365" y="25866"/>
                  <a:pt x="110897" y="23505"/>
                  <a:pt x="101432" y="21160"/>
                </a:cubicBezTo>
                <a:cubicBezTo>
                  <a:pt x="82523" y="16474"/>
                  <a:pt x="63390" y="11839"/>
                  <a:pt x="45718" y="3432"/>
                </a:cubicBezTo>
                <a:cubicBezTo>
                  <a:pt x="43955" y="2593"/>
                  <a:pt x="42210" y="1715"/>
                  <a:pt x="40486" y="799"/>
                </a:cubicBezTo>
                <a:cubicBezTo>
                  <a:pt x="40674" y="722"/>
                  <a:pt x="39528" y="1"/>
                  <a:pt x="379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4439982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1"/>
          <p:cNvSpPr/>
          <p:nvPr/>
        </p:nvSpPr>
        <p:spPr>
          <a:xfrm rot="10800000">
            <a:off x="-210471" y="5519621"/>
            <a:ext cx="3564955" cy="1747847"/>
          </a:xfrm>
          <a:custGeom>
            <a:avLst/>
            <a:gdLst/>
            <a:ahLst/>
            <a:cxnLst/>
            <a:rect l="l" t="t" r="r" b="b"/>
            <a:pathLst>
              <a:path w="16766" h="8220" extrusionOk="0">
                <a:moveTo>
                  <a:pt x="16619" y="0"/>
                </a:moveTo>
                <a:lnTo>
                  <a:pt x="1" y="306"/>
                </a:lnTo>
                <a:cubicBezTo>
                  <a:pt x="61" y="421"/>
                  <a:pt x="130" y="530"/>
                  <a:pt x="209" y="629"/>
                </a:cubicBezTo>
                <a:cubicBezTo>
                  <a:pt x="561" y="1077"/>
                  <a:pt x="1090" y="1341"/>
                  <a:pt x="1620" y="1341"/>
                </a:cubicBezTo>
                <a:cubicBezTo>
                  <a:pt x="1653" y="1341"/>
                  <a:pt x="1687" y="1340"/>
                  <a:pt x="1720" y="1338"/>
                </a:cubicBezTo>
                <a:cubicBezTo>
                  <a:pt x="2137" y="1311"/>
                  <a:pt x="2547" y="1128"/>
                  <a:pt x="2959" y="1128"/>
                </a:cubicBezTo>
                <a:cubicBezTo>
                  <a:pt x="3033" y="1128"/>
                  <a:pt x="3106" y="1133"/>
                  <a:pt x="3180" y="1147"/>
                </a:cubicBezTo>
                <a:cubicBezTo>
                  <a:pt x="3277" y="1165"/>
                  <a:pt x="3367" y="1194"/>
                  <a:pt x="3455" y="1233"/>
                </a:cubicBezTo>
                <a:cubicBezTo>
                  <a:pt x="3474" y="1242"/>
                  <a:pt x="3493" y="1250"/>
                  <a:pt x="3511" y="1261"/>
                </a:cubicBezTo>
                <a:lnTo>
                  <a:pt x="3512" y="1261"/>
                </a:lnTo>
                <a:cubicBezTo>
                  <a:pt x="4178" y="1599"/>
                  <a:pt x="4587" y="2502"/>
                  <a:pt x="5216" y="2997"/>
                </a:cubicBezTo>
                <a:cubicBezTo>
                  <a:pt x="5642" y="3331"/>
                  <a:pt x="6137" y="3458"/>
                  <a:pt x="6653" y="3458"/>
                </a:cubicBezTo>
                <a:cubicBezTo>
                  <a:pt x="7281" y="3458"/>
                  <a:pt x="7939" y="3268"/>
                  <a:pt x="8534" y="3032"/>
                </a:cubicBezTo>
                <a:cubicBezTo>
                  <a:pt x="9061" y="2823"/>
                  <a:pt x="9606" y="2582"/>
                  <a:pt x="10155" y="2582"/>
                </a:cubicBezTo>
                <a:cubicBezTo>
                  <a:pt x="10271" y="2582"/>
                  <a:pt x="10386" y="2593"/>
                  <a:pt x="10502" y="2617"/>
                </a:cubicBezTo>
                <a:cubicBezTo>
                  <a:pt x="11491" y="2819"/>
                  <a:pt x="12129" y="3901"/>
                  <a:pt x="12548" y="4929"/>
                </a:cubicBezTo>
                <a:cubicBezTo>
                  <a:pt x="12966" y="5958"/>
                  <a:pt x="13334" y="7102"/>
                  <a:pt x="14165" y="7742"/>
                </a:cubicBezTo>
                <a:cubicBezTo>
                  <a:pt x="14587" y="8068"/>
                  <a:pt x="15094" y="8220"/>
                  <a:pt x="15606" y="8220"/>
                </a:cubicBezTo>
                <a:cubicBezTo>
                  <a:pt x="16002" y="8220"/>
                  <a:pt x="16401" y="8129"/>
                  <a:pt x="16766" y="7956"/>
                </a:cubicBezTo>
                <a:lnTo>
                  <a:pt x="16619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59" name="Google Shape;259;p11"/>
          <p:cNvSpPr/>
          <p:nvPr/>
        </p:nvSpPr>
        <p:spPr>
          <a:xfrm rot="10800000">
            <a:off x="-912684" y="-609162"/>
            <a:ext cx="3047413" cy="5553771"/>
          </a:xfrm>
          <a:custGeom>
            <a:avLst/>
            <a:gdLst/>
            <a:ahLst/>
            <a:cxnLst/>
            <a:rect l="l" t="t" r="r" b="b"/>
            <a:pathLst>
              <a:path w="14332" h="26119" extrusionOk="0">
                <a:moveTo>
                  <a:pt x="12104" y="0"/>
                </a:moveTo>
                <a:cubicBezTo>
                  <a:pt x="11836" y="0"/>
                  <a:pt x="11579" y="100"/>
                  <a:pt x="11338" y="207"/>
                </a:cubicBezTo>
                <a:cubicBezTo>
                  <a:pt x="11049" y="335"/>
                  <a:pt x="10764" y="475"/>
                  <a:pt x="10478" y="610"/>
                </a:cubicBezTo>
                <a:cubicBezTo>
                  <a:pt x="9890" y="885"/>
                  <a:pt x="9294" y="1149"/>
                  <a:pt x="8713" y="1440"/>
                </a:cubicBezTo>
                <a:cubicBezTo>
                  <a:pt x="8495" y="1549"/>
                  <a:pt x="8298" y="1691"/>
                  <a:pt x="8201" y="1922"/>
                </a:cubicBezTo>
                <a:cubicBezTo>
                  <a:pt x="8095" y="2174"/>
                  <a:pt x="8110" y="2467"/>
                  <a:pt x="8106" y="2735"/>
                </a:cubicBezTo>
                <a:cubicBezTo>
                  <a:pt x="8097" y="3377"/>
                  <a:pt x="8121" y="4019"/>
                  <a:pt x="8176" y="4658"/>
                </a:cubicBezTo>
                <a:cubicBezTo>
                  <a:pt x="8228" y="5277"/>
                  <a:pt x="8331" y="5899"/>
                  <a:pt x="8283" y="6521"/>
                </a:cubicBezTo>
                <a:cubicBezTo>
                  <a:pt x="8242" y="7056"/>
                  <a:pt x="8055" y="7556"/>
                  <a:pt x="7761" y="8004"/>
                </a:cubicBezTo>
                <a:cubicBezTo>
                  <a:pt x="7173" y="8897"/>
                  <a:pt x="6276" y="9476"/>
                  <a:pt x="5434" y="10099"/>
                </a:cubicBezTo>
                <a:cubicBezTo>
                  <a:pt x="5008" y="10415"/>
                  <a:pt x="4600" y="10769"/>
                  <a:pt x="4338" y="11238"/>
                </a:cubicBezTo>
                <a:cubicBezTo>
                  <a:pt x="4078" y="11703"/>
                  <a:pt x="3973" y="12231"/>
                  <a:pt x="3932" y="12758"/>
                </a:cubicBezTo>
                <a:cubicBezTo>
                  <a:pt x="3854" y="13776"/>
                  <a:pt x="4023" y="14819"/>
                  <a:pt x="3717" y="15812"/>
                </a:cubicBezTo>
                <a:cubicBezTo>
                  <a:pt x="3574" y="16273"/>
                  <a:pt x="3319" y="16702"/>
                  <a:pt x="2917" y="16981"/>
                </a:cubicBezTo>
                <a:cubicBezTo>
                  <a:pt x="2489" y="17279"/>
                  <a:pt x="1977" y="17419"/>
                  <a:pt x="1536" y="17694"/>
                </a:cubicBezTo>
                <a:cubicBezTo>
                  <a:pt x="639" y="18252"/>
                  <a:pt x="327" y="19323"/>
                  <a:pt x="152" y="20304"/>
                </a:cubicBezTo>
                <a:cubicBezTo>
                  <a:pt x="48" y="20891"/>
                  <a:pt x="1" y="21500"/>
                  <a:pt x="140" y="22087"/>
                </a:cubicBezTo>
                <a:cubicBezTo>
                  <a:pt x="259" y="22589"/>
                  <a:pt x="523" y="23040"/>
                  <a:pt x="855" y="23429"/>
                </a:cubicBezTo>
                <a:cubicBezTo>
                  <a:pt x="1544" y="24236"/>
                  <a:pt x="3187" y="24329"/>
                  <a:pt x="3333" y="25366"/>
                </a:cubicBezTo>
                <a:cubicBezTo>
                  <a:pt x="3413" y="25937"/>
                  <a:pt x="4213" y="26116"/>
                  <a:pt x="4450" y="26116"/>
                </a:cubicBezTo>
                <a:cubicBezTo>
                  <a:pt x="4499" y="26116"/>
                  <a:pt x="4524" y="26108"/>
                  <a:pt x="4512" y="26094"/>
                </a:cubicBezTo>
                <a:lnTo>
                  <a:pt x="4512" y="26094"/>
                </a:lnTo>
                <a:cubicBezTo>
                  <a:pt x="5752" y="26098"/>
                  <a:pt x="6992" y="26103"/>
                  <a:pt x="8231" y="26108"/>
                </a:cubicBezTo>
                <a:cubicBezTo>
                  <a:pt x="8884" y="26110"/>
                  <a:pt x="9536" y="26113"/>
                  <a:pt x="10188" y="26115"/>
                </a:cubicBezTo>
                <a:cubicBezTo>
                  <a:pt x="10509" y="26116"/>
                  <a:pt x="10831" y="26117"/>
                  <a:pt x="11153" y="26118"/>
                </a:cubicBezTo>
                <a:cubicBezTo>
                  <a:pt x="11181" y="26118"/>
                  <a:pt x="11210" y="26118"/>
                  <a:pt x="11238" y="26118"/>
                </a:cubicBezTo>
                <a:cubicBezTo>
                  <a:pt x="11502" y="26118"/>
                  <a:pt x="11768" y="26112"/>
                  <a:pt x="12030" y="26066"/>
                </a:cubicBezTo>
                <a:cubicBezTo>
                  <a:pt x="12510" y="25980"/>
                  <a:pt x="12981" y="25708"/>
                  <a:pt x="13161" y="25232"/>
                </a:cubicBezTo>
                <a:cubicBezTo>
                  <a:pt x="13200" y="25130"/>
                  <a:pt x="13224" y="25017"/>
                  <a:pt x="13222" y="24907"/>
                </a:cubicBezTo>
                <a:cubicBezTo>
                  <a:pt x="13220" y="24778"/>
                  <a:pt x="13107" y="24687"/>
                  <a:pt x="13042" y="24582"/>
                </a:cubicBezTo>
                <a:cubicBezTo>
                  <a:pt x="12914" y="24378"/>
                  <a:pt x="12829" y="24154"/>
                  <a:pt x="12777" y="23918"/>
                </a:cubicBezTo>
                <a:cubicBezTo>
                  <a:pt x="12667" y="23424"/>
                  <a:pt x="12700" y="22903"/>
                  <a:pt x="12760" y="22402"/>
                </a:cubicBezTo>
                <a:cubicBezTo>
                  <a:pt x="12825" y="21856"/>
                  <a:pt x="12928" y="21313"/>
                  <a:pt x="12991" y="20766"/>
                </a:cubicBezTo>
                <a:cubicBezTo>
                  <a:pt x="13138" y="19498"/>
                  <a:pt x="13165" y="18220"/>
                  <a:pt x="13259" y="16947"/>
                </a:cubicBezTo>
                <a:cubicBezTo>
                  <a:pt x="13306" y="16306"/>
                  <a:pt x="13371" y="15667"/>
                  <a:pt x="13476" y="15033"/>
                </a:cubicBezTo>
                <a:cubicBezTo>
                  <a:pt x="13580" y="14418"/>
                  <a:pt x="13717" y="13809"/>
                  <a:pt x="13850" y="13199"/>
                </a:cubicBezTo>
                <a:cubicBezTo>
                  <a:pt x="14117" y="11977"/>
                  <a:pt x="14332" y="10761"/>
                  <a:pt x="14312" y="9506"/>
                </a:cubicBezTo>
                <a:cubicBezTo>
                  <a:pt x="14292" y="8213"/>
                  <a:pt x="14104" y="6931"/>
                  <a:pt x="14032" y="5641"/>
                </a:cubicBezTo>
                <a:cubicBezTo>
                  <a:pt x="13973" y="4552"/>
                  <a:pt x="14026" y="3448"/>
                  <a:pt x="13821" y="2371"/>
                </a:cubicBezTo>
                <a:cubicBezTo>
                  <a:pt x="13723" y="1854"/>
                  <a:pt x="13559" y="1346"/>
                  <a:pt x="13296" y="889"/>
                </a:cubicBezTo>
                <a:cubicBezTo>
                  <a:pt x="13046" y="456"/>
                  <a:pt x="12681" y="18"/>
                  <a:pt x="12141" y="1"/>
                </a:cubicBezTo>
                <a:cubicBezTo>
                  <a:pt x="12128" y="1"/>
                  <a:pt x="12116" y="0"/>
                  <a:pt x="12104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0" name="Google Shape;260;p11"/>
          <p:cNvSpPr/>
          <p:nvPr/>
        </p:nvSpPr>
        <p:spPr>
          <a:xfrm rot="10800000">
            <a:off x="9055986" y="-1271413"/>
            <a:ext cx="3453749" cy="2655577"/>
          </a:xfrm>
          <a:custGeom>
            <a:avLst/>
            <a:gdLst/>
            <a:ahLst/>
            <a:cxnLst/>
            <a:rect l="l" t="t" r="r" b="b"/>
            <a:pathLst>
              <a:path w="16243" h="12489" extrusionOk="0">
                <a:moveTo>
                  <a:pt x="3844" y="0"/>
                </a:moveTo>
                <a:cubicBezTo>
                  <a:pt x="3285" y="0"/>
                  <a:pt x="2723" y="148"/>
                  <a:pt x="2228" y="400"/>
                </a:cubicBezTo>
                <a:cubicBezTo>
                  <a:pt x="1280" y="883"/>
                  <a:pt x="590" y="1767"/>
                  <a:pt x="156" y="2720"/>
                </a:cubicBezTo>
                <a:cubicBezTo>
                  <a:pt x="49" y="2956"/>
                  <a:pt x="1" y="3596"/>
                  <a:pt x="54" y="3596"/>
                </a:cubicBezTo>
                <a:cubicBezTo>
                  <a:pt x="57" y="3596"/>
                  <a:pt x="61" y="3593"/>
                  <a:pt x="66" y="3588"/>
                </a:cubicBezTo>
                <a:cubicBezTo>
                  <a:pt x="269" y="4868"/>
                  <a:pt x="1355" y="5759"/>
                  <a:pt x="2294" y="6557"/>
                </a:cubicBezTo>
                <a:cubicBezTo>
                  <a:pt x="3560" y="7632"/>
                  <a:pt x="4723" y="8824"/>
                  <a:pt x="5756" y="10126"/>
                </a:cubicBezTo>
                <a:cubicBezTo>
                  <a:pt x="6340" y="10862"/>
                  <a:pt x="6881" y="11633"/>
                  <a:pt x="7379" y="12430"/>
                </a:cubicBezTo>
                <a:cubicBezTo>
                  <a:pt x="7403" y="12468"/>
                  <a:pt x="7442" y="12488"/>
                  <a:pt x="7481" y="12488"/>
                </a:cubicBezTo>
                <a:cubicBezTo>
                  <a:pt x="7510" y="12488"/>
                  <a:pt x="7539" y="12478"/>
                  <a:pt x="7563" y="12456"/>
                </a:cubicBezTo>
                <a:cubicBezTo>
                  <a:pt x="9372" y="10767"/>
                  <a:pt x="11182" y="9079"/>
                  <a:pt x="12991" y="7391"/>
                </a:cubicBezTo>
                <a:cubicBezTo>
                  <a:pt x="13444" y="6969"/>
                  <a:pt x="13897" y="6547"/>
                  <a:pt x="14348" y="6125"/>
                </a:cubicBezTo>
                <a:cubicBezTo>
                  <a:pt x="14774" y="5728"/>
                  <a:pt x="15224" y="5346"/>
                  <a:pt x="15621" y="4920"/>
                </a:cubicBezTo>
                <a:cubicBezTo>
                  <a:pt x="15956" y="4561"/>
                  <a:pt x="16230" y="4130"/>
                  <a:pt x="16237" y="3625"/>
                </a:cubicBezTo>
                <a:cubicBezTo>
                  <a:pt x="16243" y="3173"/>
                  <a:pt x="16055" y="2737"/>
                  <a:pt x="15772" y="2393"/>
                </a:cubicBezTo>
                <a:cubicBezTo>
                  <a:pt x="15118" y="1597"/>
                  <a:pt x="13969" y="1326"/>
                  <a:pt x="12990" y="1230"/>
                </a:cubicBezTo>
                <a:cubicBezTo>
                  <a:pt x="12782" y="1209"/>
                  <a:pt x="12575" y="1199"/>
                  <a:pt x="12369" y="1199"/>
                </a:cubicBezTo>
                <a:cubicBezTo>
                  <a:pt x="11579" y="1199"/>
                  <a:pt x="10805" y="1344"/>
                  <a:pt x="10046" y="1589"/>
                </a:cubicBezTo>
                <a:cubicBezTo>
                  <a:pt x="9458" y="1779"/>
                  <a:pt x="8842" y="1996"/>
                  <a:pt x="8230" y="1996"/>
                </a:cubicBezTo>
                <a:cubicBezTo>
                  <a:pt x="7924" y="1996"/>
                  <a:pt x="7618" y="1942"/>
                  <a:pt x="7317" y="1801"/>
                </a:cubicBezTo>
                <a:cubicBezTo>
                  <a:pt x="6411" y="1378"/>
                  <a:pt x="5786" y="517"/>
                  <a:pt x="4835" y="170"/>
                </a:cubicBezTo>
                <a:cubicBezTo>
                  <a:pt x="4516" y="54"/>
                  <a:pt x="4181" y="0"/>
                  <a:pt x="3844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1" name="Google Shape;261;p11"/>
          <p:cNvSpPr/>
          <p:nvPr/>
        </p:nvSpPr>
        <p:spPr>
          <a:xfrm rot="10800000">
            <a:off x="9850797" y="2125567"/>
            <a:ext cx="2644055" cy="5141899"/>
          </a:xfrm>
          <a:custGeom>
            <a:avLst/>
            <a:gdLst/>
            <a:ahLst/>
            <a:cxnLst/>
            <a:rect l="l" t="t" r="r" b="b"/>
            <a:pathLst>
              <a:path w="12435" h="24182" extrusionOk="0">
                <a:moveTo>
                  <a:pt x="7995" y="0"/>
                </a:moveTo>
                <a:cubicBezTo>
                  <a:pt x="6753" y="0"/>
                  <a:pt x="5507" y="123"/>
                  <a:pt x="4282" y="305"/>
                </a:cubicBezTo>
                <a:cubicBezTo>
                  <a:pt x="3647" y="400"/>
                  <a:pt x="3014" y="509"/>
                  <a:pt x="2384" y="629"/>
                </a:cubicBezTo>
                <a:cubicBezTo>
                  <a:pt x="1767" y="745"/>
                  <a:pt x="1135" y="843"/>
                  <a:pt x="528" y="997"/>
                </a:cubicBezTo>
                <a:cubicBezTo>
                  <a:pt x="284" y="1059"/>
                  <a:pt x="86" y="1199"/>
                  <a:pt x="44" y="1438"/>
                </a:cubicBezTo>
                <a:cubicBezTo>
                  <a:pt x="1" y="1675"/>
                  <a:pt x="98" y="1906"/>
                  <a:pt x="177" y="2128"/>
                </a:cubicBezTo>
                <a:cubicBezTo>
                  <a:pt x="371" y="2674"/>
                  <a:pt x="529" y="3231"/>
                  <a:pt x="657" y="3795"/>
                </a:cubicBezTo>
                <a:cubicBezTo>
                  <a:pt x="1173" y="6076"/>
                  <a:pt x="1176" y="8421"/>
                  <a:pt x="1157" y="10740"/>
                </a:cubicBezTo>
                <a:cubicBezTo>
                  <a:pt x="1137" y="13166"/>
                  <a:pt x="1119" y="15594"/>
                  <a:pt x="956" y="18015"/>
                </a:cubicBezTo>
                <a:cubicBezTo>
                  <a:pt x="873" y="19227"/>
                  <a:pt x="754" y="20438"/>
                  <a:pt x="578" y="21641"/>
                </a:cubicBezTo>
                <a:cubicBezTo>
                  <a:pt x="533" y="21947"/>
                  <a:pt x="484" y="22253"/>
                  <a:pt x="431" y="22559"/>
                </a:cubicBezTo>
                <a:cubicBezTo>
                  <a:pt x="386" y="22822"/>
                  <a:pt x="322" y="23092"/>
                  <a:pt x="343" y="23359"/>
                </a:cubicBezTo>
                <a:cubicBezTo>
                  <a:pt x="374" y="23781"/>
                  <a:pt x="660" y="24173"/>
                  <a:pt x="1161" y="24181"/>
                </a:cubicBezTo>
                <a:cubicBezTo>
                  <a:pt x="1165" y="24181"/>
                  <a:pt x="1169" y="24181"/>
                  <a:pt x="1173" y="24181"/>
                </a:cubicBezTo>
                <a:cubicBezTo>
                  <a:pt x="1371" y="24181"/>
                  <a:pt x="1540" y="24099"/>
                  <a:pt x="1654" y="23951"/>
                </a:cubicBezTo>
                <a:cubicBezTo>
                  <a:pt x="1675" y="23925"/>
                  <a:pt x="1683" y="23898"/>
                  <a:pt x="1682" y="23874"/>
                </a:cubicBezTo>
                <a:lnTo>
                  <a:pt x="1682" y="23874"/>
                </a:lnTo>
                <a:cubicBezTo>
                  <a:pt x="1847" y="23898"/>
                  <a:pt x="2014" y="23909"/>
                  <a:pt x="2180" y="23909"/>
                </a:cubicBezTo>
                <a:cubicBezTo>
                  <a:pt x="2943" y="23909"/>
                  <a:pt x="3699" y="23667"/>
                  <a:pt x="4311" y="23242"/>
                </a:cubicBezTo>
                <a:cubicBezTo>
                  <a:pt x="4708" y="22966"/>
                  <a:pt x="5045" y="22616"/>
                  <a:pt x="5275" y="22211"/>
                </a:cubicBezTo>
                <a:cubicBezTo>
                  <a:pt x="5529" y="21761"/>
                  <a:pt x="5637" y="21258"/>
                  <a:pt x="5672" y="20756"/>
                </a:cubicBezTo>
                <a:cubicBezTo>
                  <a:pt x="5745" y="19694"/>
                  <a:pt x="5474" y="18600"/>
                  <a:pt x="5753" y="17552"/>
                </a:cubicBezTo>
                <a:cubicBezTo>
                  <a:pt x="5970" y="16734"/>
                  <a:pt x="6573" y="16141"/>
                  <a:pt x="7340" y="15710"/>
                </a:cubicBezTo>
                <a:cubicBezTo>
                  <a:pt x="8075" y="15296"/>
                  <a:pt x="8888" y="15018"/>
                  <a:pt x="9665" y="14682"/>
                </a:cubicBezTo>
                <a:cubicBezTo>
                  <a:pt x="10395" y="14367"/>
                  <a:pt x="11138" y="13992"/>
                  <a:pt x="11650" y="13407"/>
                </a:cubicBezTo>
                <a:cubicBezTo>
                  <a:pt x="12358" y="12597"/>
                  <a:pt x="12435" y="11553"/>
                  <a:pt x="12147" y="10578"/>
                </a:cubicBezTo>
                <a:cubicBezTo>
                  <a:pt x="11808" y="9430"/>
                  <a:pt x="11016" y="8461"/>
                  <a:pt x="10472" y="7396"/>
                </a:cubicBezTo>
                <a:cubicBezTo>
                  <a:pt x="9923" y="6314"/>
                  <a:pt x="9632" y="5096"/>
                  <a:pt x="9791" y="3904"/>
                </a:cubicBezTo>
                <a:cubicBezTo>
                  <a:pt x="9926" y="2896"/>
                  <a:pt x="10412" y="1909"/>
                  <a:pt x="11209" y="1194"/>
                </a:cubicBezTo>
                <a:cubicBezTo>
                  <a:pt x="11406" y="1016"/>
                  <a:pt x="11621" y="858"/>
                  <a:pt x="11854" y="718"/>
                </a:cubicBezTo>
                <a:cubicBezTo>
                  <a:pt x="11960" y="654"/>
                  <a:pt x="11944" y="503"/>
                  <a:pt x="11818" y="468"/>
                </a:cubicBezTo>
                <a:cubicBezTo>
                  <a:pt x="10568" y="132"/>
                  <a:pt x="9284" y="0"/>
                  <a:pt x="799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62" name="Google Shape;262;p11"/>
          <p:cNvSpPr txBox="1">
            <a:spLocks noGrp="1"/>
          </p:cNvSpPr>
          <p:nvPr>
            <p:ph type="title" hasCustomPrompt="1"/>
          </p:nvPr>
        </p:nvSpPr>
        <p:spPr>
          <a:xfrm>
            <a:off x="4261467" y="1474833"/>
            <a:ext cx="3669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63" name="Google Shape;263;p11"/>
          <p:cNvSpPr txBox="1">
            <a:spLocks noGrp="1"/>
          </p:cNvSpPr>
          <p:nvPr>
            <p:ph type="title" idx="2"/>
          </p:nvPr>
        </p:nvSpPr>
        <p:spPr>
          <a:xfrm>
            <a:off x="3780133" y="4711600"/>
            <a:ext cx="4632000" cy="71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grpSp>
        <p:nvGrpSpPr>
          <p:cNvPr id="264" name="Google Shape;264;p11"/>
          <p:cNvGrpSpPr/>
          <p:nvPr/>
        </p:nvGrpSpPr>
        <p:grpSpPr>
          <a:xfrm rot="4499945">
            <a:off x="318368" y="6007365"/>
            <a:ext cx="287912" cy="260807"/>
            <a:chOff x="1640475" y="1197075"/>
            <a:chExt cx="55475" cy="50250"/>
          </a:xfrm>
        </p:grpSpPr>
        <p:sp>
          <p:nvSpPr>
            <p:cNvPr id="265" name="Google Shape;26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6" name="Google Shape;26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67" name="Google Shape;26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268" name="Google Shape;268;p11"/>
          <p:cNvGrpSpPr/>
          <p:nvPr/>
        </p:nvGrpSpPr>
        <p:grpSpPr>
          <a:xfrm rot="5627155">
            <a:off x="744761" y="1396539"/>
            <a:ext cx="356343" cy="322780"/>
            <a:chOff x="1640475" y="1197075"/>
            <a:chExt cx="55475" cy="50250"/>
          </a:xfrm>
        </p:grpSpPr>
        <p:sp>
          <p:nvSpPr>
            <p:cNvPr id="269" name="Google Shape;269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" name="Google Shape;270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1" name="Google Shape;271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2" name="Google Shape;272;p11"/>
          <p:cNvSpPr/>
          <p:nvPr/>
        </p:nvSpPr>
        <p:spPr>
          <a:xfrm rot="9000107" flipH="1">
            <a:off x="2394475" y="428972"/>
            <a:ext cx="820323" cy="1921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273" name="Google Shape;273;p11"/>
          <p:cNvSpPr/>
          <p:nvPr/>
        </p:nvSpPr>
        <p:spPr>
          <a:xfrm rot="5400117" flipH="1">
            <a:off x="11084579" y="59205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74" name="Google Shape;274;p11"/>
          <p:cNvGrpSpPr/>
          <p:nvPr/>
        </p:nvGrpSpPr>
        <p:grpSpPr>
          <a:xfrm rot="6300044">
            <a:off x="10098769" y="5974496"/>
            <a:ext cx="304804" cy="276115"/>
            <a:chOff x="1640475" y="1197075"/>
            <a:chExt cx="55475" cy="50250"/>
          </a:xfrm>
        </p:grpSpPr>
        <p:sp>
          <p:nvSpPr>
            <p:cNvPr id="275" name="Google Shape;275;p1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6" name="Google Shape;276;p1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7" name="Google Shape;277;p1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78" name="Google Shape;278;p11"/>
          <p:cNvSpPr/>
          <p:nvPr/>
        </p:nvSpPr>
        <p:spPr>
          <a:xfrm rot="-1919016">
            <a:off x="11462362" y="61792"/>
            <a:ext cx="1079361" cy="169123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0319361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756334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14"/>
          <p:cNvSpPr/>
          <p:nvPr/>
        </p:nvSpPr>
        <p:spPr>
          <a:xfrm>
            <a:off x="6937584" y="4405818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0" name="Google Shape;320;p14"/>
          <p:cNvSpPr/>
          <p:nvPr/>
        </p:nvSpPr>
        <p:spPr>
          <a:xfrm>
            <a:off x="-601199" y="4571647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1" name="Google Shape;321;p14"/>
          <p:cNvSpPr/>
          <p:nvPr/>
        </p:nvSpPr>
        <p:spPr>
          <a:xfrm>
            <a:off x="-423587" y="-318807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22" name="Google Shape;322;p14"/>
          <p:cNvSpPr/>
          <p:nvPr/>
        </p:nvSpPr>
        <p:spPr>
          <a:xfrm>
            <a:off x="7773156" y="-1108102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23" name="Google Shape;323;p14"/>
          <p:cNvGrpSpPr/>
          <p:nvPr/>
        </p:nvGrpSpPr>
        <p:grpSpPr>
          <a:xfrm>
            <a:off x="1489108" y="1320186"/>
            <a:ext cx="9212825" cy="4290205"/>
            <a:chOff x="3689050" y="919857"/>
            <a:chExt cx="1419425" cy="685950"/>
          </a:xfrm>
        </p:grpSpPr>
        <p:sp>
          <p:nvSpPr>
            <p:cNvPr id="324" name="Google Shape;324;p14"/>
            <p:cNvSpPr/>
            <p:nvPr/>
          </p:nvSpPr>
          <p:spPr>
            <a:xfrm>
              <a:off x="3945175" y="932332"/>
              <a:ext cx="912600" cy="143950"/>
            </a:xfrm>
            <a:custGeom>
              <a:avLst/>
              <a:gdLst/>
              <a:ahLst/>
              <a:cxnLst/>
              <a:rect l="l" t="t" r="r" b="b"/>
              <a:pathLst>
                <a:path w="36504" h="5758" extrusionOk="0">
                  <a:moveTo>
                    <a:pt x="18144" y="1"/>
                  </a:moveTo>
                  <a:cubicBezTo>
                    <a:pt x="17036" y="1634"/>
                    <a:pt x="15167" y="2647"/>
                    <a:pt x="13238" y="2647"/>
                  </a:cubicBezTo>
                  <a:cubicBezTo>
                    <a:pt x="12616" y="2647"/>
                    <a:pt x="11989" y="2542"/>
                    <a:pt x="11379" y="2319"/>
                  </a:cubicBezTo>
                  <a:cubicBezTo>
                    <a:pt x="9365" y="1581"/>
                    <a:pt x="7828" y="320"/>
                    <a:pt x="5593" y="191"/>
                  </a:cubicBezTo>
                  <a:cubicBezTo>
                    <a:pt x="5449" y="183"/>
                    <a:pt x="5300" y="178"/>
                    <a:pt x="5147" y="178"/>
                  </a:cubicBezTo>
                  <a:cubicBezTo>
                    <a:pt x="2960" y="178"/>
                    <a:pt x="0" y="1073"/>
                    <a:pt x="333" y="3758"/>
                  </a:cubicBezTo>
                  <a:cubicBezTo>
                    <a:pt x="340" y="3806"/>
                    <a:pt x="331" y="3848"/>
                    <a:pt x="315" y="3883"/>
                  </a:cubicBezTo>
                  <a:lnTo>
                    <a:pt x="993" y="3938"/>
                  </a:lnTo>
                  <a:cubicBezTo>
                    <a:pt x="1146" y="3384"/>
                    <a:pt x="1456" y="2883"/>
                    <a:pt x="2007" y="2472"/>
                  </a:cubicBezTo>
                  <a:cubicBezTo>
                    <a:pt x="2725" y="1941"/>
                    <a:pt x="3583" y="1727"/>
                    <a:pt x="4450" y="1727"/>
                  </a:cubicBezTo>
                  <a:cubicBezTo>
                    <a:pt x="4894" y="1727"/>
                    <a:pt x="5341" y="1783"/>
                    <a:pt x="5773" y="1881"/>
                  </a:cubicBezTo>
                  <a:cubicBezTo>
                    <a:pt x="7779" y="2336"/>
                    <a:pt x="9550" y="3481"/>
                    <a:pt x="11575" y="3897"/>
                  </a:cubicBezTo>
                  <a:cubicBezTo>
                    <a:pt x="12135" y="4012"/>
                    <a:pt x="12699" y="4074"/>
                    <a:pt x="13255" y="4074"/>
                  </a:cubicBezTo>
                  <a:cubicBezTo>
                    <a:pt x="14893" y="4074"/>
                    <a:pt x="16460" y="3538"/>
                    <a:pt x="17629" y="2251"/>
                  </a:cubicBezTo>
                  <a:cubicBezTo>
                    <a:pt x="17624" y="2245"/>
                    <a:pt x="17618" y="2243"/>
                    <a:pt x="17612" y="2239"/>
                  </a:cubicBezTo>
                  <a:cubicBezTo>
                    <a:pt x="17546" y="2178"/>
                    <a:pt x="17611" y="2069"/>
                    <a:pt x="17685" y="2069"/>
                  </a:cubicBezTo>
                  <a:cubicBezTo>
                    <a:pt x="17701" y="2069"/>
                    <a:pt x="17717" y="2074"/>
                    <a:pt x="17733" y="2086"/>
                  </a:cubicBezTo>
                  <a:cubicBezTo>
                    <a:pt x="19239" y="3237"/>
                    <a:pt x="20937" y="3852"/>
                    <a:pt x="22793" y="3852"/>
                  </a:cubicBezTo>
                  <a:cubicBezTo>
                    <a:pt x="23059" y="3852"/>
                    <a:pt x="23328" y="3839"/>
                    <a:pt x="23600" y="3814"/>
                  </a:cubicBezTo>
                  <a:cubicBezTo>
                    <a:pt x="25712" y="3617"/>
                    <a:pt x="27523" y="2689"/>
                    <a:pt x="29519" y="2088"/>
                  </a:cubicBezTo>
                  <a:cubicBezTo>
                    <a:pt x="30068" y="1923"/>
                    <a:pt x="30659" y="1810"/>
                    <a:pt x="31242" y="1810"/>
                  </a:cubicBezTo>
                  <a:cubicBezTo>
                    <a:pt x="31952" y="1810"/>
                    <a:pt x="32648" y="1978"/>
                    <a:pt x="33237" y="2426"/>
                  </a:cubicBezTo>
                  <a:cubicBezTo>
                    <a:pt x="34260" y="3201"/>
                    <a:pt x="34563" y="4547"/>
                    <a:pt x="34740" y="5758"/>
                  </a:cubicBezTo>
                  <a:cubicBezTo>
                    <a:pt x="35271" y="5233"/>
                    <a:pt x="35867" y="4776"/>
                    <a:pt x="36504" y="4388"/>
                  </a:cubicBezTo>
                  <a:lnTo>
                    <a:pt x="36202" y="3998"/>
                  </a:lnTo>
                  <a:cubicBezTo>
                    <a:pt x="36068" y="3998"/>
                    <a:pt x="35934" y="3919"/>
                    <a:pt x="35955" y="3758"/>
                  </a:cubicBezTo>
                  <a:cubicBezTo>
                    <a:pt x="36287" y="1073"/>
                    <a:pt x="33327" y="178"/>
                    <a:pt x="31142" y="178"/>
                  </a:cubicBezTo>
                  <a:cubicBezTo>
                    <a:pt x="30989" y="178"/>
                    <a:pt x="30840" y="183"/>
                    <a:pt x="30696" y="191"/>
                  </a:cubicBezTo>
                  <a:cubicBezTo>
                    <a:pt x="28460" y="320"/>
                    <a:pt x="26922" y="1581"/>
                    <a:pt x="24909" y="2319"/>
                  </a:cubicBezTo>
                  <a:cubicBezTo>
                    <a:pt x="24299" y="2542"/>
                    <a:pt x="23672" y="2647"/>
                    <a:pt x="23051" y="2647"/>
                  </a:cubicBezTo>
                  <a:cubicBezTo>
                    <a:pt x="21122" y="2647"/>
                    <a:pt x="19251" y="1634"/>
                    <a:pt x="181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5" name="Google Shape;325;p14"/>
            <p:cNvSpPr/>
            <p:nvPr/>
          </p:nvSpPr>
          <p:spPr>
            <a:xfrm>
              <a:off x="3701525" y="974157"/>
              <a:ext cx="1029900" cy="620125"/>
            </a:xfrm>
            <a:custGeom>
              <a:avLst/>
              <a:gdLst/>
              <a:ahLst/>
              <a:cxnLst/>
              <a:rect l="l" t="t" r="r" b="b"/>
              <a:pathLst>
                <a:path w="41196" h="24805" extrusionOk="0">
                  <a:moveTo>
                    <a:pt x="3847" y="1"/>
                  </a:moveTo>
                  <a:cubicBezTo>
                    <a:pt x="2137" y="1"/>
                    <a:pt x="763" y="859"/>
                    <a:pt x="677" y="3336"/>
                  </a:cubicBezTo>
                  <a:cubicBezTo>
                    <a:pt x="613" y="5220"/>
                    <a:pt x="2550" y="9525"/>
                    <a:pt x="1" y="10579"/>
                  </a:cubicBezTo>
                  <a:cubicBezTo>
                    <a:pt x="3011" y="11967"/>
                    <a:pt x="594" y="15800"/>
                    <a:pt x="538" y="18000"/>
                  </a:cubicBezTo>
                  <a:cubicBezTo>
                    <a:pt x="478" y="20293"/>
                    <a:pt x="2067" y="21963"/>
                    <a:pt x="4339" y="22062"/>
                  </a:cubicBezTo>
                  <a:cubicBezTo>
                    <a:pt x="4416" y="22065"/>
                    <a:pt x="4492" y="22067"/>
                    <a:pt x="4568" y="22067"/>
                  </a:cubicBezTo>
                  <a:cubicBezTo>
                    <a:pt x="6475" y="22067"/>
                    <a:pt x="8130" y="21013"/>
                    <a:pt x="9855" y="20327"/>
                  </a:cubicBezTo>
                  <a:cubicBezTo>
                    <a:pt x="9870" y="20321"/>
                    <a:pt x="9884" y="20318"/>
                    <a:pt x="9897" y="20318"/>
                  </a:cubicBezTo>
                  <a:cubicBezTo>
                    <a:pt x="9969" y="20318"/>
                    <a:pt x="9999" y="20406"/>
                    <a:pt x="9975" y="20473"/>
                  </a:cubicBezTo>
                  <a:cubicBezTo>
                    <a:pt x="10009" y="20508"/>
                    <a:pt x="10035" y="20551"/>
                    <a:pt x="10039" y="20611"/>
                  </a:cubicBezTo>
                  <a:cubicBezTo>
                    <a:pt x="10252" y="22943"/>
                    <a:pt x="12007" y="24671"/>
                    <a:pt x="14359" y="24796"/>
                  </a:cubicBezTo>
                  <a:cubicBezTo>
                    <a:pt x="14475" y="24802"/>
                    <a:pt x="14590" y="24805"/>
                    <a:pt x="14705" y="24805"/>
                  </a:cubicBezTo>
                  <a:cubicBezTo>
                    <a:pt x="16578" y="24805"/>
                    <a:pt x="18354" y="24022"/>
                    <a:pt x="20081" y="23387"/>
                  </a:cubicBezTo>
                  <a:cubicBezTo>
                    <a:pt x="21335" y="22924"/>
                    <a:pt x="22685" y="22498"/>
                    <a:pt x="24038" y="22498"/>
                  </a:cubicBezTo>
                  <a:cubicBezTo>
                    <a:pt x="24447" y="22498"/>
                    <a:pt x="24856" y="22537"/>
                    <a:pt x="25262" y="22625"/>
                  </a:cubicBezTo>
                  <a:cubicBezTo>
                    <a:pt x="26320" y="22854"/>
                    <a:pt x="27557" y="23480"/>
                    <a:pt x="27889" y="24581"/>
                  </a:cubicBezTo>
                  <a:cubicBezTo>
                    <a:pt x="28223" y="23480"/>
                    <a:pt x="29460" y="22854"/>
                    <a:pt x="30517" y="22625"/>
                  </a:cubicBezTo>
                  <a:cubicBezTo>
                    <a:pt x="30924" y="22537"/>
                    <a:pt x="31332" y="22498"/>
                    <a:pt x="31741" y="22498"/>
                  </a:cubicBezTo>
                  <a:cubicBezTo>
                    <a:pt x="33094" y="22498"/>
                    <a:pt x="34445" y="22924"/>
                    <a:pt x="35698" y="23387"/>
                  </a:cubicBezTo>
                  <a:cubicBezTo>
                    <a:pt x="37422" y="24022"/>
                    <a:pt x="39197" y="24803"/>
                    <a:pt x="41066" y="24803"/>
                  </a:cubicBezTo>
                  <a:cubicBezTo>
                    <a:pt x="41109" y="24803"/>
                    <a:pt x="41153" y="24803"/>
                    <a:pt x="41196" y="24802"/>
                  </a:cubicBezTo>
                  <a:lnTo>
                    <a:pt x="41189" y="24209"/>
                  </a:lnTo>
                  <a:cubicBezTo>
                    <a:pt x="41152" y="24211"/>
                    <a:pt x="41115" y="24211"/>
                    <a:pt x="41077" y="24211"/>
                  </a:cubicBezTo>
                  <a:cubicBezTo>
                    <a:pt x="40614" y="24211"/>
                    <a:pt x="40111" y="24107"/>
                    <a:pt x="39568" y="23867"/>
                  </a:cubicBezTo>
                  <a:cubicBezTo>
                    <a:pt x="38792" y="23528"/>
                    <a:pt x="38112" y="23001"/>
                    <a:pt x="37352" y="22627"/>
                  </a:cubicBezTo>
                  <a:cubicBezTo>
                    <a:pt x="36364" y="22138"/>
                    <a:pt x="35299" y="21806"/>
                    <a:pt x="34214" y="21623"/>
                  </a:cubicBezTo>
                  <a:cubicBezTo>
                    <a:pt x="33591" y="21518"/>
                    <a:pt x="32969" y="21469"/>
                    <a:pt x="32350" y="21469"/>
                  </a:cubicBezTo>
                  <a:cubicBezTo>
                    <a:pt x="30774" y="21469"/>
                    <a:pt x="29218" y="21789"/>
                    <a:pt x="27714" y="22329"/>
                  </a:cubicBezTo>
                  <a:cubicBezTo>
                    <a:pt x="27705" y="22333"/>
                    <a:pt x="27696" y="22335"/>
                    <a:pt x="27687" y="22335"/>
                  </a:cubicBezTo>
                  <a:cubicBezTo>
                    <a:pt x="27663" y="22335"/>
                    <a:pt x="27642" y="22322"/>
                    <a:pt x="27629" y="22305"/>
                  </a:cubicBezTo>
                  <a:lnTo>
                    <a:pt x="27603" y="22334"/>
                  </a:lnTo>
                  <a:cubicBezTo>
                    <a:pt x="27656" y="22378"/>
                    <a:pt x="27710" y="22422"/>
                    <a:pt x="27760" y="22470"/>
                  </a:cubicBezTo>
                  <a:cubicBezTo>
                    <a:pt x="27879" y="22578"/>
                    <a:pt x="27768" y="22737"/>
                    <a:pt x="27642" y="22737"/>
                  </a:cubicBezTo>
                  <a:cubicBezTo>
                    <a:pt x="27606" y="22737"/>
                    <a:pt x="27570" y="22724"/>
                    <a:pt x="27537" y="22694"/>
                  </a:cubicBezTo>
                  <a:cubicBezTo>
                    <a:pt x="26519" y="21773"/>
                    <a:pt x="25347" y="21448"/>
                    <a:pt x="24107" y="21448"/>
                  </a:cubicBezTo>
                  <a:cubicBezTo>
                    <a:pt x="21397" y="21448"/>
                    <a:pt x="18367" y="23003"/>
                    <a:pt x="15932" y="23289"/>
                  </a:cubicBezTo>
                  <a:cubicBezTo>
                    <a:pt x="15723" y="23314"/>
                    <a:pt x="15519" y="23326"/>
                    <a:pt x="15320" y="23326"/>
                  </a:cubicBezTo>
                  <a:cubicBezTo>
                    <a:pt x="12671" y="23326"/>
                    <a:pt x="10863" y="21230"/>
                    <a:pt x="10185" y="18734"/>
                  </a:cubicBezTo>
                  <a:lnTo>
                    <a:pt x="10069" y="18766"/>
                  </a:lnTo>
                  <a:cubicBezTo>
                    <a:pt x="10081" y="18794"/>
                    <a:pt x="10079" y="18827"/>
                    <a:pt x="10053" y="18850"/>
                  </a:cubicBezTo>
                  <a:cubicBezTo>
                    <a:pt x="8921" y="19817"/>
                    <a:pt x="6790" y="20981"/>
                    <a:pt x="4952" y="20981"/>
                  </a:cubicBezTo>
                  <a:cubicBezTo>
                    <a:pt x="4112" y="20981"/>
                    <a:pt x="3333" y="20737"/>
                    <a:pt x="2739" y="20120"/>
                  </a:cubicBezTo>
                  <a:cubicBezTo>
                    <a:pt x="243" y="17529"/>
                    <a:pt x="4568" y="13482"/>
                    <a:pt x="1838" y="11034"/>
                  </a:cubicBezTo>
                  <a:lnTo>
                    <a:pt x="1838" y="11034"/>
                  </a:lnTo>
                  <a:cubicBezTo>
                    <a:pt x="1827" y="11038"/>
                    <a:pt x="1816" y="11040"/>
                    <a:pt x="1806" y="11040"/>
                  </a:cubicBezTo>
                  <a:cubicBezTo>
                    <a:pt x="1733" y="11040"/>
                    <a:pt x="1687" y="10950"/>
                    <a:pt x="1741" y="10891"/>
                  </a:cubicBezTo>
                  <a:cubicBezTo>
                    <a:pt x="1737" y="10809"/>
                    <a:pt x="1817" y="10732"/>
                    <a:pt x="1904" y="10732"/>
                  </a:cubicBezTo>
                  <a:cubicBezTo>
                    <a:pt x="1918" y="10732"/>
                    <a:pt x="1933" y="10734"/>
                    <a:pt x="1947" y="10738"/>
                  </a:cubicBezTo>
                  <a:cubicBezTo>
                    <a:pt x="4939" y="8501"/>
                    <a:pt x="196" y="4163"/>
                    <a:pt x="2832" y="2011"/>
                  </a:cubicBezTo>
                  <a:cubicBezTo>
                    <a:pt x="3326" y="1608"/>
                    <a:pt x="3893" y="1443"/>
                    <a:pt x="4496" y="1443"/>
                  </a:cubicBezTo>
                  <a:cubicBezTo>
                    <a:pt x="6603" y="1443"/>
                    <a:pt x="9147" y="3457"/>
                    <a:pt x="10538" y="4354"/>
                  </a:cubicBezTo>
                  <a:cubicBezTo>
                    <a:pt x="10582" y="4382"/>
                    <a:pt x="10600" y="4424"/>
                    <a:pt x="10600" y="4463"/>
                  </a:cubicBezTo>
                  <a:lnTo>
                    <a:pt x="10705" y="4449"/>
                  </a:lnTo>
                  <a:cubicBezTo>
                    <a:pt x="10594" y="3692"/>
                    <a:pt x="10550" y="2939"/>
                    <a:pt x="10739" y="2265"/>
                  </a:cubicBezTo>
                  <a:lnTo>
                    <a:pt x="10061" y="2209"/>
                  </a:lnTo>
                  <a:cubicBezTo>
                    <a:pt x="10019" y="2287"/>
                    <a:pt x="9926" y="2325"/>
                    <a:pt x="9832" y="2325"/>
                  </a:cubicBezTo>
                  <a:cubicBezTo>
                    <a:pt x="9764" y="2325"/>
                    <a:pt x="9695" y="2305"/>
                    <a:pt x="9645" y="2265"/>
                  </a:cubicBezTo>
                  <a:cubicBezTo>
                    <a:pt x="8242" y="1145"/>
                    <a:pt x="5821" y="1"/>
                    <a:pt x="384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6" name="Google Shape;326;p14"/>
            <p:cNvSpPr/>
            <p:nvPr/>
          </p:nvSpPr>
          <p:spPr>
            <a:xfrm>
              <a:off x="4731250" y="974157"/>
              <a:ext cx="364750" cy="620075"/>
            </a:xfrm>
            <a:custGeom>
              <a:avLst/>
              <a:gdLst/>
              <a:ahLst/>
              <a:cxnLst/>
              <a:rect l="l" t="t" r="r" b="b"/>
              <a:pathLst>
                <a:path w="14590" h="24803" extrusionOk="0">
                  <a:moveTo>
                    <a:pt x="10745" y="1"/>
                  </a:moveTo>
                  <a:cubicBezTo>
                    <a:pt x="8771" y="1"/>
                    <a:pt x="6350" y="1145"/>
                    <a:pt x="4947" y="2265"/>
                  </a:cubicBezTo>
                  <a:cubicBezTo>
                    <a:pt x="4895" y="2304"/>
                    <a:pt x="4826" y="2325"/>
                    <a:pt x="4760" y="2325"/>
                  </a:cubicBezTo>
                  <a:lnTo>
                    <a:pt x="5062" y="2715"/>
                  </a:lnTo>
                  <a:cubicBezTo>
                    <a:pt x="5699" y="2328"/>
                    <a:pt x="6378" y="2008"/>
                    <a:pt x="7082" y="1757"/>
                  </a:cubicBezTo>
                  <a:cubicBezTo>
                    <a:pt x="7873" y="1474"/>
                    <a:pt x="8982" y="1106"/>
                    <a:pt x="9976" y="1106"/>
                  </a:cubicBezTo>
                  <a:cubicBezTo>
                    <a:pt x="10413" y="1106"/>
                    <a:pt x="10827" y="1177"/>
                    <a:pt x="11182" y="1358"/>
                  </a:cubicBezTo>
                  <a:cubicBezTo>
                    <a:pt x="12247" y="1898"/>
                    <a:pt x="12651" y="3163"/>
                    <a:pt x="12647" y="4280"/>
                  </a:cubicBezTo>
                  <a:cubicBezTo>
                    <a:pt x="12641" y="6296"/>
                    <a:pt x="11480" y="8423"/>
                    <a:pt x="12856" y="10245"/>
                  </a:cubicBezTo>
                  <a:cubicBezTo>
                    <a:pt x="12914" y="10318"/>
                    <a:pt x="12891" y="10392"/>
                    <a:pt x="12836" y="10436"/>
                  </a:cubicBezTo>
                  <a:lnTo>
                    <a:pt x="12852" y="10459"/>
                  </a:lnTo>
                  <a:cubicBezTo>
                    <a:pt x="12880" y="10436"/>
                    <a:pt x="12907" y="10416"/>
                    <a:pt x="12935" y="10397"/>
                  </a:cubicBezTo>
                  <a:cubicBezTo>
                    <a:pt x="12964" y="10377"/>
                    <a:pt x="12993" y="10369"/>
                    <a:pt x="13020" y="10369"/>
                  </a:cubicBezTo>
                  <a:cubicBezTo>
                    <a:pt x="13151" y="10369"/>
                    <a:pt x="13237" y="10577"/>
                    <a:pt x="13096" y="10674"/>
                  </a:cubicBezTo>
                  <a:cubicBezTo>
                    <a:pt x="9979" y="12831"/>
                    <a:pt x="14313" y="17215"/>
                    <a:pt x="11808" y="19785"/>
                  </a:cubicBezTo>
                  <a:cubicBezTo>
                    <a:pt x="11256" y="20352"/>
                    <a:pt x="10533" y="20576"/>
                    <a:pt x="9745" y="20576"/>
                  </a:cubicBezTo>
                  <a:cubicBezTo>
                    <a:pt x="7840" y="20576"/>
                    <a:pt x="5552" y="19265"/>
                    <a:pt x="4357" y="18293"/>
                  </a:cubicBezTo>
                  <a:lnTo>
                    <a:pt x="4299" y="18365"/>
                  </a:lnTo>
                  <a:cubicBezTo>
                    <a:pt x="4339" y="18400"/>
                    <a:pt x="4362" y="18455"/>
                    <a:pt x="4348" y="18522"/>
                  </a:cubicBezTo>
                  <a:cubicBezTo>
                    <a:pt x="3856" y="20820"/>
                    <a:pt x="2515" y="24108"/>
                    <a:pt x="0" y="24209"/>
                  </a:cubicBezTo>
                  <a:lnTo>
                    <a:pt x="7" y="24802"/>
                  </a:lnTo>
                  <a:cubicBezTo>
                    <a:pt x="82" y="24802"/>
                    <a:pt x="157" y="24800"/>
                    <a:pt x="231" y="24796"/>
                  </a:cubicBezTo>
                  <a:cubicBezTo>
                    <a:pt x="2584" y="24671"/>
                    <a:pt x="4339" y="22943"/>
                    <a:pt x="4551" y="20611"/>
                  </a:cubicBezTo>
                  <a:cubicBezTo>
                    <a:pt x="4556" y="20551"/>
                    <a:pt x="4583" y="20508"/>
                    <a:pt x="4615" y="20473"/>
                  </a:cubicBezTo>
                  <a:cubicBezTo>
                    <a:pt x="4592" y="20407"/>
                    <a:pt x="4622" y="20319"/>
                    <a:pt x="4693" y="20319"/>
                  </a:cubicBezTo>
                  <a:cubicBezTo>
                    <a:pt x="4706" y="20319"/>
                    <a:pt x="4721" y="20322"/>
                    <a:pt x="4736" y="20328"/>
                  </a:cubicBezTo>
                  <a:cubicBezTo>
                    <a:pt x="6461" y="21013"/>
                    <a:pt x="8116" y="22067"/>
                    <a:pt x="10022" y="22067"/>
                  </a:cubicBezTo>
                  <a:cubicBezTo>
                    <a:pt x="10098" y="22067"/>
                    <a:pt x="10175" y="22065"/>
                    <a:pt x="10252" y="22062"/>
                  </a:cubicBezTo>
                  <a:cubicBezTo>
                    <a:pt x="12524" y="21963"/>
                    <a:pt x="14112" y="20293"/>
                    <a:pt x="14053" y="18000"/>
                  </a:cubicBezTo>
                  <a:cubicBezTo>
                    <a:pt x="13997" y="15800"/>
                    <a:pt x="11580" y="11967"/>
                    <a:pt x="14590" y="10579"/>
                  </a:cubicBezTo>
                  <a:cubicBezTo>
                    <a:pt x="12044" y="9525"/>
                    <a:pt x="13979" y="5220"/>
                    <a:pt x="13914" y="3336"/>
                  </a:cubicBezTo>
                  <a:cubicBezTo>
                    <a:pt x="13829" y="859"/>
                    <a:pt x="12455" y="1"/>
                    <a:pt x="107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7" name="Google Shape;327;p14"/>
            <p:cNvSpPr/>
            <p:nvPr/>
          </p:nvSpPr>
          <p:spPr>
            <a:xfrm>
              <a:off x="3689050" y="919857"/>
              <a:ext cx="1419425" cy="685950"/>
            </a:xfrm>
            <a:custGeom>
              <a:avLst/>
              <a:gdLst/>
              <a:ahLst/>
              <a:cxnLst/>
              <a:rect l="l" t="t" r="r" b="b"/>
              <a:pathLst>
                <a:path w="56777" h="27438" extrusionOk="0">
                  <a:moveTo>
                    <a:pt x="28389" y="500"/>
                  </a:moveTo>
                  <a:cubicBezTo>
                    <a:pt x="29496" y="2133"/>
                    <a:pt x="31368" y="3146"/>
                    <a:pt x="33296" y="3146"/>
                  </a:cubicBezTo>
                  <a:cubicBezTo>
                    <a:pt x="33917" y="3146"/>
                    <a:pt x="34544" y="3041"/>
                    <a:pt x="35154" y="2818"/>
                  </a:cubicBezTo>
                  <a:cubicBezTo>
                    <a:pt x="37167" y="2080"/>
                    <a:pt x="38706" y="819"/>
                    <a:pt x="40941" y="690"/>
                  </a:cubicBezTo>
                  <a:cubicBezTo>
                    <a:pt x="41085" y="682"/>
                    <a:pt x="41234" y="677"/>
                    <a:pt x="41387" y="677"/>
                  </a:cubicBezTo>
                  <a:cubicBezTo>
                    <a:pt x="43573" y="677"/>
                    <a:pt x="46532" y="1572"/>
                    <a:pt x="46200" y="4257"/>
                  </a:cubicBezTo>
                  <a:cubicBezTo>
                    <a:pt x="46179" y="4418"/>
                    <a:pt x="46313" y="4497"/>
                    <a:pt x="46447" y="4497"/>
                  </a:cubicBezTo>
                  <a:cubicBezTo>
                    <a:pt x="46514" y="4497"/>
                    <a:pt x="46583" y="4476"/>
                    <a:pt x="46633" y="4437"/>
                  </a:cubicBezTo>
                  <a:cubicBezTo>
                    <a:pt x="48037" y="3317"/>
                    <a:pt x="50458" y="2173"/>
                    <a:pt x="52433" y="2173"/>
                  </a:cubicBezTo>
                  <a:cubicBezTo>
                    <a:pt x="54143" y="2173"/>
                    <a:pt x="55517" y="3031"/>
                    <a:pt x="55602" y="5508"/>
                  </a:cubicBezTo>
                  <a:cubicBezTo>
                    <a:pt x="55667" y="7392"/>
                    <a:pt x="53731" y="11697"/>
                    <a:pt x="56278" y="12751"/>
                  </a:cubicBezTo>
                  <a:cubicBezTo>
                    <a:pt x="53268" y="14139"/>
                    <a:pt x="55685" y="17972"/>
                    <a:pt x="55741" y="20172"/>
                  </a:cubicBezTo>
                  <a:cubicBezTo>
                    <a:pt x="55800" y="22465"/>
                    <a:pt x="54212" y="24135"/>
                    <a:pt x="51940" y="24234"/>
                  </a:cubicBezTo>
                  <a:cubicBezTo>
                    <a:pt x="51863" y="24237"/>
                    <a:pt x="51786" y="24239"/>
                    <a:pt x="51710" y="24239"/>
                  </a:cubicBezTo>
                  <a:cubicBezTo>
                    <a:pt x="49804" y="24239"/>
                    <a:pt x="48149" y="23185"/>
                    <a:pt x="46424" y="22500"/>
                  </a:cubicBezTo>
                  <a:cubicBezTo>
                    <a:pt x="46409" y="22494"/>
                    <a:pt x="46394" y="22491"/>
                    <a:pt x="46381" y="22491"/>
                  </a:cubicBezTo>
                  <a:cubicBezTo>
                    <a:pt x="46310" y="22491"/>
                    <a:pt x="46280" y="22579"/>
                    <a:pt x="46303" y="22645"/>
                  </a:cubicBezTo>
                  <a:cubicBezTo>
                    <a:pt x="46271" y="22680"/>
                    <a:pt x="46244" y="22723"/>
                    <a:pt x="46239" y="22783"/>
                  </a:cubicBezTo>
                  <a:cubicBezTo>
                    <a:pt x="46027" y="25115"/>
                    <a:pt x="44272" y="26843"/>
                    <a:pt x="41919" y="26968"/>
                  </a:cubicBezTo>
                  <a:cubicBezTo>
                    <a:pt x="41845" y="26972"/>
                    <a:pt x="41770" y="26974"/>
                    <a:pt x="41695" y="26974"/>
                  </a:cubicBezTo>
                  <a:cubicBezTo>
                    <a:pt x="41652" y="26975"/>
                    <a:pt x="41609" y="26975"/>
                    <a:pt x="41565" y="26975"/>
                  </a:cubicBezTo>
                  <a:cubicBezTo>
                    <a:pt x="39698" y="26975"/>
                    <a:pt x="37922" y="26194"/>
                    <a:pt x="36197" y="25559"/>
                  </a:cubicBezTo>
                  <a:cubicBezTo>
                    <a:pt x="34943" y="25096"/>
                    <a:pt x="33593" y="24670"/>
                    <a:pt x="32239" y="24670"/>
                  </a:cubicBezTo>
                  <a:cubicBezTo>
                    <a:pt x="31831" y="24670"/>
                    <a:pt x="31423" y="24709"/>
                    <a:pt x="31016" y="24797"/>
                  </a:cubicBezTo>
                  <a:cubicBezTo>
                    <a:pt x="29959" y="25026"/>
                    <a:pt x="28722" y="25652"/>
                    <a:pt x="28389" y="26753"/>
                  </a:cubicBezTo>
                  <a:cubicBezTo>
                    <a:pt x="28056" y="25652"/>
                    <a:pt x="26819" y="25026"/>
                    <a:pt x="25761" y="24797"/>
                  </a:cubicBezTo>
                  <a:cubicBezTo>
                    <a:pt x="25355" y="24709"/>
                    <a:pt x="24947" y="24670"/>
                    <a:pt x="24539" y="24670"/>
                  </a:cubicBezTo>
                  <a:cubicBezTo>
                    <a:pt x="23185" y="24670"/>
                    <a:pt x="21834" y="25096"/>
                    <a:pt x="20580" y="25559"/>
                  </a:cubicBezTo>
                  <a:cubicBezTo>
                    <a:pt x="18853" y="26195"/>
                    <a:pt x="17077" y="26977"/>
                    <a:pt x="15205" y="26977"/>
                  </a:cubicBezTo>
                  <a:cubicBezTo>
                    <a:pt x="15090" y="26977"/>
                    <a:pt x="14974" y="26974"/>
                    <a:pt x="14858" y="26968"/>
                  </a:cubicBezTo>
                  <a:cubicBezTo>
                    <a:pt x="12506" y="26843"/>
                    <a:pt x="10751" y="25115"/>
                    <a:pt x="10538" y="22783"/>
                  </a:cubicBezTo>
                  <a:cubicBezTo>
                    <a:pt x="10534" y="22723"/>
                    <a:pt x="10508" y="22680"/>
                    <a:pt x="10474" y="22645"/>
                  </a:cubicBezTo>
                  <a:cubicBezTo>
                    <a:pt x="10498" y="22579"/>
                    <a:pt x="10468" y="22491"/>
                    <a:pt x="10397" y="22491"/>
                  </a:cubicBezTo>
                  <a:cubicBezTo>
                    <a:pt x="10384" y="22491"/>
                    <a:pt x="10370" y="22494"/>
                    <a:pt x="10355" y="22500"/>
                  </a:cubicBezTo>
                  <a:cubicBezTo>
                    <a:pt x="8629" y="23186"/>
                    <a:pt x="6974" y="24239"/>
                    <a:pt x="5067" y="24239"/>
                  </a:cubicBezTo>
                  <a:cubicBezTo>
                    <a:pt x="4991" y="24239"/>
                    <a:pt x="4915" y="24237"/>
                    <a:pt x="4838" y="24234"/>
                  </a:cubicBezTo>
                  <a:cubicBezTo>
                    <a:pt x="2566" y="24135"/>
                    <a:pt x="977" y="22465"/>
                    <a:pt x="1038" y="20172"/>
                  </a:cubicBezTo>
                  <a:cubicBezTo>
                    <a:pt x="1094" y="17972"/>
                    <a:pt x="3510" y="14140"/>
                    <a:pt x="500" y="12752"/>
                  </a:cubicBezTo>
                  <a:cubicBezTo>
                    <a:pt x="3049" y="11697"/>
                    <a:pt x="1112" y="7392"/>
                    <a:pt x="1176" y="5508"/>
                  </a:cubicBezTo>
                  <a:cubicBezTo>
                    <a:pt x="1262" y="3032"/>
                    <a:pt x="2636" y="2174"/>
                    <a:pt x="4345" y="2174"/>
                  </a:cubicBezTo>
                  <a:cubicBezTo>
                    <a:pt x="6319" y="2174"/>
                    <a:pt x="8741" y="3318"/>
                    <a:pt x="10144" y="4438"/>
                  </a:cubicBezTo>
                  <a:cubicBezTo>
                    <a:pt x="10194" y="4477"/>
                    <a:pt x="10262" y="4497"/>
                    <a:pt x="10331" y="4497"/>
                  </a:cubicBezTo>
                  <a:cubicBezTo>
                    <a:pt x="10425" y="4497"/>
                    <a:pt x="10518" y="4459"/>
                    <a:pt x="10560" y="4382"/>
                  </a:cubicBezTo>
                  <a:cubicBezTo>
                    <a:pt x="10576" y="4347"/>
                    <a:pt x="10585" y="4305"/>
                    <a:pt x="10578" y="4257"/>
                  </a:cubicBezTo>
                  <a:cubicBezTo>
                    <a:pt x="10245" y="1572"/>
                    <a:pt x="13205" y="677"/>
                    <a:pt x="15392" y="677"/>
                  </a:cubicBezTo>
                  <a:cubicBezTo>
                    <a:pt x="15545" y="677"/>
                    <a:pt x="15694" y="682"/>
                    <a:pt x="15838" y="690"/>
                  </a:cubicBezTo>
                  <a:cubicBezTo>
                    <a:pt x="18073" y="819"/>
                    <a:pt x="19610" y="2080"/>
                    <a:pt x="21624" y="2818"/>
                  </a:cubicBezTo>
                  <a:cubicBezTo>
                    <a:pt x="22234" y="3041"/>
                    <a:pt x="22861" y="3146"/>
                    <a:pt x="23483" y="3146"/>
                  </a:cubicBezTo>
                  <a:cubicBezTo>
                    <a:pt x="25412" y="3146"/>
                    <a:pt x="27281" y="2133"/>
                    <a:pt x="28389" y="500"/>
                  </a:cubicBezTo>
                  <a:close/>
                  <a:moveTo>
                    <a:pt x="28294" y="0"/>
                  </a:moveTo>
                  <a:cubicBezTo>
                    <a:pt x="28226" y="0"/>
                    <a:pt x="28159" y="31"/>
                    <a:pt x="28114" y="106"/>
                  </a:cubicBezTo>
                  <a:cubicBezTo>
                    <a:pt x="27161" y="1701"/>
                    <a:pt x="25402" y="2696"/>
                    <a:pt x="23548" y="2696"/>
                  </a:cubicBezTo>
                  <a:cubicBezTo>
                    <a:pt x="23394" y="2696"/>
                    <a:pt x="23239" y="2689"/>
                    <a:pt x="23083" y="2675"/>
                  </a:cubicBezTo>
                  <a:cubicBezTo>
                    <a:pt x="20994" y="2490"/>
                    <a:pt x="19361" y="842"/>
                    <a:pt x="17327" y="378"/>
                  </a:cubicBezTo>
                  <a:cubicBezTo>
                    <a:pt x="16784" y="254"/>
                    <a:pt x="16143" y="185"/>
                    <a:pt x="15469" y="185"/>
                  </a:cubicBezTo>
                  <a:cubicBezTo>
                    <a:pt x="12994" y="185"/>
                    <a:pt x="10087" y="1122"/>
                    <a:pt x="10045" y="3728"/>
                  </a:cubicBezTo>
                  <a:cubicBezTo>
                    <a:pt x="8582" y="2668"/>
                    <a:pt x="6380" y="1518"/>
                    <a:pt x="4422" y="1518"/>
                  </a:cubicBezTo>
                  <a:cubicBezTo>
                    <a:pt x="3581" y="1518"/>
                    <a:pt x="2784" y="1730"/>
                    <a:pt x="2111" y="2253"/>
                  </a:cubicBezTo>
                  <a:cubicBezTo>
                    <a:pt x="1081" y="3051"/>
                    <a:pt x="698" y="4420"/>
                    <a:pt x="691" y="5673"/>
                  </a:cubicBezTo>
                  <a:cubicBezTo>
                    <a:pt x="681" y="7579"/>
                    <a:pt x="2594" y="11588"/>
                    <a:pt x="146" y="12534"/>
                  </a:cubicBezTo>
                  <a:cubicBezTo>
                    <a:pt x="1" y="12592"/>
                    <a:pt x="13" y="12781"/>
                    <a:pt x="118" y="12836"/>
                  </a:cubicBezTo>
                  <a:cubicBezTo>
                    <a:pt x="54" y="12940"/>
                    <a:pt x="63" y="13077"/>
                    <a:pt x="206" y="13139"/>
                  </a:cubicBezTo>
                  <a:cubicBezTo>
                    <a:pt x="2693" y="14224"/>
                    <a:pt x="1063" y="17373"/>
                    <a:pt x="679" y="19193"/>
                  </a:cubicBezTo>
                  <a:cubicBezTo>
                    <a:pt x="379" y="20614"/>
                    <a:pt x="569" y="22158"/>
                    <a:pt x="1520" y="23306"/>
                  </a:cubicBezTo>
                  <a:cubicBezTo>
                    <a:pt x="2424" y="24397"/>
                    <a:pt x="3624" y="24818"/>
                    <a:pt x="4892" y="24818"/>
                  </a:cubicBezTo>
                  <a:cubicBezTo>
                    <a:pt x="6719" y="24818"/>
                    <a:pt x="8685" y="23944"/>
                    <a:pt x="10107" y="22940"/>
                  </a:cubicBezTo>
                  <a:cubicBezTo>
                    <a:pt x="10352" y="25745"/>
                    <a:pt x="12666" y="27438"/>
                    <a:pt x="15300" y="27438"/>
                  </a:cubicBezTo>
                  <a:cubicBezTo>
                    <a:pt x="15610" y="27438"/>
                    <a:pt x="15925" y="27414"/>
                    <a:pt x="16242" y="27366"/>
                  </a:cubicBezTo>
                  <a:cubicBezTo>
                    <a:pt x="18214" y="27071"/>
                    <a:pt x="19998" y="26095"/>
                    <a:pt x="21889" y="25515"/>
                  </a:cubicBezTo>
                  <a:cubicBezTo>
                    <a:pt x="22749" y="25251"/>
                    <a:pt x="23653" y="25046"/>
                    <a:pt x="24556" y="25046"/>
                  </a:cubicBezTo>
                  <a:cubicBezTo>
                    <a:pt x="24926" y="25046"/>
                    <a:pt x="25295" y="25081"/>
                    <a:pt x="25662" y="25159"/>
                  </a:cubicBezTo>
                  <a:cubicBezTo>
                    <a:pt x="26859" y="25413"/>
                    <a:pt x="27541" y="26074"/>
                    <a:pt x="28301" y="26962"/>
                  </a:cubicBezTo>
                  <a:cubicBezTo>
                    <a:pt x="28315" y="26979"/>
                    <a:pt x="28333" y="26987"/>
                    <a:pt x="28350" y="26987"/>
                  </a:cubicBezTo>
                  <a:cubicBezTo>
                    <a:pt x="28364" y="26987"/>
                    <a:pt x="28377" y="26982"/>
                    <a:pt x="28389" y="26974"/>
                  </a:cubicBezTo>
                  <a:cubicBezTo>
                    <a:pt x="28401" y="26982"/>
                    <a:pt x="28414" y="26987"/>
                    <a:pt x="28428" y="26987"/>
                  </a:cubicBezTo>
                  <a:cubicBezTo>
                    <a:pt x="28445" y="26987"/>
                    <a:pt x="28463" y="26979"/>
                    <a:pt x="28477" y="26962"/>
                  </a:cubicBezTo>
                  <a:cubicBezTo>
                    <a:pt x="29239" y="26074"/>
                    <a:pt x="29922" y="25413"/>
                    <a:pt x="31116" y="25159"/>
                  </a:cubicBezTo>
                  <a:cubicBezTo>
                    <a:pt x="31482" y="25081"/>
                    <a:pt x="31852" y="25046"/>
                    <a:pt x="32221" y="25046"/>
                  </a:cubicBezTo>
                  <a:cubicBezTo>
                    <a:pt x="33125" y="25046"/>
                    <a:pt x="34028" y="25251"/>
                    <a:pt x="34889" y="25515"/>
                  </a:cubicBezTo>
                  <a:cubicBezTo>
                    <a:pt x="36780" y="26095"/>
                    <a:pt x="38565" y="27071"/>
                    <a:pt x="40536" y="27366"/>
                  </a:cubicBezTo>
                  <a:cubicBezTo>
                    <a:pt x="40852" y="27414"/>
                    <a:pt x="41168" y="27438"/>
                    <a:pt x="41478" y="27438"/>
                  </a:cubicBezTo>
                  <a:cubicBezTo>
                    <a:pt x="44113" y="27438"/>
                    <a:pt x="46425" y="25745"/>
                    <a:pt x="46671" y="22940"/>
                  </a:cubicBezTo>
                  <a:cubicBezTo>
                    <a:pt x="48092" y="23944"/>
                    <a:pt x="50059" y="24818"/>
                    <a:pt x="51886" y="24818"/>
                  </a:cubicBezTo>
                  <a:cubicBezTo>
                    <a:pt x="53153" y="24818"/>
                    <a:pt x="54354" y="24397"/>
                    <a:pt x="55258" y="23306"/>
                  </a:cubicBezTo>
                  <a:cubicBezTo>
                    <a:pt x="56209" y="22157"/>
                    <a:pt x="56399" y="20614"/>
                    <a:pt x="56098" y="19193"/>
                  </a:cubicBezTo>
                  <a:cubicBezTo>
                    <a:pt x="55715" y="17373"/>
                    <a:pt x="54085" y="14224"/>
                    <a:pt x="56574" y="13139"/>
                  </a:cubicBezTo>
                  <a:cubicBezTo>
                    <a:pt x="56717" y="13077"/>
                    <a:pt x="56723" y="12940"/>
                    <a:pt x="56659" y="12836"/>
                  </a:cubicBezTo>
                  <a:cubicBezTo>
                    <a:pt x="56765" y="12781"/>
                    <a:pt x="56777" y="12592"/>
                    <a:pt x="56632" y="12534"/>
                  </a:cubicBezTo>
                  <a:cubicBezTo>
                    <a:pt x="54184" y="11588"/>
                    <a:pt x="56098" y="7579"/>
                    <a:pt x="56087" y="5673"/>
                  </a:cubicBezTo>
                  <a:cubicBezTo>
                    <a:pt x="56082" y="4420"/>
                    <a:pt x="55697" y="3052"/>
                    <a:pt x="54667" y="2253"/>
                  </a:cubicBezTo>
                  <a:cubicBezTo>
                    <a:pt x="53993" y="1730"/>
                    <a:pt x="53197" y="1518"/>
                    <a:pt x="52357" y="1518"/>
                  </a:cubicBezTo>
                  <a:cubicBezTo>
                    <a:pt x="50399" y="1518"/>
                    <a:pt x="48199" y="2668"/>
                    <a:pt x="46736" y="3728"/>
                  </a:cubicBezTo>
                  <a:cubicBezTo>
                    <a:pt x="46692" y="1122"/>
                    <a:pt x="43784" y="185"/>
                    <a:pt x="41310" y="185"/>
                  </a:cubicBezTo>
                  <a:cubicBezTo>
                    <a:pt x="40637" y="185"/>
                    <a:pt x="39996" y="254"/>
                    <a:pt x="39454" y="378"/>
                  </a:cubicBezTo>
                  <a:cubicBezTo>
                    <a:pt x="37417" y="842"/>
                    <a:pt x="35784" y="2490"/>
                    <a:pt x="33694" y="2675"/>
                  </a:cubicBezTo>
                  <a:cubicBezTo>
                    <a:pt x="33539" y="2689"/>
                    <a:pt x="33384" y="2696"/>
                    <a:pt x="33230" y="2696"/>
                  </a:cubicBezTo>
                  <a:cubicBezTo>
                    <a:pt x="31377" y="2696"/>
                    <a:pt x="29616" y="1701"/>
                    <a:pt x="28664" y="106"/>
                  </a:cubicBezTo>
                  <a:cubicBezTo>
                    <a:pt x="28619" y="31"/>
                    <a:pt x="28552" y="0"/>
                    <a:pt x="28485" y="0"/>
                  </a:cubicBezTo>
                  <a:cubicBezTo>
                    <a:pt x="28453" y="0"/>
                    <a:pt x="28420" y="7"/>
                    <a:pt x="28389" y="20"/>
                  </a:cubicBezTo>
                  <a:cubicBezTo>
                    <a:pt x="28359" y="7"/>
                    <a:pt x="28326" y="0"/>
                    <a:pt x="28294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8" name="Google Shape;328;p14"/>
            <p:cNvSpPr/>
            <p:nvPr/>
          </p:nvSpPr>
          <p:spPr>
            <a:xfrm>
              <a:off x="4836325" y="1233357"/>
              <a:ext cx="252775" cy="255225"/>
            </a:xfrm>
            <a:custGeom>
              <a:avLst/>
              <a:gdLst/>
              <a:ahLst/>
              <a:cxnLst/>
              <a:rect l="l" t="t" r="r" b="b"/>
              <a:pathLst>
                <a:path w="10111" h="10209" extrusionOk="0">
                  <a:moveTo>
                    <a:pt x="8816" y="1"/>
                  </a:moveTo>
                  <a:cubicBezTo>
                    <a:pt x="8790" y="1"/>
                    <a:pt x="8761" y="9"/>
                    <a:pt x="8732" y="29"/>
                  </a:cubicBezTo>
                  <a:cubicBezTo>
                    <a:pt x="8704" y="48"/>
                    <a:pt x="8677" y="68"/>
                    <a:pt x="8649" y="91"/>
                  </a:cubicBezTo>
                  <a:cubicBezTo>
                    <a:pt x="6589" y="1592"/>
                    <a:pt x="7764" y="4238"/>
                    <a:pt x="8046" y="6284"/>
                  </a:cubicBezTo>
                  <a:cubicBezTo>
                    <a:pt x="8162" y="7108"/>
                    <a:pt x="8146" y="7985"/>
                    <a:pt x="7718" y="8732"/>
                  </a:cubicBezTo>
                  <a:cubicBezTo>
                    <a:pt x="7255" y="9538"/>
                    <a:pt x="6452" y="9787"/>
                    <a:pt x="5614" y="9787"/>
                  </a:cubicBezTo>
                  <a:cubicBezTo>
                    <a:pt x="5258" y="9787"/>
                    <a:pt x="4895" y="9742"/>
                    <a:pt x="4550" y="9676"/>
                  </a:cubicBezTo>
                  <a:cubicBezTo>
                    <a:pt x="2953" y="9368"/>
                    <a:pt x="1475" y="8660"/>
                    <a:pt x="156" y="7720"/>
                  </a:cubicBezTo>
                  <a:cubicBezTo>
                    <a:pt x="143" y="7711"/>
                    <a:pt x="130" y="7707"/>
                    <a:pt x="117" y="7707"/>
                  </a:cubicBezTo>
                  <a:cubicBezTo>
                    <a:pt x="55" y="7707"/>
                    <a:pt x="0" y="7798"/>
                    <a:pt x="57" y="7847"/>
                  </a:cubicBezTo>
                  <a:cubicBezTo>
                    <a:pt x="90" y="7873"/>
                    <a:pt x="120" y="7901"/>
                    <a:pt x="154" y="7925"/>
                  </a:cubicBezTo>
                  <a:cubicBezTo>
                    <a:pt x="1349" y="8897"/>
                    <a:pt x="3637" y="10208"/>
                    <a:pt x="5542" y="10208"/>
                  </a:cubicBezTo>
                  <a:cubicBezTo>
                    <a:pt x="6330" y="10208"/>
                    <a:pt x="7053" y="9984"/>
                    <a:pt x="7605" y="9417"/>
                  </a:cubicBezTo>
                  <a:cubicBezTo>
                    <a:pt x="10110" y="6847"/>
                    <a:pt x="5776" y="2463"/>
                    <a:pt x="8893" y="306"/>
                  </a:cubicBezTo>
                  <a:cubicBezTo>
                    <a:pt x="9034" y="209"/>
                    <a:pt x="8947" y="1"/>
                    <a:pt x="8816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3965250" y="975482"/>
              <a:ext cx="1096025" cy="260625"/>
            </a:xfrm>
            <a:custGeom>
              <a:avLst/>
              <a:gdLst/>
              <a:ahLst/>
              <a:cxnLst/>
              <a:rect l="l" t="t" r="r" b="b"/>
              <a:pathLst>
                <a:path w="43841" h="10425" extrusionOk="0">
                  <a:moveTo>
                    <a:pt x="3647" y="1"/>
                  </a:moveTo>
                  <a:cubicBezTo>
                    <a:pt x="2780" y="1"/>
                    <a:pt x="1922" y="215"/>
                    <a:pt x="1204" y="746"/>
                  </a:cubicBezTo>
                  <a:cubicBezTo>
                    <a:pt x="652" y="1157"/>
                    <a:pt x="343" y="1658"/>
                    <a:pt x="190" y="2212"/>
                  </a:cubicBezTo>
                  <a:cubicBezTo>
                    <a:pt x="1" y="2887"/>
                    <a:pt x="45" y="3639"/>
                    <a:pt x="156" y="4396"/>
                  </a:cubicBezTo>
                  <a:cubicBezTo>
                    <a:pt x="162" y="4444"/>
                    <a:pt x="170" y="4491"/>
                    <a:pt x="176" y="4539"/>
                  </a:cubicBezTo>
                  <a:cubicBezTo>
                    <a:pt x="184" y="4588"/>
                    <a:pt x="226" y="4611"/>
                    <a:pt x="269" y="4611"/>
                  </a:cubicBezTo>
                  <a:cubicBezTo>
                    <a:pt x="323" y="4611"/>
                    <a:pt x="380" y="4575"/>
                    <a:pt x="375" y="4512"/>
                  </a:cubicBezTo>
                  <a:cubicBezTo>
                    <a:pt x="271" y="3318"/>
                    <a:pt x="220" y="2046"/>
                    <a:pt x="1178" y="1173"/>
                  </a:cubicBezTo>
                  <a:cubicBezTo>
                    <a:pt x="1836" y="576"/>
                    <a:pt x="2782" y="328"/>
                    <a:pt x="3665" y="328"/>
                  </a:cubicBezTo>
                  <a:cubicBezTo>
                    <a:pt x="3765" y="328"/>
                    <a:pt x="3863" y="332"/>
                    <a:pt x="3961" y="338"/>
                  </a:cubicBezTo>
                  <a:cubicBezTo>
                    <a:pt x="5856" y="457"/>
                    <a:pt x="7558" y="1551"/>
                    <a:pt x="9331" y="2136"/>
                  </a:cubicBezTo>
                  <a:cubicBezTo>
                    <a:pt x="10347" y="2470"/>
                    <a:pt x="11453" y="2686"/>
                    <a:pt x="12534" y="2686"/>
                  </a:cubicBezTo>
                  <a:cubicBezTo>
                    <a:pt x="14243" y="2686"/>
                    <a:pt x="15890" y="2147"/>
                    <a:pt x="17018" y="686"/>
                  </a:cubicBezTo>
                  <a:cubicBezTo>
                    <a:pt x="18488" y="1908"/>
                    <a:pt x="20222" y="2412"/>
                    <a:pt x="22020" y="2412"/>
                  </a:cubicBezTo>
                  <a:cubicBezTo>
                    <a:pt x="23047" y="2412"/>
                    <a:pt x="24096" y="2248"/>
                    <a:pt x="25127" y="1958"/>
                  </a:cubicBezTo>
                  <a:cubicBezTo>
                    <a:pt x="26821" y="1483"/>
                    <a:pt x="28562" y="394"/>
                    <a:pt x="30355" y="394"/>
                  </a:cubicBezTo>
                  <a:cubicBezTo>
                    <a:pt x="30368" y="394"/>
                    <a:pt x="30381" y="394"/>
                    <a:pt x="30394" y="394"/>
                  </a:cubicBezTo>
                  <a:cubicBezTo>
                    <a:pt x="32736" y="418"/>
                    <a:pt x="33360" y="2355"/>
                    <a:pt x="33647" y="4285"/>
                  </a:cubicBezTo>
                  <a:cubicBezTo>
                    <a:pt x="33658" y="4367"/>
                    <a:pt x="33713" y="4402"/>
                    <a:pt x="33774" y="4402"/>
                  </a:cubicBezTo>
                  <a:cubicBezTo>
                    <a:pt x="33855" y="4402"/>
                    <a:pt x="33946" y="4339"/>
                    <a:pt x="33958" y="4241"/>
                  </a:cubicBezTo>
                  <a:cubicBezTo>
                    <a:pt x="35142" y="3315"/>
                    <a:pt x="36378" y="2512"/>
                    <a:pt x="37802" y="1997"/>
                  </a:cubicBezTo>
                  <a:cubicBezTo>
                    <a:pt x="38613" y="1704"/>
                    <a:pt x="39600" y="1390"/>
                    <a:pt x="40500" y="1390"/>
                  </a:cubicBezTo>
                  <a:cubicBezTo>
                    <a:pt x="41405" y="1390"/>
                    <a:pt x="42222" y="1708"/>
                    <a:pt x="42683" y="2688"/>
                  </a:cubicBezTo>
                  <a:cubicBezTo>
                    <a:pt x="43840" y="5154"/>
                    <a:pt x="41416" y="7993"/>
                    <a:pt x="43214" y="10355"/>
                  </a:cubicBezTo>
                  <a:cubicBezTo>
                    <a:pt x="43252" y="10404"/>
                    <a:pt x="43304" y="10425"/>
                    <a:pt x="43355" y="10425"/>
                  </a:cubicBezTo>
                  <a:cubicBezTo>
                    <a:pt x="43399" y="10425"/>
                    <a:pt x="43443" y="10409"/>
                    <a:pt x="43476" y="10383"/>
                  </a:cubicBezTo>
                  <a:cubicBezTo>
                    <a:pt x="43531" y="10339"/>
                    <a:pt x="43554" y="10265"/>
                    <a:pt x="43496" y="10192"/>
                  </a:cubicBezTo>
                  <a:cubicBezTo>
                    <a:pt x="42120" y="8370"/>
                    <a:pt x="43281" y="6243"/>
                    <a:pt x="43286" y="4227"/>
                  </a:cubicBezTo>
                  <a:cubicBezTo>
                    <a:pt x="43291" y="3110"/>
                    <a:pt x="42886" y="1845"/>
                    <a:pt x="41822" y="1305"/>
                  </a:cubicBezTo>
                  <a:cubicBezTo>
                    <a:pt x="41467" y="1124"/>
                    <a:pt x="41053" y="1053"/>
                    <a:pt x="40616" y="1053"/>
                  </a:cubicBezTo>
                  <a:cubicBezTo>
                    <a:pt x="39622" y="1053"/>
                    <a:pt x="38512" y="1421"/>
                    <a:pt x="37721" y="1704"/>
                  </a:cubicBezTo>
                  <a:cubicBezTo>
                    <a:pt x="37017" y="1955"/>
                    <a:pt x="36339" y="2275"/>
                    <a:pt x="35701" y="2662"/>
                  </a:cubicBezTo>
                  <a:cubicBezTo>
                    <a:pt x="35064" y="3050"/>
                    <a:pt x="34468" y="3507"/>
                    <a:pt x="33937" y="4031"/>
                  </a:cubicBezTo>
                  <a:cubicBezTo>
                    <a:pt x="33760" y="2821"/>
                    <a:pt x="33457" y="1475"/>
                    <a:pt x="32434" y="700"/>
                  </a:cubicBezTo>
                  <a:cubicBezTo>
                    <a:pt x="31845" y="252"/>
                    <a:pt x="31149" y="84"/>
                    <a:pt x="30439" y="84"/>
                  </a:cubicBezTo>
                  <a:cubicBezTo>
                    <a:pt x="29856" y="84"/>
                    <a:pt x="29265" y="197"/>
                    <a:pt x="28716" y="362"/>
                  </a:cubicBezTo>
                  <a:cubicBezTo>
                    <a:pt x="26720" y="963"/>
                    <a:pt x="24909" y="1891"/>
                    <a:pt x="22797" y="2088"/>
                  </a:cubicBezTo>
                  <a:cubicBezTo>
                    <a:pt x="22525" y="2113"/>
                    <a:pt x="22256" y="2126"/>
                    <a:pt x="21990" y="2126"/>
                  </a:cubicBezTo>
                  <a:cubicBezTo>
                    <a:pt x="20134" y="2126"/>
                    <a:pt x="18436" y="1511"/>
                    <a:pt x="16930" y="360"/>
                  </a:cubicBezTo>
                  <a:cubicBezTo>
                    <a:pt x="16914" y="348"/>
                    <a:pt x="16898" y="343"/>
                    <a:pt x="16882" y="343"/>
                  </a:cubicBezTo>
                  <a:cubicBezTo>
                    <a:pt x="16808" y="343"/>
                    <a:pt x="16744" y="452"/>
                    <a:pt x="16809" y="513"/>
                  </a:cubicBezTo>
                  <a:cubicBezTo>
                    <a:pt x="16815" y="517"/>
                    <a:pt x="16821" y="519"/>
                    <a:pt x="16825" y="524"/>
                  </a:cubicBezTo>
                  <a:cubicBezTo>
                    <a:pt x="15657" y="1812"/>
                    <a:pt x="14090" y="2348"/>
                    <a:pt x="12451" y="2348"/>
                  </a:cubicBezTo>
                  <a:cubicBezTo>
                    <a:pt x="11895" y="2348"/>
                    <a:pt x="11331" y="2286"/>
                    <a:pt x="10771" y="2171"/>
                  </a:cubicBezTo>
                  <a:cubicBezTo>
                    <a:pt x="8747" y="1754"/>
                    <a:pt x="6976" y="609"/>
                    <a:pt x="4970" y="155"/>
                  </a:cubicBezTo>
                  <a:cubicBezTo>
                    <a:pt x="4538" y="57"/>
                    <a:pt x="4091" y="1"/>
                    <a:pt x="364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0" name="Google Shape;330;p14"/>
            <p:cNvSpPr/>
            <p:nvPr/>
          </p:nvSpPr>
          <p:spPr>
            <a:xfrm>
              <a:off x="3754275" y="983682"/>
              <a:ext cx="1307000" cy="585875"/>
            </a:xfrm>
            <a:custGeom>
              <a:avLst/>
              <a:gdLst/>
              <a:ahLst/>
              <a:cxnLst/>
              <a:rect l="l" t="t" r="r" b="b"/>
              <a:pathLst>
                <a:path w="52280" h="23435" extrusionOk="0">
                  <a:moveTo>
                    <a:pt x="12107" y="1"/>
                  </a:moveTo>
                  <a:cubicBezTo>
                    <a:pt x="11223" y="1"/>
                    <a:pt x="10275" y="247"/>
                    <a:pt x="9617" y="845"/>
                  </a:cubicBezTo>
                  <a:cubicBezTo>
                    <a:pt x="8659" y="1718"/>
                    <a:pt x="8710" y="2990"/>
                    <a:pt x="8814" y="4185"/>
                  </a:cubicBezTo>
                  <a:cubicBezTo>
                    <a:pt x="8819" y="4247"/>
                    <a:pt x="8762" y="4283"/>
                    <a:pt x="8708" y="4283"/>
                  </a:cubicBezTo>
                  <a:cubicBezTo>
                    <a:pt x="8665" y="4283"/>
                    <a:pt x="8623" y="4260"/>
                    <a:pt x="8615" y="4211"/>
                  </a:cubicBezTo>
                  <a:cubicBezTo>
                    <a:pt x="8609" y="4163"/>
                    <a:pt x="8601" y="4117"/>
                    <a:pt x="8595" y="4068"/>
                  </a:cubicBezTo>
                  <a:lnTo>
                    <a:pt x="8490" y="4082"/>
                  </a:lnTo>
                  <a:cubicBezTo>
                    <a:pt x="8490" y="4154"/>
                    <a:pt x="8435" y="4223"/>
                    <a:pt x="8361" y="4223"/>
                  </a:cubicBezTo>
                  <a:cubicBezTo>
                    <a:pt x="8340" y="4223"/>
                    <a:pt x="8318" y="4218"/>
                    <a:pt x="8295" y="4205"/>
                  </a:cubicBezTo>
                  <a:cubicBezTo>
                    <a:pt x="6844" y="3408"/>
                    <a:pt x="5446" y="2350"/>
                    <a:pt x="3891" y="1771"/>
                  </a:cubicBezTo>
                  <a:cubicBezTo>
                    <a:pt x="3415" y="1593"/>
                    <a:pt x="2858" y="1451"/>
                    <a:pt x="2316" y="1451"/>
                  </a:cubicBezTo>
                  <a:cubicBezTo>
                    <a:pt x="1911" y="1451"/>
                    <a:pt x="1514" y="1530"/>
                    <a:pt x="1165" y="1734"/>
                  </a:cubicBezTo>
                  <a:cubicBezTo>
                    <a:pt x="1" y="2416"/>
                    <a:pt x="301" y="3911"/>
                    <a:pt x="567" y="4978"/>
                  </a:cubicBezTo>
                  <a:cubicBezTo>
                    <a:pt x="1003" y="6726"/>
                    <a:pt x="1853" y="9305"/>
                    <a:pt x="12" y="10494"/>
                  </a:cubicBezTo>
                  <a:cubicBezTo>
                    <a:pt x="1827" y="12187"/>
                    <a:pt x="481" y="14736"/>
                    <a:pt x="213" y="16782"/>
                  </a:cubicBezTo>
                  <a:cubicBezTo>
                    <a:pt x="93" y="17712"/>
                    <a:pt x="158" y="18802"/>
                    <a:pt x="843" y="19524"/>
                  </a:cubicBezTo>
                  <a:cubicBezTo>
                    <a:pt x="1349" y="20060"/>
                    <a:pt x="2058" y="20230"/>
                    <a:pt x="2771" y="20230"/>
                  </a:cubicBezTo>
                  <a:cubicBezTo>
                    <a:pt x="3111" y="20230"/>
                    <a:pt x="3453" y="20191"/>
                    <a:pt x="3774" y="20134"/>
                  </a:cubicBezTo>
                  <a:cubicBezTo>
                    <a:pt x="5259" y="19870"/>
                    <a:pt x="6609" y="19180"/>
                    <a:pt x="7846" y="18342"/>
                  </a:cubicBezTo>
                  <a:cubicBezTo>
                    <a:pt x="7859" y="18333"/>
                    <a:pt x="7871" y="18330"/>
                    <a:pt x="7884" y="18330"/>
                  </a:cubicBezTo>
                  <a:cubicBezTo>
                    <a:pt x="7916" y="18330"/>
                    <a:pt x="7946" y="18354"/>
                    <a:pt x="7959" y="18386"/>
                  </a:cubicBezTo>
                  <a:lnTo>
                    <a:pt x="8075" y="18353"/>
                  </a:lnTo>
                  <a:cubicBezTo>
                    <a:pt x="8061" y="18307"/>
                    <a:pt x="8050" y="18261"/>
                    <a:pt x="8038" y="18215"/>
                  </a:cubicBezTo>
                  <a:cubicBezTo>
                    <a:pt x="8016" y="18129"/>
                    <a:pt x="8085" y="18073"/>
                    <a:pt x="8153" y="18073"/>
                  </a:cubicBezTo>
                  <a:cubicBezTo>
                    <a:pt x="8199" y="18073"/>
                    <a:pt x="8243" y="18098"/>
                    <a:pt x="8259" y="18155"/>
                  </a:cubicBezTo>
                  <a:cubicBezTo>
                    <a:pt x="8782" y="19944"/>
                    <a:pt x="9929" y="21866"/>
                    <a:pt x="11830" y="22431"/>
                  </a:cubicBezTo>
                  <a:cubicBezTo>
                    <a:pt x="12263" y="22560"/>
                    <a:pt x="12697" y="22614"/>
                    <a:pt x="13133" y="22614"/>
                  </a:cubicBezTo>
                  <a:cubicBezTo>
                    <a:pt x="14730" y="22614"/>
                    <a:pt x="16331" y="21886"/>
                    <a:pt x="17844" y="21484"/>
                  </a:cubicBezTo>
                  <a:cubicBezTo>
                    <a:pt x="19093" y="21153"/>
                    <a:pt x="20539" y="20822"/>
                    <a:pt x="21933" y="20822"/>
                  </a:cubicBezTo>
                  <a:cubicBezTo>
                    <a:pt x="23232" y="20822"/>
                    <a:pt x="24486" y="21109"/>
                    <a:pt x="25494" y="21953"/>
                  </a:cubicBezTo>
                  <a:lnTo>
                    <a:pt x="25519" y="21924"/>
                  </a:lnTo>
                  <a:cubicBezTo>
                    <a:pt x="25487" y="21884"/>
                    <a:pt x="25482" y="21815"/>
                    <a:pt x="25537" y="21789"/>
                  </a:cubicBezTo>
                  <a:cubicBezTo>
                    <a:pt x="26999" y="21079"/>
                    <a:pt x="28615" y="20738"/>
                    <a:pt x="30235" y="20738"/>
                  </a:cubicBezTo>
                  <a:cubicBezTo>
                    <a:pt x="31768" y="20738"/>
                    <a:pt x="33306" y="21043"/>
                    <a:pt x="34720" y="21628"/>
                  </a:cubicBezTo>
                  <a:cubicBezTo>
                    <a:pt x="36126" y="22211"/>
                    <a:pt x="37468" y="23435"/>
                    <a:pt x="38962" y="23435"/>
                  </a:cubicBezTo>
                  <a:cubicBezTo>
                    <a:pt x="39398" y="23435"/>
                    <a:pt x="39847" y="23330"/>
                    <a:pt x="40314" y="23075"/>
                  </a:cubicBezTo>
                  <a:cubicBezTo>
                    <a:pt x="42159" y="22069"/>
                    <a:pt x="42635" y="19919"/>
                    <a:pt x="43118" y="18055"/>
                  </a:cubicBezTo>
                  <a:cubicBezTo>
                    <a:pt x="43138" y="17976"/>
                    <a:pt x="43198" y="17941"/>
                    <a:pt x="43261" y="17941"/>
                  </a:cubicBezTo>
                  <a:cubicBezTo>
                    <a:pt x="43303" y="17941"/>
                    <a:pt x="43346" y="17957"/>
                    <a:pt x="43378" y="17985"/>
                  </a:cubicBezTo>
                  <a:lnTo>
                    <a:pt x="43436" y="17913"/>
                  </a:lnTo>
                  <a:cubicBezTo>
                    <a:pt x="43402" y="17888"/>
                    <a:pt x="43372" y="17860"/>
                    <a:pt x="43339" y="17834"/>
                  </a:cubicBezTo>
                  <a:cubicBezTo>
                    <a:pt x="43282" y="17785"/>
                    <a:pt x="43337" y="17694"/>
                    <a:pt x="43399" y="17694"/>
                  </a:cubicBezTo>
                  <a:cubicBezTo>
                    <a:pt x="43412" y="17694"/>
                    <a:pt x="43425" y="17698"/>
                    <a:pt x="43438" y="17707"/>
                  </a:cubicBezTo>
                  <a:cubicBezTo>
                    <a:pt x="44757" y="18647"/>
                    <a:pt x="46235" y="19355"/>
                    <a:pt x="47832" y="19663"/>
                  </a:cubicBezTo>
                  <a:cubicBezTo>
                    <a:pt x="48177" y="19729"/>
                    <a:pt x="48540" y="19774"/>
                    <a:pt x="48896" y="19774"/>
                  </a:cubicBezTo>
                  <a:cubicBezTo>
                    <a:pt x="49734" y="19774"/>
                    <a:pt x="50537" y="19525"/>
                    <a:pt x="51000" y="18719"/>
                  </a:cubicBezTo>
                  <a:cubicBezTo>
                    <a:pt x="51428" y="17973"/>
                    <a:pt x="51444" y="17095"/>
                    <a:pt x="51328" y="16271"/>
                  </a:cubicBezTo>
                  <a:cubicBezTo>
                    <a:pt x="51046" y="14225"/>
                    <a:pt x="49871" y="11579"/>
                    <a:pt x="51931" y="10078"/>
                  </a:cubicBezTo>
                  <a:lnTo>
                    <a:pt x="51915" y="10055"/>
                  </a:lnTo>
                  <a:cubicBezTo>
                    <a:pt x="51882" y="10081"/>
                    <a:pt x="51838" y="10097"/>
                    <a:pt x="51793" y="10097"/>
                  </a:cubicBezTo>
                  <a:cubicBezTo>
                    <a:pt x="51743" y="10097"/>
                    <a:pt x="51691" y="10077"/>
                    <a:pt x="51653" y="10028"/>
                  </a:cubicBezTo>
                  <a:cubicBezTo>
                    <a:pt x="49855" y="7666"/>
                    <a:pt x="52279" y="4826"/>
                    <a:pt x="51122" y="2360"/>
                  </a:cubicBezTo>
                  <a:cubicBezTo>
                    <a:pt x="50662" y="1381"/>
                    <a:pt x="49845" y="1062"/>
                    <a:pt x="48940" y="1062"/>
                  </a:cubicBezTo>
                  <a:cubicBezTo>
                    <a:pt x="48040" y="1062"/>
                    <a:pt x="47052" y="1377"/>
                    <a:pt x="46241" y="1670"/>
                  </a:cubicBezTo>
                  <a:cubicBezTo>
                    <a:pt x="44817" y="2185"/>
                    <a:pt x="43581" y="2988"/>
                    <a:pt x="42397" y="3914"/>
                  </a:cubicBezTo>
                  <a:cubicBezTo>
                    <a:pt x="42385" y="4012"/>
                    <a:pt x="42294" y="4075"/>
                    <a:pt x="42213" y="4075"/>
                  </a:cubicBezTo>
                  <a:cubicBezTo>
                    <a:pt x="42152" y="4075"/>
                    <a:pt x="42097" y="4040"/>
                    <a:pt x="42086" y="3958"/>
                  </a:cubicBezTo>
                  <a:cubicBezTo>
                    <a:pt x="41799" y="2028"/>
                    <a:pt x="41175" y="90"/>
                    <a:pt x="38833" y="67"/>
                  </a:cubicBezTo>
                  <a:cubicBezTo>
                    <a:pt x="38820" y="67"/>
                    <a:pt x="38807" y="67"/>
                    <a:pt x="38794" y="67"/>
                  </a:cubicBezTo>
                  <a:cubicBezTo>
                    <a:pt x="37002" y="67"/>
                    <a:pt x="35260" y="1156"/>
                    <a:pt x="33566" y="1630"/>
                  </a:cubicBezTo>
                  <a:cubicBezTo>
                    <a:pt x="32535" y="1920"/>
                    <a:pt x="31487" y="2085"/>
                    <a:pt x="30459" y="2085"/>
                  </a:cubicBezTo>
                  <a:cubicBezTo>
                    <a:pt x="28662" y="2085"/>
                    <a:pt x="26928" y="1580"/>
                    <a:pt x="25457" y="358"/>
                  </a:cubicBezTo>
                  <a:cubicBezTo>
                    <a:pt x="24329" y="1819"/>
                    <a:pt x="22682" y="2359"/>
                    <a:pt x="20972" y="2359"/>
                  </a:cubicBezTo>
                  <a:cubicBezTo>
                    <a:pt x="19891" y="2359"/>
                    <a:pt x="18785" y="2143"/>
                    <a:pt x="17770" y="1809"/>
                  </a:cubicBezTo>
                  <a:cubicBezTo>
                    <a:pt x="15997" y="1224"/>
                    <a:pt x="14295" y="129"/>
                    <a:pt x="12400" y="10"/>
                  </a:cubicBezTo>
                  <a:cubicBezTo>
                    <a:pt x="12304" y="4"/>
                    <a:pt x="12206" y="1"/>
                    <a:pt x="121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1" name="Google Shape;331;p14"/>
            <p:cNvSpPr/>
            <p:nvPr/>
          </p:nvSpPr>
          <p:spPr>
            <a:xfrm>
              <a:off x="4391325" y="1432182"/>
              <a:ext cx="449000" cy="147275"/>
            </a:xfrm>
            <a:custGeom>
              <a:avLst/>
              <a:gdLst/>
              <a:ahLst/>
              <a:cxnLst/>
              <a:rect l="l" t="t" r="r" b="b"/>
              <a:pathLst>
                <a:path w="17960" h="5891" extrusionOk="0">
                  <a:moveTo>
                    <a:pt x="17779" y="1"/>
                  </a:moveTo>
                  <a:cubicBezTo>
                    <a:pt x="17716" y="1"/>
                    <a:pt x="17656" y="35"/>
                    <a:pt x="17636" y="115"/>
                  </a:cubicBezTo>
                  <a:cubicBezTo>
                    <a:pt x="17153" y="1979"/>
                    <a:pt x="16677" y="4129"/>
                    <a:pt x="14832" y="5135"/>
                  </a:cubicBezTo>
                  <a:cubicBezTo>
                    <a:pt x="14365" y="5390"/>
                    <a:pt x="13916" y="5495"/>
                    <a:pt x="13480" y="5495"/>
                  </a:cubicBezTo>
                  <a:cubicBezTo>
                    <a:pt x="11986" y="5495"/>
                    <a:pt x="10644" y="4271"/>
                    <a:pt x="9238" y="3688"/>
                  </a:cubicBezTo>
                  <a:cubicBezTo>
                    <a:pt x="7824" y="3103"/>
                    <a:pt x="6286" y="2798"/>
                    <a:pt x="4753" y="2798"/>
                  </a:cubicBezTo>
                  <a:cubicBezTo>
                    <a:pt x="3133" y="2798"/>
                    <a:pt x="1517" y="3139"/>
                    <a:pt x="56" y="3849"/>
                  </a:cubicBezTo>
                  <a:cubicBezTo>
                    <a:pt x="0" y="3875"/>
                    <a:pt x="5" y="3944"/>
                    <a:pt x="37" y="3984"/>
                  </a:cubicBezTo>
                  <a:cubicBezTo>
                    <a:pt x="51" y="4001"/>
                    <a:pt x="71" y="4014"/>
                    <a:pt x="95" y="4014"/>
                  </a:cubicBezTo>
                  <a:cubicBezTo>
                    <a:pt x="104" y="4014"/>
                    <a:pt x="113" y="4012"/>
                    <a:pt x="122" y="4008"/>
                  </a:cubicBezTo>
                  <a:cubicBezTo>
                    <a:pt x="1626" y="3468"/>
                    <a:pt x="3182" y="3148"/>
                    <a:pt x="4758" y="3148"/>
                  </a:cubicBezTo>
                  <a:cubicBezTo>
                    <a:pt x="5377" y="3148"/>
                    <a:pt x="5999" y="3197"/>
                    <a:pt x="6622" y="3302"/>
                  </a:cubicBezTo>
                  <a:cubicBezTo>
                    <a:pt x="7707" y="3485"/>
                    <a:pt x="8772" y="3817"/>
                    <a:pt x="9760" y="4306"/>
                  </a:cubicBezTo>
                  <a:cubicBezTo>
                    <a:pt x="10520" y="4680"/>
                    <a:pt x="11200" y="5207"/>
                    <a:pt x="11977" y="5546"/>
                  </a:cubicBezTo>
                  <a:cubicBezTo>
                    <a:pt x="12519" y="5786"/>
                    <a:pt x="13022" y="5890"/>
                    <a:pt x="13485" y="5890"/>
                  </a:cubicBezTo>
                  <a:cubicBezTo>
                    <a:pt x="13523" y="5890"/>
                    <a:pt x="13560" y="5890"/>
                    <a:pt x="13597" y="5888"/>
                  </a:cubicBezTo>
                  <a:cubicBezTo>
                    <a:pt x="16111" y="5787"/>
                    <a:pt x="17453" y="2499"/>
                    <a:pt x="17945" y="201"/>
                  </a:cubicBezTo>
                  <a:cubicBezTo>
                    <a:pt x="17959" y="134"/>
                    <a:pt x="17936" y="79"/>
                    <a:pt x="17896" y="44"/>
                  </a:cubicBezTo>
                  <a:cubicBezTo>
                    <a:pt x="17864" y="16"/>
                    <a:pt x="17821" y="1"/>
                    <a:pt x="1777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954650" y="1435482"/>
              <a:ext cx="443875" cy="121825"/>
            </a:xfrm>
            <a:custGeom>
              <a:avLst/>
              <a:gdLst/>
              <a:ahLst/>
              <a:cxnLst/>
              <a:rect l="l" t="t" r="r" b="b"/>
              <a:pathLst>
                <a:path w="17755" h="4873" extrusionOk="0">
                  <a:moveTo>
                    <a:pt x="138" y="1"/>
                  </a:moveTo>
                  <a:cubicBezTo>
                    <a:pt x="70" y="1"/>
                    <a:pt x="1" y="57"/>
                    <a:pt x="23" y="143"/>
                  </a:cubicBezTo>
                  <a:cubicBezTo>
                    <a:pt x="35" y="189"/>
                    <a:pt x="47" y="235"/>
                    <a:pt x="61" y="281"/>
                  </a:cubicBezTo>
                  <a:cubicBezTo>
                    <a:pt x="738" y="2777"/>
                    <a:pt x="2546" y="4873"/>
                    <a:pt x="5195" y="4873"/>
                  </a:cubicBezTo>
                  <a:cubicBezTo>
                    <a:pt x="5394" y="4873"/>
                    <a:pt x="5598" y="4861"/>
                    <a:pt x="5807" y="4836"/>
                  </a:cubicBezTo>
                  <a:cubicBezTo>
                    <a:pt x="8242" y="4550"/>
                    <a:pt x="11272" y="2995"/>
                    <a:pt x="13982" y="2995"/>
                  </a:cubicBezTo>
                  <a:cubicBezTo>
                    <a:pt x="15222" y="2995"/>
                    <a:pt x="16394" y="3320"/>
                    <a:pt x="17412" y="4241"/>
                  </a:cubicBezTo>
                  <a:cubicBezTo>
                    <a:pt x="17445" y="4271"/>
                    <a:pt x="17481" y="4284"/>
                    <a:pt x="17517" y="4284"/>
                  </a:cubicBezTo>
                  <a:cubicBezTo>
                    <a:pt x="17643" y="4284"/>
                    <a:pt x="17754" y="4125"/>
                    <a:pt x="17636" y="4017"/>
                  </a:cubicBezTo>
                  <a:cubicBezTo>
                    <a:pt x="17585" y="3969"/>
                    <a:pt x="17531" y="3925"/>
                    <a:pt x="17479" y="3881"/>
                  </a:cubicBezTo>
                  <a:cubicBezTo>
                    <a:pt x="16471" y="3037"/>
                    <a:pt x="15218" y="2749"/>
                    <a:pt x="13919" y="2749"/>
                  </a:cubicBezTo>
                  <a:cubicBezTo>
                    <a:pt x="12525" y="2749"/>
                    <a:pt x="11079" y="3081"/>
                    <a:pt x="9829" y="3412"/>
                  </a:cubicBezTo>
                  <a:cubicBezTo>
                    <a:pt x="8316" y="3814"/>
                    <a:pt x="6715" y="4542"/>
                    <a:pt x="5118" y="4542"/>
                  </a:cubicBezTo>
                  <a:cubicBezTo>
                    <a:pt x="4682" y="4542"/>
                    <a:pt x="4248" y="4488"/>
                    <a:pt x="3815" y="4359"/>
                  </a:cubicBezTo>
                  <a:cubicBezTo>
                    <a:pt x="1914" y="3793"/>
                    <a:pt x="767" y="1872"/>
                    <a:pt x="244" y="83"/>
                  </a:cubicBezTo>
                  <a:cubicBezTo>
                    <a:pt x="228" y="25"/>
                    <a:pt x="183" y="1"/>
                    <a:pt x="13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3706450" y="1010207"/>
              <a:ext cx="260125" cy="488475"/>
            </a:xfrm>
            <a:custGeom>
              <a:avLst/>
              <a:gdLst/>
              <a:ahLst/>
              <a:cxnLst/>
              <a:rect l="l" t="t" r="r" b="b"/>
              <a:pathLst>
                <a:path w="10405" h="19539" extrusionOk="0">
                  <a:moveTo>
                    <a:pt x="4298" y="0"/>
                  </a:moveTo>
                  <a:cubicBezTo>
                    <a:pt x="3696" y="0"/>
                    <a:pt x="3129" y="165"/>
                    <a:pt x="2635" y="568"/>
                  </a:cubicBezTo>
                  <a:cubicBezTo>
                    <a:pt x="0" y="2721"/>
                    <a:pt x="4742" y="7059"/>
                    <a:pt x="1750" y="9296"/>
                  </a:cubicBezTo>
                  <a:cubicBezTo>
                    <a:pt x="1736" y="9292"/>
                    <a:pt x="1721" y="9290"/>
                    <a:pt x="1707" y="9290"/>
                  </a:cubicBezTo>
                  <a:cubicBezTo>
                    <a:pt x="1620" y="9290"/>
                    <a:pt x="1540" y="9367"/>
                    <a:pt x="1544" y="9449"/>
                  </a:cubicBezTo>
                  <a:cubicBezTo>
                    <a:pt x="1490" y="9507"/>
                    <a:pt x="1536" y="9598"/>
                    <a:pt x="1609" y="9598"/>
                  </a:cubicBezTo>
                  <a:cubicBezTo>
                    <a:pt x="1619" y="9598"/>
                    <a:pt x="1630" y="9596"/>
                    <a:pt x="1641" y="9592"/>
                  </a:cubicBezTo>
                  <a:lnTo>
                    <a:pt x="1641" y="9592"/>
                  </a:lnTo>
                  <a:cubicBezTo>
                    <a:pt x="4371" y="12040"/>
                    <a:pt x="46" y="16087"/>
                    <a:pt x="2542" y="18678"/>
                  </a:cubicBezTo>
                  <a:cubicBezTo>
                    <a:pt x="3136" y="19295"/>
                    <a:pt x="3915" y="19538"/>
                    <a:pt x="4755" y="19538"/>
                  </a:cubicBezTo>
                  <a:cubicBezTo>
                    <a:pt x="6593" y="19538"/>
                    <a:pt x="8724" y="18374"/>
                    <a:pt x="9856" y="17408"/>
                  </a:cubicBezTo>
                  <a:cubicBezTo>
                    <a:pt x="9882" y="17384"/>
                    <a:pt x="9884" y="17352"/>
                    <a:pt x="9872" y="17324"/>
                  </a:cubicBezTo>
                  <a:cubicBezTo>
                    <a:pt x="9859" y="17293"/>
                    <a:pt x="9829" y="17268"/>
                    <a:pt x="9798" y="17268"/>
                  </a:cubicBezTo>
                  <a:cubicBezTo>
                    <a:pt x="9785" y="17268"/>
                    <a:pt x="9772" y="17272"/>
                    <a:pt x="9760" y="17281"/>
                  </a:cubicBezTo>
                  <a:cubicBezTo>
                    <a:pt x="8522" y="18119"/>
                    <a:pt x="7172" y="18809"/>
                    <a:pt x="5687" y="19072"/>
                  </a:cubicBezTo>
                  <a:cubicBezTo>
                    <a:pt x="5366" y="19129"/>
                    <a:pt x="5023" y="19169"/>
                    <a:pt x="4681" y="19169"/>
                  </a:cubicBezTo>
                  <a:cubicBezTo>
                    <a:pt x="3970" y="19169"/>
                    <a:pt x="3262" y="18998"/>
                    <a:pt x="2756" y="18463"/>
                  </a:cubicBezTo>
                  <a:cubicBezTo>
                    <a:pt x="2071" y="17740"/>
                    <a:pt x="2006" y="16650"/>
                    <a:pt x="2126" y="15720"/>
                  </a:cubicBezTo>
                  <a:cubicBezTo>
                    <a:pt x="2394" y="13674"/>
                    <a:pt x="3740" y="11125"/>
                    <a:pt x="1925" y="9433"/>
                  </a:cubicBezTo>
                  <a:cubicBezTo>
                    <a:pt x="3766" y="8244"/>
                    <a:pt x="2916" y="5665"/>
                    <a:pt x="2480" y="3917"/>
                  </a:cubicBezTo>
                  <a:cubicBezTo>
                    <a:pt x="2214" y="2850"/>
                    <a:pt x="1914" y="1355"/>
                    <a:pt x="3078" y="673"/>
                  </a:cubicBezTo>
                  <a:cubicBezTo>
                    <a:pt x="3426" y="469"/>
                    <a:pt x="3823" y="390"/>
                    <a:pt x="4229" y="390"/>
                  </a:cubicBezTo>
                  <a:cubicBezTo>
                    <a:pt x="4771" y="390"/>
                    <a:pt x="5328" y="532"/>
                    <a:pt x="5804" y="710"/>
                  </a:cubicBezTo>
                  <a:cubicBezTo>
                    <a:pt x="7359" y="1289"/>
                    <a:pt x="8757" y="2347"/>
                    <a:pt x="10208" y="3144"/>
                  </a:cubicBezTo>
                  <a:cubicBezTo>
                    <a:pt x="10231" y="3157"/>
                    <a:pt x="10253" y="3162"/>
                    <a:pt x="10274" y="3162"/>
                  </a:cubicBezTo>
                  <a:cubicBezTo>
                    <a:pt x="10348" y="3162"/>
                    <a:pt x="10404" y="3093"/>
                    <a:pt x="10404" y="3021"/>
                  </a:cubicBezTo>
                  <a:cubicBezTo>
                    <a:pt x="10404" y="2982"/>
                    <a:pt x="10385" y="2940"/>
                    <a:pt x="10341" y="2912"/>
                  </a:cubicBezTo>
                  <a:cubicBezTo>
                    <a:pt x="8950" y="2015"/>
                    <a:pt x="6406" y="0"/>
                    <a:pt x="4298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34" name="Google Shape;334;p14"/>
          <p:cNvSpPr txBox="1">
            <a:spLocks noGrp="1"/>
          </p:cNvSpPr>
          <p:nvPr>
            <p:ph type="ctrTitle"/>
          </p:nvPr>
        </p:nvSpPr>
        <p:spPr>
          <a:xfrm flipH="1">
            <a:off x="4067033" y="4201133"/>
            <a:ext cx="4058000" cy="56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Raleway" panose="020B0503030101060003"/>
              <a:buNone/>
              <a:defRPr sz="2400" b="1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endParaRPr/>
          </a:p>
        </p:txBody>
      </p:sp>
      <p:sp>
        <p:nvSpPr>
          <p:cNvPr id="335" name="Google Shape;335;p14"/>
          <p:cNvSpPr txBox="1">
            <a:spLocks noGrp="1"/>
          </p:cNvSpPr>
          <p:nvPr>
            <p:ph type="subTitle" idx="1"/>
          </p:nvPr>
        </p:nvSpPr>
        <p:spPr>
          <a:xfrm flipH="1">
            <a:off x="2264400" y="2394667"/>
            <a:ext cx="7663200" cy="1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loria Hallelujah" panose="02000000000000000000"/>
              <a:buNone/>
              <a:defRPr sz="30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867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36" name="Google Shape;336;p14"/>
          <p:cNvGrpSpPr/>
          <p:nvPr/>
        </p:nvGrpSpPr>
        <p:grpSpPr>
          <a:xfrm rot="899936">
            <a:off x="1529311" y="6161286"/>
            <a:ext cx="302068" cy="273612"/>
            <a:chOff x="1640475" y="1197075"/>
            <a:chExt cx="55475" cy="50250"/>
          </a:xfrm>
        </p:grpSpPr>
        <p:sp>
          <p:nvSpPr>
            <p:cNvPr id="337" name="Google Shape;337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0" name="Google Shape;340;p14"/>
          <p:cNvSpPr/>
          <p:nvPr/>
        </p:nvSpPr>
        <p:spPr>
          <a:xfrm rot="-1799742" flipH="1">
            <a:off x="486106" y="521746"/>
            <a:ext cx="579161" cy="13567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41" name="Google Shape;341;p14"/>
          <p:cNvSpPr/>
          <p:nvPr/>
        </p:nvSpPr>
        <p:spPr>
          <a:xfrm rot="-9899901" flipH="1">
            <a:off x="6716981" y="64030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2" name="Google Shape;342;p14"/>
          <p:cNvGrpSpPr/>
          <p:nvPr/>
        </p:nvGrpSpPr>
        <p:grpSpPr>
          <a:xfrm rot="-7199893">
            <a:off x="8662425" y="6325420"/>
            <a:ext cx="304804" cy="276117"/>
            <a:chOff x="1640475" y="1197075"/>
            <a:chExt cx="55475" cy="50250"/>
          </a:xfrm>
        </p:grpSpPr>
        <p:sp>
          <p:nvSpPr>
            <p:cNvPr id="343" name="Google Shape;343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46" name="Google Shape;346;p14"/>
          <p:cNvSpPr/>
          <p:nvPr/>
        </p:nvSpPr>
        <p:spPr>
          <a:xfrm rot="-143173" flipH="1">
            <a:off x="3699608" y="353261"/>
            <a:ext cx="1293377" cy="302984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47" name="Google Shape;347;p14"/>
          <p:cNvGrpSpPr/>
          <p:nvPr/>
        </p:nvGrpSpPr>
        <p:grpSpPr>
          <a:xfrm rot="-5400176">
            <a:off x="11283228" y="673021"/>
            <a:ext cx="432209" cy="391508"/>
            <a:chOff x="1640475" y="1197075"/>
            <a:chExt cx="55475" cy="50250"/>
          </a:xfrm>
        </p:grpSpPr>
        <p:sp>
          <p:nvSpPr>
            <p:cNvPr id="348" name="Google Shape;348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1" name="Google Shape;351;p14"/>
          <p:cNvGrpSpPr/>
          <p:nvPr/>
        </p:nvGrpSpPr>
        <p:grpSpPr>
          <a:xfrm rot="-9900030">
            <a:off x="890046" y="6167670"/>
            <a:ext cx="287909" cy="260807"/>
            <a:chOff x="1640475" y="1197075"/>
            <a:chExt cx="55475" cy="50250"/>
          </a:xfrm>
        </p:grpSpPr>
        <p:sp>
          <p:nvSpPr>
            <p:cNvPr id="352" name="Google Shape;352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355" name="Google Shape;355;p14"/>
          <p:cNvGrpSpPr/>
          <p:nvPr/>
        </p:nvGrpSpPr>
        <p:grpSpPr>
          <a:xfrm rot="-7200118">
            <a:off x="554045" y="1333889"/>
            <a:ext cx="443300" cy="401559"/>
            <a:chOff x="1640475" y="1197075"/>
            <a:chExt cx="55475" cy="50250"/>
          </a:xfrm>
        </p:grpSpPr>
        <p:sp>
          <p:nvSpPr>
            <p:cNvPr id="356" name="Google Shape;356;p1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59" name="Google Shape;359;p14"/>
          <p:cNvSpPr/>
          <p:nvPr/>
        </p:nvSpPr>
        <p:spPr>
          <a:xfrm>
            <a:off x="11381768" y="5912082"/>
            <a:ext cx="812817" cy="127354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0" name="Google Shape;360;p14"/>
          <p:cNvSpPr/>
          <p:nvPr/>
        </p:nvSpPr>
        <p:spPr>
          <a:xfrm rot="-1920372">
            <a:off x="-47464" y="5286102"/>
            <a:ext cx="1318499" cy="1201084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5876832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15"/>
          <p:cNvSpPr/>
          <p:nvPr/>
        </p:nvSpPr>
        <p:spPr>
          <a:xfrm rot="10800000">
            <a:off x="-626676" y="-648334"/>
            <a:ext cx="5607907" cy="3055372"/>
          </a:xfrm>
          <a:custGeom>
            <a:avLst/>
            <a:gdLst/>
            <a:ahLst/>
            <a:cxnLst/>
            <a:rect l="l" t="t" r="r" b="b"/>
            <a:pathLst>
              <a:path w="26175" h="14261" extrusionOk="0">
                <a:moveTo>
                  <a:pt x="21312" y="0"/>
                </a:moveTo>
                <a:cubicBezTo>
                  <a:pt x="20977" y="0"/>
                  <a:pt x="20642" y="41"/>
                  <a:pt x="20313" y="99"/>
                </a:cubicBezTo>
                <a:cubicBezTo>
                  <a:pt x="19331" y="273"/>
                  <a:pt x="18260" y="586"/>
                  <a:pt x="17702" y="1484"/>
                </a:cubicBezTo>
                <a:cubicBezTo>
                  <a:pt x="17428" y="1925"/>
                  <a:pt x="17287" y="2436"/>
                  <a:pt x="16990" y="2864"/>
                </a:cubicBezTo>
                <a:cubicBezTo>
                  <a:pt x="16710" y="3266"/>
                  <a:pt x="16282" y="3522"/>
                  <a:pt x="15821" y="3664"/>
                </a:cubicBezTo>
                <a:cubicBezTo>
                  <a:pt x="15261" y="3837"/>
                  <a:pt x="14685" y="3858"/>
                  <a:pt x="14107" y="3858"/>
                </a:cubicBezTo>
                <a:cubicBezTo>
                  <a:pt x="13914" y="3858"/>
                  <a:pt x="13720" y="3856"/>
                  <a:pt x="13527" y="3856"/>
                </a:cubicBezTo>
                <a:cubicBezTo>
                  <a:pt x="13273" y="3856"/>
                  <a:pt x="13019" y="3860"/>
                  <a:pt x="12766" y="3880"/>
                </a:cubicBezTo>
                <a:cubicBezTo>
                  <a:pt x="12240" y="3921"/>
                  <a:pt x="11711" y="4025"/>
                  <a:pt x="11246" y="4285"/>
                </a:cubicBezTo>
                <a:cubicBezTo>
                  <a:pt x="10777" y="4547"/>
                  <a:pt x="10423" y="4956"/>
                  <a:pt x="10107" y="5381"/>
                </a:cubicBezTo>
                <a:cubicBezTo>
                  <a:pt x="9484" y="6224"/>
                  <a:pt x="8906" y="7121"/>
                  <a:pt x="8012" y="7708"/>
                </a:cubicBezTo>
                <a:cubicBezTo>
                  <a:pt x="7566" y="8003"/>
                  <a:pt x="7065" y="8190"/>
                  <a:pt x="6530" y="8231"/>
                </a:cubicBezTo>
                <a:cubicBezTo>
                  <a:pt x="6418" y="8239"/>
                  <a:pt x="6306" y="8243"/>
                  <a:pt x="6194" y="8243"/>
                </a:cubicBezTo>
                <a:cubicBezTo>
                  <a:pt x="5684" y="8243"/>
                  <a:pt x="5174" y="8166"/>
                  <a:pt x="4666" y="8122"/>
                </a:cubicBezTo>
                <a:cubicBezTo>
                  <a:pt x="4112" y="8075"/>
                  <a:pt x="3557" y="8052"/>
                  <a:pt x="3001" y="8052"/>
                </a:cubicBezTo>
                <a:cubicBezTo>
                  <a:pt x="2916" y="8052"/>
                  <a:pt x="2830" y="8052"/>
                  <a:pt x="2744" y="8054"/>
                </a:cubicBezTo>
                <a:cubicBezTo>
                  <a:pt x="2475" y="8057"/>
                  <a:pt x="2183" y="8043"/>
                  <a:pt x="1931" y="8148"/>
                </a:cubicBezTo>
                <a:cubicBezTo>
                  <a:pt x="1700" y="8244"/>
                  <a:pt x="1557" y="8443"/>
                  <a:pt x="1448" y="8660"/>
                </a:cubicBezTo>
                <a:cubicBezTo>
                  <a:pt x="1157" y="9242"/>
                  <a:pt x="895" y="9837"/>
                  <a:pt x="618" y="10425"/>
                </a:cubicBezTo>
                <a:cubicBezTo>
                  <a:pt x="483" y="10711"/>
                  <a:pt x="344" y="10996"/>
                  <a:pt x="215" y="11284"/>
                </a:cubicBezTo>
                <a:cubicBezTo>
                  <a:pt x="103" y="11537"/>
                  <a:pt x="1" y="11806"/>
                  <a:pt x="9" y="12087"/>
                </a:cubicBezTo>
                <a:cubicBezTo>
                  <a:pt x="26" y="12628"/>
                  <a:pt x="464" y="12993"/>
                  <a:pt x="898" y="13242"/>
                </a:cubicBezTo>
                <a:cubicBezTo>
                  <a:pt x="1355" y="13506"/>
                  <a:pt x="1863" y="13671"/>
                  <a:pt x="2379" y="13769"/>
                </a:cubicBezTo>
                <a:cubicBezTo>
                  <a:pt x="3456" y="13974"/>
                  <a:pt x="4560" y="13920"/>
                  <a:pt x="5650" y="13980"/>
                </a:cubicBezTo>
                <a:cubicBezTo>
                  <a:pt x="6939" y="14051"/>
                  <a:pt x="8222" y="14239"/>
                  <a:pt x="9514" y="14259"/>
                </a:cubicBezTo>
                <a:cubicBezTo>
                  <a:pt x="9569" y="14260"/>
                  <a:pt x="9623" y="14261"/>
                  <a:pt x="9677" y="14261"/>
                </a:cubicBezTo>
                <a:cubicBezTo>
                  <a:pt x="10875" y="14261"/>
                  <a:pt x="12038" y="14052"/>
                  <a:pt x="13207" y="13797"/>
                </a:cubicBezTo>
                <a:cubicBezTo>
                  <a:pt x="13817" y="13663"/>
                  <a:pt x="14426" y="13526"/>
                  <a:pt x="15041" y="13424"/>
                </a:cubicBezTo>
                <a:cubicBezTo>
                  <a:pt x="15675" y="13317"/>
                  <a:pt x="16315" y="13253"/>
                  <a:pt x="16956" y="13206"/>
                </a:cubicBezTo>
                <a:cubicBezTo>
                  <a:pt x="18228" y="13113"/>
                  <a:pt x="19506" y="13085"/>
                  <a:pt x="20774" y="12938"/>
                </a:cubicBezTo>
                <a:cubicBezTo>
                  <a:pt x="21322" y="12875"/>
                  <a:pt x="21864" y="12773"/>
                  <a:pt x="22412" y="12707"/>
                </a:cubicBezTo>
                <a:cubicBezTo>
                  <a:pt x="22674" y="12676"/>
                  <a:pt x="22942" y="12652"/>
                  <a:pt x="23208" y="12652"/>
                </a:cubicBezTo>
                <a:cubicBezTo>
                  <a:pt x="23451" y="12652"/>
                  <a:pt x="23692" y="12672"/>
                  <a:pt x="23928" y="12724"/>
                </a:cubicBezTo>
                <a:cubicBezTo>
                  <a:pt x="24162" y="12777"/>
                  <a:pt x="24387" y="12861"/>
                  <a:pt x="24591" y="12989"/>
                </a:cubicBezTo>
                <a:cubicBezTo>
                  <a:pt x="24696" y="13055"/>
                  <a:pt x="24788" y="13167"/>
                  <a:pt x="24915" y="13170"/>
                </a:cubicBezTo>
                <a:cubicBezTo>
                  <a:pt x="24918" y="13170"/>
                  <a:pt x="24920" y="13170"/>
                  <a:pt x="24923" y="13170"/>
                </a:cubicBezTo>
                <a:cubicBezTo>
                  <a:pt x="25030" y="13170"/>
                  <a:pt x="25141" y="13147"/>
                  <a:pt x="25241" y="13108"/>
                </a:cubicBezTo>
                <a:cubicBezTo>
                  <a:pt x="25716" y="12928"/>
                  <a:pt x="25988" y="12456"/>
                  <a:pt x="26075" y="11977"/>
                </a:cubicBezTo>
                <a:cubicBezTo>
                  <a:pt x="26127" y="11687"/>
                  <a:pt x="26128" y="11393"/>
                  <a:pt x="26127" y="11099"/>
                </a:cubicBezTo>
                <a:cubicBezTo>
                  <a:pt x="26126" y="10779"/>
                  <a:pt x="26124" y="10457"/>
                  <a:pt x="26123" y="10135"/>
                </a:cubicBezTo>
                <a:cubicBezTo>
                  <a:pt x="26121" y="9483"/>
                  <a:pt x="26118" y="8831"/>
                  <a:pt x="26116" y="8179"/>
                </a:cubicBezTo>
                <a:cubicBezTo>
                  <a:pt x="26112" y="6939"/>
                  <a:pt x="26107" y="5700"/>
                  <a:pt x="26102" y="4459"/>
                </a:cubicBezTo>
                <a:lnTo>
                  <a:pt x="26102" y="4459"/>
                </a:lnTo>
                <a:cubicBezTo>
                  <a:pt x="26105" y="4461"/>
                  <a:pt x="26107" y="4462"/>
                  <a:pt x="26109" y="4462"/>
                </a:cubicBezTo>
                <a:cubicBezTo>
                  <a:pt x="26174" y="4462"/>
                  <a:pt x="26046" y="3375"/>
                  <a:pt x="25375" y="3280"/>
                </a:cubicBezTo>
                <a:cubicBezTo>
                  <a:pt x="24338" y="3135"/>
                  <a:pt x="24244" y="1492"/>
                  <a:pt x="23438" y="803"/>
                </a:cubicBezTo>
                <a:cubicBezTo>
                  <a:pt x="23048" y="470"/>
                  <a:pt x="22597" y="206"/>
                  <a:pt x="22095" y="87"/>
                </a:cubicBezTo>
                <a:cubicBezTo>
                  <a:pt x="21837" y="25"/>
                  <a:pt x="21575" y="0"/>
                  <a:pt x="21312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3" name="Google Shape;363;p15"/>
          <p:cNvSpPr/>
          <p:nvPr/>
        </p:nvSpPr>
        <p:spPr>
          <a:xfrm rot="10800000">
            <a:off x="9733736" y="-553640"/>
            <a:ext cx="2786277" cy="2794848"/>
          </a:xfrm>
          <a:custGeom>
            <a:avLst/>
            <a:gdLst/>
            <a:ahLst/>
            <a:cxnLst/>
            <a:rect l="l" t="t" r="r" b="b"/>
            <a:pathLst>
              <a:path w="13005" h="13045" extrusionOk="0">
                <a:moveTo>
                  <a:pt x="1922" y="1"/>
                </a:moveTo>
                <a:cubicBezTo>
                  <a:pt x="1849" y="1"/>
                  <a:pt x="1776" y="4"/>
                  <a:pt x="1703" y="11"/>
                </a:cubicBezTo>
                <a:cubicBezTo>
                  <a:pt x="1260" y="54"/>
                  <a:pt x="818" y="227"/>
                  <a:pt x="503" y="551"/>
                </a:cubicBezTo>
                <a:cubicBezTo>
                  <a:pt x="150" y="913"/>
                  <a:pt x="38" y="1411"/>
                  <a:pt x="20" y="1903"/>
                </a:cubicBezTo>
                <a:cubicBezTo>
                  <a:pt x="0" y="2484"/>
                  <a:pt x="46" y="3073"/>
                  <a:pt x="66" y="3654"/>
                </a:cubicBezTo>
                <a:cubicBezTo>
                  <a:pt x="86" y="4273"/>
                  <a:pt x="107" y="4891"/>
                  <a:pt x="127" y="5509"/>
                </a:cubicBezTo>
                <a:lnTo>
                  <a:pt x="374" y="12928"/>
                </a:lnTo>
                <a:cubicBezTo>
                  <a:pt x="376" y="12996"/>
                  <a:pt x="429" y="13044"/>
                  <a:pt x="492" y="13044"/>
                </a:cubicBezTo>
                <a:cubicBezTo>
                  <a:pt x="501" y="13044"/>
                  <a:pt x="511" y="13043"/>
                  <a:pt x="520" y="13041"/>
                </a:cubicBezTo>
                <a:cubicBezTo>
                  <a:pt x="1437" y="12830"/>
                  <a:pt x="2365" y="12670"/>
                  <a:pt x="3299" y="12564"/>
                </a:cubicBezTo>
                <a:cubicBezTo>
                  <a:pt x="4235" y="12458"/>
                  <a:pt x="5175" y="12406"/>
                  <a:pt x="6116" y="12406"/>
                </a:cubicBezTo>
                <a:cubicBezTo>
                  <a:pt x="6835" y="12406"/>
                  <a:pt x="7554" y="12436"/>
                  <a:pt x="8271" y="12496"/>
                </a:cubicBezTo>
                <a:cubicBezTo>
                  <a:pt x="8728" y="12533"/>
                  <a:pt x="9209" y="12577"/>
                  <a:pt x="9687" y="12577"/>
                </a:cubicBezTo>
                <a:cubicBezTo>
                  <a:pt x="10492" y="12577"/>
                  <a:pt x="11288" y="12454"/>
                  <a:pt x="11947" y="11977"/>
                </a:cubicBezTo>
                <a:lnTo>
                  <a:pt x="11947" y="11977"/>
                </a:lnTo>
                <a:cubicBezTo>
                  <a:pt x="11945" y="11988"/>
                  <a:pt x="11948" y="11993"/>
                  <a:pt x="11955" y="11993"/>
                </a:cubicBezTo>
                <a:cubicBezTo>
                  <a:pt x="12017" y="11993"/>
                  <a:pt x="12409" y="11534"/>
                  <a:pt x="12496" y="11300"/>
                </a:cubicBezTo>
                <a:cubicBezTo>
                  <a:pt x="12866" y="10319"/>
                  <a:pt x="13005" y="9208"/>
                  <a:pt x="12677" y="8195"/>
                </a:cubicBezTo>
                <a:cubicBezTo>
                  <a:pt x="12404" y="7349"/>
                  <a:pt x="11818" y="6569"/>
                  <a:pt x="11000" y="6188"/>
                </a:cubicBezTo>
                <a:cubicBezTo>
                  <a:pt x="10082" y="5759"/>
                  <a:pt x="9032" y="5924"/>
                  <a:pt x="8092" y="5581"/>
                </a:cubicBezTo>
                <a:cubicBezTo>
                  <a:pt x="7160" y="5240"/>
                  <a:pt x="6737" y="4324"/>
                  <a:pt x="6316" y="3499"/>
                </a:cubicBezTo>
                <a:cubicBezTo>
                  <a:pt x="5859" y="2602"/>
                  <a:pt x="5271" y="1802"/>
                  <a:pt x="4492" y="1159"/>
                </a:cubicBezTo>
                <a:cubicBezTo>
                  <a:pt x="3786" y="579"/>
                  <a:pt x="2870" y="1"/>
                  <a:pt x="1922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4" name="Google Shape;364;p15"/>
          <p:cNvSpPr/>
          <p:nvPr/>
        </p:nvSpPr>
        <p:spPr>
          <a:xfrm rot="10800000">
            <a:off x="7119924" y="5286355"/>
            <a:ext cx="5222477" cy="184530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748" y="0"/>
                </a:moveTo>
                <a:cubicBezTo>
                  <a:pt x="1709" y="0"/>
                  <a:pt x="1669" y="2"/>
                  <a:pt x="1629" y="7"/>
                </a:cubicBezTo>
                <a:cubicBezTo>
                  <a:pt x="1391" y="38"/>
                  <a:pt x="1250" y="176"/>
                  <a:pt x="1187" y="347"/>
                </a:cubicBezTo>
                <a:cubicBezTo>
                  <a:pt x="1033" y="773"/>
                  <a:pt x="935" y="1218"/>
                  <a:pt x="819" y="1650"/>
                </a:cubicBezTo>
                <a:cubicBezTo>
                  <a:pt x="701" y="2092"/>
                  <a:pt x="590" y="2536"/>
                  <a:pt x="496" y="2983"/>
                </a:cubicBezTo>
                <a:cubicBezTo>
                  <a:pt x="126" y="4733"/>
                  <a:pt x="0" y="6549"/>
                  <a:pt x="659" y="8271"/>
                </a:cubicBezTo>
                <a:cubicBezTo>
                  <a:pt x="678" y="8321"/>
                  <a:pt x="733" y="8346"/>
                  <a:pt x="790" y="8346"/>
                </a:cubicBezTo>
                <a:cubicBezTo>
                  <a:pt x="835" y="8346"/>
                  <a:pt x="881" y="8329"/>
                  <a:pt x="910" y="8296"/>
                </a:cubicBezTo>
                <a:cubicBezTo>
                  <a:pt x="1048" y="8134"/>
                  <a:pt x="1206" y="7983"/>
                  <a:pt x="1385" y="7843"/>
                </a:cubicBezTo>
                <a:cubicBezTo>
                  <a:pt x="2101" y="7284"/>
                  <a:pt x="3087" y="6944"/>
                  <a:pt x="4095" y="6849"/>
                </a:cubicBezTo>
                <a:cubicBezTo>
                  <a:pt x="4314" y="6828"/>
                  <a:pt x="4534" y="6818"/>
                  <a:pt x="4754" y="6818"/>
                </a:cubicBezTo>
                <a:cubicBezTo>
                  <a:pt x="5730" y="6818"/>
                  <a:pt x="6704" y="7012"/>
                  <a:pt x="7586" y="7328"/>
                </a:cubicBezTo>
                <a:cubicBezTo>
                  <a:pt x="8653" y="7708"/>
                  <a:pt x="9622" y="8264"/>
                  <a:pt x="10770" y="8502"/>
                </a:cubicBezTo>
                <a:cubicBezTo>
                  <a:pt x="11110" y="8573"/>
                  <a:pt x="11460" y="8612"/>
                  <a:pt x="11804" y="8612"/>
                </a:cubicBezTo>
                <a:cubicBezTo>
                  <a:pt x="12445" y="8612"/>
                  <a:pt x="13071" y="8476"/>
                  <a:pt x="13597" y="8154"/>
                </a:cubicBezTo>
                <a:cubicBezTo>
                  <a:pt x="14183" y="7795"/>
                  <a:pt x="14557" y="7273"/>
                  <a:pt x="14873" y="6761"/>
                </a:cubicBezTo>
                <a:cubicBezTo>
                  <a:pt x="15208" y="6214"/>
                  <a:pt x="15488" y="5645"/>
                  <a:pt x="15900" y="5129"/>
                </a:cubicBezTo>
                <a:cubicBezTo>
                  <a:pt x="16333" y="4590"/>
                  <a:pt x="16925" y="4168"/>
                  <a:pt x="17743" y="4015"/>
                </a:cubicBezTo>
                <a:cubicBezTo>
                  <a:pt x="18117" y="3945"/>
                  <a:pt x="18497" y="3924"/>
                  <a:pt x="18879" y="3924"/>
                </a:cubicBezTo>
                <a:cubicBezTo>
                  <a:pt x="19431" y="3924"/>
                  <a:pt x="19988" y="3967"/>
                  <a:pt x="20538" y="3967"/>
                </a:cubicBezTo>
                <a:cubicBezTo>
                  <a:pt x="20675" y="3967"/>
                  <a:pt x="20811" y="3964"/>
                  <a:pt x="20947" y="3958"/>
                </a:cubicBezTo>
                <a:cubicBezTo>
                  <a:pt x="21449" y="3933"/>
                  <a:pt x="21952" y="3857"/>
                  <a:pt x="22403" y="3679"/>
                </a:cubicBezTo>
                <a:cubicBezTo>
                  <a:pt x="22808" y="3518"/>
                  <a:pt x="23157" y="3280"/>
                  <a:pt x="23433" y="3003"/>
                </a:cubicBezTo>
                <a:cubicBezTo>
                  <a:pt x="23951" y="2479"/>
                  <a:pt x="24196" y="1807"/>
                  <a:pt x="24066" y="1157"/>
                </a:cubicBezTo>
                <a:lnTo>
                  <a:pt x="24066" y="1157"/>
                </a:lnTo>
                <a:cubicBezTo>
                  <a:pt x="24067" y="1158"/>
                  <a:pt x="24069" y="1158"/>
                  <a:pt x="24071" y="1158"/>
                </a:cubicBezTo>
                <a:cubicBezTo>
                  <a:pt x="24093" y="1158"/>
                  <a:pt x="24117" y="1151"/>
                  <a:pt x="24142" y="1138"/>
                </a:cubicBezTo>
                <a:cubicBezTo>
                  <a:pt x="24292" y="1056"/>
                  <a:pt x="24376" y="935"/>
                  <a:pt x="24372" y="792"/>
                </a:cubicBezTo>
                <a:cubicBezTo>
                  <a:pt x="24363" y="440"/>
                  <a:pt x="23972" y="240"/>
                  <a:pt x="23550" y="217"/>
                </a:cubicBezTo>
                <a:cubicBezTo>
                  <a:pt x="23514" y="215"/>
                  <a:pt x="23478" y="215"/>
                  <a:pt x="23442" y="215"/>
                </a:cubicBezTo>
                <a:cubicBezTo>
                  <a:pt x="23211" y="215"/>
                  <a:pt x="22977" y="252"/>
                  <a:pt x="22750" y="280"/>
                </a:cubicBezTo>
                <a:cubicBezTo>
                  <a:pt x="22445" y="317"/>
                  <a:pt x="22139" y="351"/>
                  <a:pt x="21832" y="383"/>
                </a:cubicBezTo>
                <a:cubicBezTo>
                  <a:pt x="20628" y="507"/>
                  <a:pt x="19418" y="590"/>
                  <a:pt x="18207" y="648"/>
                </a:cubicBezTo>
                <a:cubicBezTo>
                  <a:pt x="15784" y="762"/>
                  <a:pt x="13357" y="774"/>
                  <a:pt x="10932" y="789"/>
                </a:cubicBezTo>
                <a:cubicBezTo>
                  <a:pt x="10568" y="791"/>
                  <a:pt x="10203" y="793"/>
                  <a:pt x="9838" y="793"/>
                </a:cubicBezTo>
                <a:cubicBezTo>
                  <a:pt x="7878" y="793"/>
                  <a:pt x="5909" y="743"/>
                  <a:pt x="3985" y="438"/>
                </a:cubicBezTo>
                <a:cubicBezTo>
                  <a:pt x="3423" y="348"/>
                  <a:pt x="2866" y="237"/>
                  <a:pt x="2318" y="100"/>
                </a:cubicBezTo>
                <a:cubicBezTo>
                  <a:pt x="2134" y="55"/>
                  <a:pt x="1943" y="0"/>
                  <a:pt x="174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5" name="Google Shape;365;p15"/>
          <p:cNvSpPr/>
          <p:nvPr/>
        </p:nvSpPr>
        <p:spPr>
          <a:xfrm rot="10800000">
            <a:off x="-1647999" y="3846841"/>
            <a:ext cx="5793659" cy="4074115"/>
          </a:xfrm>
          <a:custGeom>
            <a:avLst/>
            <a:gdLst/>
            <a:ahLst/>
            <a:cxnLst/>
            <a:rect l="l" t="t" r="r" b="b"/>
            <a:pathLst>
              <a:path w="27042" h="19016" extrusionOk="0">
                <a:moveTo>
                  <a:pt x="5311" y="0"/>
                </a:moveTo>
                <a:cubicBezTo>
                  <a:pt x="5179" y="0"/>
                  <a:pt x="5075" y="178"/>
                  <a:pt x="5211" y="262"/>
                </a:cubicBezTo>
                <a:cubicBezTo>
                  <a:pt x="5431" y="399"/>
                  <a:pt x="5652" y="530"/>
                  <a:pt x="5876" y="657"/>
                </a:cubicBezTo>
                <a:cubicBezTo>
                  <a:pt x="3749" y="1565"/>
                  <a:pt x="1452" y="2798"/>
                  <a:pt x="713" y="5101"/>
                </a:cubicBezTo>
                <a:cubicBezTo>
                  <a:pt x="0" y="7321"/>
                  <a:pt x="1219" y="10007"/>
                  <a:pt x="3411" y="10856"/>
                </a:cubicBezTo>
                <a:cubicBezTo>
                  <a:pt x="3728" y="10979"/>
                  <a:pt x="4069" y="11058"/>
                  <a:pt x="4406" y="11058"/>
                </a:cubicBezTo>
                <a:cubicBezTo>
                  <a:pt x="4688" y="11058"/>
                  <a:pt x="4968" y="11003"/>
                  <a:pt x="5229" y="10871"/>
                </a:cubicBezTo>
                <a:cubicBezTo>
                  <a:pt x="5743" y="10614"/>
                  <a:pt x="6086" y="10140"/>
                  <a:pt x="6367" y="9654"/>
                </a:cubicBezTo>
                <a:cubicBezTo>
                  <a:pt x="6660" y="9147"/>
                  <a:pt x="6901" y="8604"/>
                  <a:pt x="7258" y="8138"/>
                </a:cubicBezTo>
                <a:cubicBezTo>
                  <a:pt x="7586" y="7709"/>
                  <a:pt x="8056" y="7408"/>
                  <a:pt x="8567" y="7243"/>
                </a:cubicBezTo>
                <a:cubicBezTo>
                  <a:pt x="8835" y="7156"/>
                  <a:pt x="9122" y="7107"/>
                  <a:pt x="9407" y="7107"/>
                </a:cubicBezTo>
                <a:cubicBezTo>
                  <a:pt x="9658" y="7107"/>
                  <a:pt x="9908" y="7145"/>
                  <a:pt x="10143" y="7227"/>
                </a:cubicBezTo>
                <a:cubicBezTo>
                  <a:pt x="10681" y="7416"/>
                  <a:pt x="11050" y="7824"/>
                  <a:pt x="11259" y="8347"/>
                </a:cubicBezTo>
                <a:cubicBezTo>
                  <a:pt x="11495" y="8938"/>
                  <a:pt x="11543" y="9582"/>
                  <a:pt x="11752" y="10181"/>
                </a:cubicBezTo>
                <a:cubicBezTo>
                  <a:pt x="11957" y="10769"/>
                  <a:pt x="12358" y="11405"/>
                  <a:pt x="12983" y="11603"/>
                </a:cubicBezTo>
                <a:cubicBezTo>
                  <a:pt x="13117" y="11646"/>
                  <a:pt x="13250" y="11665"/>
                  <a:pt x="13380" y="11665"/>
                </a:cubicBezTo>
                <a:cubicBezTo>
                  <a:pt x="13765" y="11665"/>
                  <a:pt x="14132" y="11502"/>
                  <a:pt x="14481" y="11319"/>
                </a:cubicBezTo>
                <a:cubicBezTo>
                  <a:pt x="14811" y="11146"/>
                  <a:pt x="15183" y="10926"/>
                  <a:pt x="15563" y="10926"/>
                </a:cubicBezTo>
                <a:cubicBezTo>
                  <a:pt x="15675" y="10926"/>
                  <a:pt x="15789" y="10946"/>
                  <a:pt x="15902" y="10992"/>
                </a:cubicBezTo>
                <a:cubicBezTo>
                  <a:pt x="16505" y="11236"/>
                  <a:pt x="16731" y="12009"/>
                  <a:pt x="16886" y="12576"/>
                </a:cubicBezTo>
                <a:cubicBezTo>
                  <a:pt x="17067" y="13246"/>
                  <a:pt x="17237" y="13920"/>
                  <a:pt x="17447" y="14583"/>
                </a:cubicBezTo>
                <a:cubicBezTo>
                  <a:pt x="17859" y="15878"/>
                  <a:pt x="18454" y="17143"/>
                  <a:pt x="19512" y="18032"/>
                </a:cubicBezTo>
                <a:cubicBezTo>
                  <a:pt x="20225" y="18631"/>
                  <a:pt x="21110" y="19015"/>
                  <a:pt x="22020" y="19015"/>
                </a:cubicBezTo>
                <a:cubicBezTo>
                  <a:pt x="22330" y="19015"/>
                  <a:pt x="22643" y="18971"/>
                  <a:pt x="22954" y="18875"/>
                </a:cubicBezTo>
                <a:cubicBezTo>
                  <a:pt x="24002" y="18552"/>
                  <a:pt x="24786" y="17702"/>
                  <a:pt x="25334" y="16784"/>
                </a:cubicBezTo>
                <a:cubicBezTo>
                  <a:pt x="25931" y="15784"/>
                  <a:pt x="26309" y="14669"/>
                  <a:pt x="26587" y="13543"/>
                </a:cubicBezTo>
                <a:cubicBezTo>
                  <a:pt x="26872" y="12393"/>
                  <a:pt x="27042" y="11178"/>
                  <a:pt x="26859" y="9998"/>
                </a:cubicBezTo>
                <a:cubicBezTo>
                  <a:pt x="26669" y="8763"/>
                  <a:pt x="26045" y="7686"/>
                  <a:pt x="25037" y="6940"/>
                </a:cubicBezTo>
                <a:cubicBezTo>
                  <a:pt x="23865" y="6071"/>
                  <a:pt x="22401" y="5638"/>
                  <a:pt x="21023" y="5219"/>
                </a:cubicBezTo>
                <a:cubicBezTo>
                  <a:pt x="19511" y="4758"/>
                  <a:pt x="17976" y="4376"/>
                  <a:pt x="16442" y="3995"/>
                </a:cubicBezTo>
                <a:cubicBezTo>
                  <a:pt x="13377" y="3236"/>
                  <a:pt x="10276" y="2484"/>
                  <a:pt x="7410" y="1122"/>
                </a:cubicBezTo>
                <a:cubicBezTo>
                  <a:pt x="7124" y="986"/>
                  <a:pt x="6842" y="844"/>
                  <a:pt x="6563" y="695"/>
                </a:cubicBezTo>
                <a:cubicBezTo>
                  <a:pt x="6622" y="671"/>
                  <a:pt x="6682" y="645"/>
                  <a:pt x="6742" y="621"/>
                </a:cubicBezTo>
                <a:cubicBezTo>
                  <a:pt x="6901" y="557"/>
                  <a:pt x="6828" y="333"/>
                  <a:pt x="6684" y="333"/>
                </a:cubicBezTo>
                <a:cubicBezTo>
                  <a:pt x="6666" y="333"/>
                  <a:pt x="6646" y="336"/>
                  <a:pt x="6625" y="345"/>
                </a:cubicBezTo>
                <a:cubicBezTo>
                  <a:pt x="6492" y="400"/>
                  <a:pt x="6358" y="454"/>
                  <a:pt x="6223" y="510"/>
                </a:cubicBezTo>
                <a:cubicBezTo>
                  <a:pt x="5943" y="355"/>
                  <a:pt x="5666" y="194"/>
                  <a:pt x="5394" y="25"/>
                </a:cubicBezTo>
                <a:cubicBezTo>
                  <a:pt x="5366" y="8"/>
                  <a:pt x="5338" y="0"/>
                  <a:pt x="5311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66" name="Google Shape;366;p15"/>
          <p:cNvSpPr txBox="1">
            <a:spLocks noGrp="1"/>
          </p:cNvSpPr>
          <p:nvPr>
            <p:ph type="title"/>
          </p:nvPr>
        </p:nvSpPr>
        <p:spPr>
          <a:xfrm>
            <a:off x="4300200" y="1333800"/>
            <a:ext cx="35916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67" name="Google Shape;367;p15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5230800" y="4493067"/>
            <a:ext cx="17304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667">
                <a:solidFill>
                  <a:schemeClr val="dk1"/>
                </a:solidFill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Gloria Hallelujah" panose="02000000000000000000"/>
              <a:buNone/>
              <a:defRPr sz="2800">
                <a:latin typeface="Gloria Hallelujah" panose="02000000000000000000"/>
                <a:ea typeface="Gloria Hallelujah" panose="02000000000000000000"/>
                <a:cs typeface="Gloria Hallelujah" panose="02000000000000000000"/>
                <a:sym typeface="Gloria Hallelujah" panose="02000000000000000000"/>
              </a:defRPr>
            </a:lvl9pPr>
          </a:lstStyle>
          <a:p>
            <a:endParaRPr/>
          </a:p>
        </p:txBody>
      </p:sp>
      <p:sp>
        <p:nvSpPr>
          <p:cNvPr id="368" name="Google Shape;368;p15"/>
          <p:cNvSpPr txBox="1">
            <a:spLocks noGrp="1"/>
          </p:cNvSpPr>
          <p:nvPr>
            <p:ph type="subTitle" idx="2"/>
          </p:nvPr>
        </p:nvSpPr>
        <p:spPr>
          <a:xfrm>
            <a:off x="4055200" y="3080033"/>
            <a:ext cx="4081600" cy="78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133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Raleway Thin" panose="020B0203030101060003"/>
              <a:buNone/>
              <a:defRPr sz="28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369" name="Google Shape;369;p15"/>
          <p:cNvGrpSpPr/>
          <p:nvPr/>
        </p:nvGrpSpPr>
        <p:grpSpPr>
          <a:xfrm rot="2699963">
            <a:off x="11175319" y="5131179"/>
            <a:ext cx="479660" cy="434496"/>
            <a:chOff x="1640475" y="1197075"/>
            <a:chExt cx="55475" cy="50250"/>
          </a:xfrm>
        </p:grpSpPr>
        <p:sp>
          <p:nvSpPr>
            <p:cNvPr id="370" name="Google Shape;370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1" name="Google Shape;371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2" name="Google Shape;372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3" name="Google Shape;373;p15"/>
          <p:cNvSpPr/>
          <p:nvPr/>
        </p:nvSpPr>
        <p:spPr>
          <a:xfrm rot="9000131" flipH="1">
            <a:off x="11125563" y="6320734"/>
            <a:ext cx="579175" cy="135676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374" name="Google Shape;374;p15"/>
          <p:cNvSpPr/>
          <p:nvPr/>
        </p:nvSpPr>
        <p:spPr>
          <a:xfrm rot="-9899901" flipH="1">
            <a:off x="4736581" y="269226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75" name="Google Shape;375;p15"/>
          <p:cNvGrpSpPr/>
          <p:nvPr/>
        </p:nvGrpSpPr>
        <p:grpSpPr>
          <a:xfrm rot="900044">
            <a:off x="3096707" y="263744"/>
            <a:ext cx="304804" cy="276115"/>
            <a:chOff x="1640475" y="1197075"/>
            <a:chExt cx="55475" cy="50250"/>
          </a:xfrm>
        </p:grpSpPr>
        <p:sp>
          <p:nvSpPr>
            <p:cNvPr id="376" name="Google Shape;37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7" name="Google Shape;37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78" name="Google Shape;37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79" name="Google Shape;379;p15"/>
          <p:cNvSpPr/>
          <p:nvPr/>
        </p:nvSpPr>
        <p:spPr>
          <a:xfrm rot="1133433">
            <a:off x="7092175" y="6251729"/>
            <a:ext cx="1293373" cy="30298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0" name="Google Shape;380;p15"/>
          <p:cNvGrpSpPr/>
          <p:nvPr/>
        </p:nvGrpSpPr>
        <p:grpSpPr>
          <a:xfrm rot="-425803">
            <a:off x="361803" y="5916759"/>
            <a:ext cx="395624" cy="358365"/>
            <a:chOff x="1640475" y="1197075"/>
            <a:chExt cx="55475" cy="50250"/>
          </a:xfrm>
        </p:grpSpPr>
        <p:sp>
          <p:nvSpPr>
            <p:cNvPr id="381" name="Google Shape;381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4" name="Google Shape;384;p15"/>
          <p:cNvSpPr/>
          <p:nvPr/>
        </p:nvSpPr>
        <p:spPr>
          <a:xfrm rot="-2700202">
            <a:off x="-640683" y="3846269"/>
            <a:ext cx="1409776" cy="109840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385" name="Google Shape;385;p15"/>
          <p:cNvGrpSpPr/>
          <p:nvPr/>
        </p:nvGrpSpPr>
        <p:grpSpPr>
          <a:xfrm rot="8627988">
            <a:off x="10371566" y="316823"/>
            <a:ext cx="324141" cy="293624"/>
            <a:chOff x="1640475" y="1197075"/>
            <a:chExt cx="55475" cy="50250"/>
          </a:xfrm>
        </p:grpSpPr>
        <p:sp>
          <p:nvSpPr>
            <p:cNvPr id="386" name="Google Shape;386;p1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7" name="Google Shape;387;p1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388" name="Google Shape;388;p1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389" name="Google Shape;389;p15"/>
          <p:cNvSpPr/>
          <p:nvPr/>
        </p:nvSpPr>
        <p:spPr>
          <a:xfrm>
            <a:off x="0" y="390513"/>
            <a:ext cx="746192" cy="1103209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24200488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7"/>
          <p:cNvSpPr/>
          <p:nvPr/>
        </p:nvSpPr>
        <p:spPr>
          <a:xfrm rot="10800000" flipH="1">
            <a:off x="9247901" y="5410799"/>
            <a:ext cx="3089591" cy="1667368"/>
          </a:xfrm>
          <a:custGeom>
            <a:avLst/>
            <a:gdLst/>
            <a:ahLst/>
            <a:cxnLst/>
            <a:rect l="l" t="t" r="r" b="b"/>
            <a:pathLst>
              <a:path w="23470" h="10129" extrusionOk="0">
                <a:moveTo>
                  <a:pt x="1" y="0"/>
                </a:moveTo>
                <a:cubicBezTo>
                  <a:pt x="82" y="144"/>
                  <a:pt x="177" y="279"/>
                  <a:pt x="285" y="404"/>
                </a:cubicBezTo>
                <a:cubicBezTo>
                  <a:pt x="779" y="975"/>
                  <a:pt x="1537" y="1316"/>
                  <a:pt x="2299" y="1316"/>
                </a:cubicBezTo>
                <a:cubicBezTo>
                  <a:pt x="2333" y="1316"/>
                  <a:pt x="2366" y="1315"/>
                  <a:pt x="2400" y="1314"/>
                </a:cubicBezTo>
                <a:cubicBezTo>
                  <a:pt x="2977" y="1291"/>
                  <a:pt x="3549" y="1082"/>
                  <a:pt x="4119" y="1082"/>
                </a:cubicBezTo>
                <a:cubicBezTo>
                  <a:pt x="4234" y="1082"/>
                  <a:pt x="4350" y="1091"/>
                  <a:pt x="4465" y="1111"/>
                </a:cubicBezTo>
                <a:cubicBezTo>
                  <a:pt x="4602" y="1136"/>
                  <a:pt x="4730" y="1174"/>
                  <a:pt x="4852" y="1224"/>
                </a:cubicBezTo>
                <a:cubicBezTo>
                  <a:pt x="4878" y="1235"/>
                  <a:pt x="4905" y="1246"/>
                  <a:pt x="4930" y="1259"/>
                </a:cubicBezTo>
                <a:lnTo>
                  <a:pt x="4931" y="1259"/>
                </a:lnTo>
                <a:cubicBezTo>
                  <a:pt x="5863" y="1693"/>
                  <a:pt x="6418" y="2816"/>
                  <a:pt x="7292" y="3441"/>
                </a:cubicBezTo>
                <a:cubicBezTo>
                  <a:pt x="7907" y="3879"/>
                  <a:pt x="8634" y="4045"/>
                  <a:pt x="9391" y="4045"/>
                </a:cubicBezTo>
                <a:cubicBezTo>
                  <a:pt x="10254" y="4045"/>
                  <a:pt x="11156" y="3830"/>
                  <a:pt x="11976" y="3561"/>
                </a:cubicBezTo>
                <a:cubicBezTo>
                  <a:pt x="12709" y="3320"/>
                  <a:pt x="13469" y="3042"/>
                  <a:pt x="14229" y="3042"/>
                </a:cubicBezTo>
                <a:cubicBezTo>
                  <a:pt x="14408" y="3042"/>
                  <a:pt x="14587" y="3058"/>
                  <a:pt x="14766" y="3093"/>
                </a:cubicBezTo>
                <a:cubicBezTo>
                  <a:pt x="16157" y="3366"/>
                  <a:pt x="17029" y="4715"/>
                  <a:pt x="17593" y="5995"/>
                </a:cubicBezTo>
                <a:cubicBezTo>
                  <a:pt x="18158" y="7275"/>
                  <a:pt x="18647" y="8696"/>
                  <a:pt x="19803" y="9505"/>
                </a:cubicBezTo>
                <a:cubicBezTo>
                  <a:pt x="20409" y="9930"/>
                  <a:pt x="21147" y="10129"/>
                  <a:pt x="21892" y="10129"/>
                </a:cubicBezTo>
                <a:cubicBezTo>
                  <a:pt x="22430" y="10129"/>
                  <a:pt x="22971" y="10026"/>
                  <a:pt x="23470" y="9829"/>
                </a:cubicBezTo>
                <a:lnTo>
                  <a:pt x="2347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4" name="Google Shape;434;p17"/>
          <p:cNvSpPr/>
          <p:nvPr/>
        </p:nvSpPr>
        <p:spPr>
          <a:xfrm rot="10800000" flipH="1">
            <a:off x="6966867" y="-457020"/>
            <a:ext cx="5742248" cy="2932552"/>
          </a:xfrm>
          <a:custGeom>
            <a:avLst/>
            <a:gdLst/>
            <a:ahLst/>
            <a:cxnLst/>
            <a:rect l="l" t="t" r="r" b="b"/>
            <a:pathLst>
              <a:path w="20699" h="14262" extrusionOk="0">
                <a:moveTo>
                  <a:pt x="16853" y="1"/>
                </a:moveTo>
                <a:cubicBezTo>
                  <a:pt x="16589" y="1"/>
                  <a:pt x="16324" y="41"/>
                  <a:pt x="16064" y="100"/>
                </a:cubicBezTo>
                <a:cubicBezTo>
                  <a:pt x="15287" y="274"/>
                  <a:pt x="14440" y="586"/>
                  <a:pt x="13999" y="1484"/>
                </a:cubicBezTo>
                <a:cubicBezTo>
                  <a:pt x="13782" y="1925"/>
                  <a:pt x="13671" y="2437"/>
                  <a:pt x="13436" y="2864"/>
                </a:cubicBezTo>
                <a:cubicBezTo>
                  <a:pt x="13215" y="3266"/>
                  <a:pt x="12875" y="3522"/>
                  <a:pt x="12511" y="3665"/>
                </a:cubicBezTo>
                <a:cubicBezTo>
                  <a:pt x="12069" y="3837"/>
                  <a:pt x="11615" y="3859"/>
                  <a:pt x="11159" y="3859"/>
                </a:cubicBezTo>
                <a:cubicBezTo>
                  <a:pt x="11006" y="3859"/>
                  <a:pt x="10853" y="3856"/>
                  <a:pt x="10701" y="3856"/>
                </a:cubicBezTo>
                <a:cubicBezTo>
                  <a:pt x="10498" y="3856"/>
                  <a:pt x="10296" y="3860"/>
                  <a:pt x="10095" y="3880"/>
                </a:cubicBezTo>
                <a:cubicBezTo>
                  <a:pt x="9680" y="3920"/>
                  <a:pt x="9262" y="4026"/>
                  <a:pt x="8894" y="4285"/>
                </a:cubicBezTo>
                <a:cubicBezTo>
                  <a:pt x="8523" y="4548"/>
                  <a:pt x="8243" y="4955"/>
                  <a:pt x="7994" y="5382"/>
                </a:cubicBezTo>
                <a:cubicBezTo>
                  <a:pt x="7500" y="6225"/>
                  <a:pt x="7043" y="7121"/>
                  <a:pt x="6336" y="7709"/>
                </a:cubicBezTo>
                <a:cubicBezTo>
                  <a:pt x="5983" y="8002"/>
                  <a:pt x="5587" y="8190"/>
                  <a:pt x="5164" y="8231"/>
                </a:cubicBezTo>
                <a:cubicBezTo>
                  <a:pt x="5076" y="8240"/>
                  <a:pt x="4988" y="8243"/>
                  <a:pt x="4900" y="8243"/>
                </a:cubicBezTo>
                <a:cubicBezTo>
                  <a:pt x="4496" y="8243"/>
                  <a:pt x="4092" y="8166"/>
                  <a:pt x="3691" y="8123"/>
                </a:cubicBezTo>
                <a:cubicBezTo>
                  <a:pt x="3252" y="8076"/>
                  <a:pt x="2813" y="8052"/>
                  <a:pt x="2373" y="8052"/>
                </a:cubicBezTo>
                <a:cubicBezTo>
                  <a:pt x="2305" y="8052"/>
                  <a:pt x="2237" y="8053"/>
                  <a:pt x="2170" y="8054"/>
                </a:cubicBezTo>
                <a:cubicBezTo>
                  <a:pt x="1958" y="8057"/>
                  <a:pt x="1727" y="8043"/>
                  <a:pt x="1527" y="8149"/>
                </a:cubicBezTo>
                <a:cubicBezTo>
                  <a:pt x="1345" y="8245"/>
                  <a:pt x="1232" y="8443"/>
                  <a:pt x="1145" y="8661"/>
                </a:cubicBezTo>
                <a:cubicBezTo>
                  <a:pt x="915" y="9241"/>
                  <a:pt x="707" y="9837"/>
                  <a:pt x="489" y="10425"/>
                </a:cubicBezTo>
                <a:cubicBezTo>
                  <a:pt x="382" y="10712"/>
                  <a:pt x="273" y="10996"/>
                  <a:pt x="170" y="11285"/>
                </a:cubicBezTo>
                <a:cubicBezTo>
                  <a:pt x="82" y="11538"/>
                  <a:pt x="0" y="11807"/>
                  <a:pt x="8" y="12088"/>
                </a:cubicBezTo>
                <a:cubicBezTo>
                  <a:pt x="21" y="12629"/>
                  <a:pt x="368" y="12994"/>
                  <a:pt x="711" y="13243"/>
                </a:cubicBezTo>
                <a:cubicBezTo>
                  <a:pt x="1071" y="13507"/>
                  <a:pt x="1473" y="13671"/>
                  <a:pt x="1882" y="13769"/>
                </a:cubicBezTo>
                <a:cubicBezTo>
                  <a:pt x="2734" y="13974"/>
                  <a:pt x="3606" y="13920"/>
                  <a:pt x="4468" y="13980"/>
                </a:cubicBezTo>
                <a:cubicBezTo>
                  <a:pt x="5488" y="14051"/>
                  <a:pt x="6502" y="14240"/>
                  <a:pt x="7524" y="14260"/>
                </a:cubicBezTo>
                <a:cubicBezTo>
                  <a:pt x="7567" y="14261"/>
                  <a:pt x="7610" y="14261"/>
                  <a:pt x="7652" y="14261"/>
                </a:cubicBezTo>
                <a:cubicBezTo>
                  <a:pt x="8600" y="14261"/>
                  <a:pt x="9520" y="14052"/>
                  <a:pt x="10445" y="13797"/>
                </a:cubicBezTo>
                <a:cubicBezTo>
                  <a:pt x="10927" y="13664"/>
                  <a:pt x="11408" y="13527"/>
                  <a:pt x="11895" y="13424"/>
                </a:cubicBezTo>
                <a:cubicBezTo>
                  <a:pt x="12396" y="13318"/>
                  <a:pt x="12902" y="13253"/>
                  <a:pt x="13408" y="13207"/>
                </a:cubicBezTo>
                <a:cubicBezTo>
                  <a:pt x="14415" y="13113"/>
                  <a:pt x="15426" y="13086"/>
                  <a:pt x="16429" y="12939"/>
                </a:cubicBezTo>
                <a:cubicBezTo>
                  <a:pt x="16862" y="12876"/>
                  <a:pt x="17290" y="12772"/>
                  <a:pt x="17724" y="12708"/>
                </a:cubicBezTo>
                <a:cubicBezTo>
                  <a:pt x="17931" y="12676"/>
                  <a:pt x="18142" y="12652"/>
                  <a:pt x="18353" y="12652"/>
                </a:cubicBezTo>
                <a:cubicBezTo>
                  <a:pt x="18545" y="12652"/>
                  <a:pt x="18735" y="12672"/>
                  <a:pt x="18922" y="12725"/>
                </a:cubicBezTo>
                <a:cubicBezTo>
                  <a:pt x="19108" y="12778"/>
                  <a:pt x="19285" y="12862"/>
                  <a:pt x="19446" y="12990"/>
                </a:cubicBezTo>
                <a:cubicBezTo>
                  <a:pt x="19530" y="13055"/>
                  <a:pt x="19602" y="13168"/>
                  <a:pt x="19703" y="13170"/>
                </a:cubicBezTo>
                <a:cubicBezTo>
                  <a:pt x="19705" y="13170"/>
                  <a:pt x="19707" y="13170"/>
                  <a:pt x="19709" y="13170"/>
                </a:cubicBezTo>
                <a:cubicBezTo>
                  <a:pt x="19794" y="13170"/>
                  <a:pt x="19882" y="13147"/>
                  <a:pt x="19960" y="13109"/>
                </a:cubicBezTo>
                <a:cubicBezTo>
                  <a:pt x="20337" y="12928"/>
                  <a:pt x="20552" y="12457"/>
                  <a:pt x="20620" y="11978"/>
                </a:cubicBezTo>
                <a:cubicBezTo>
                  <a:pt x="20661" y="11688"/>
                  <a:pt x="20662" y="11393"/>
                  <a:pt x="20662" y="11100"/>
                </a:cubicBezTo>
                <a:cubicBezTo>
                  <a:pt x="20661" y="10779"/>
                  <a:pt x="20660" y="10457"/>
                  <a:pt x="20659" y="10136"/>
                </a:cubicBezTo>
                <a:cubicBezTo>
                  <a:pt x="20657" y="9484"/>
                  <a:pt x="20655" y="8832"/>
                  <a:pt x="20653" y="8180"/>
                </a:cubicBezTo>
                <a:cubicBezTo>
                  <a:pt x="20649" y="6940"/>
                  <a:pt x="20646" y="5700"/>
                  <a:pt x="20642" y="4459"/>
                </a:cubicBezTo>
                <a:lnTo>
                  <a:pt x="20642" y="4459"/>
                </a:lnTo>
                <a:cubicBezTo>
                  <a:pt x="20644" y="4461"/>
                  <a:pt x="20645" y="4462"/>
                  <a:pt x="20647" y="4462"/>
                </a:cubicBezTo>
                <a:cubicBezTo>
                  <a:pt x="20699" y="4462"/>
                  <a:pt x="20598" y="3375"/>
                  <a:pt x="20067" y="3281"/>
                </a:cubicBezTo>
                <a:cubicBezTo>
                  <a:pt x="19246" y="3135"/>
                  <a:pt x="19173" y="1493"/>
                  <a:pt x="18535" y="804"/>
                </a:cubicBezTo>
                <a:cubicBezTo>
                  <a:pt x="18227" y="470"/>
                  <a:pt x="17870" y="206"/>
                  <a:pt x="17474" y="87"/>
                </a:cubicBezTo>
                <a:cubicBezTo>
                  <a:pt x="17269" y="26"/>
                  <a:pt x="17062" y="1"/>
                  <a:pt x="16853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5" name="Google Shape;435;p17"/>
          <p:cNvSpPr/>
          <p:nvPr/>
        </p:nvSpPr>
        <p:spPr>
          <a:xfrm rot="10800000" flipH="1">
            <a:off x="-1100834" y="-526454"/>
            <a:ext cx="3594011" cy="3091689"/>
          </a:xfrm>
          <a:custGeom>
            <a:avLst/>
            <a:gdLst/>
            <a:ahLst/>
            <a:cxnLst/>
            <a:rect l="l" t="t" r="r" b="b"/>
            <a:pathLst>
              <a:path w="21506" h="13044" extrusionOk="0">
                <a:moveTo>
                  <a:pt x="3180" y="0"/>
                </a:moveTo>
                <a:cubicBezTo>
                  <a:pt x="3059" y="0"/>
                  <a:pt x="2939" y="4"/>
                  <a:pt x="2818" y="11"/>
                </a:cubicBezTo>
                <a:cubicBezTo>
                  <a:pt x="2085" y="54"/>
                  <a:pt x="1355" y="227"/>
                  <a:pt x="834" y="551"/>
                </a:cubicBezTo>
                <a:cubicBezTo>
                  <a:pt x="250" y="913"/>
                  <a:pt x="65" y="1411"/>
                  <a:pt x="36" y="1902"/>
                </a:cubicBezTo>
                <a:cubicBezTo>
                  <a:pt x="1" y="2484"/>
                  <a:pt x="77" y="3072"/>
                  <a:pt x="110" y="3654"/>
                </a:cubicBezTo>
                <a:cubicBezTo>
                  <a:pt x="143" y="4272"/>
                  <a:pt x="177" y="4890"/>
                  <a:pt x="211" y="5509"/>
                </a:cubicBezTo>
                <a:lnTo>
                  <a:pt x="619" y="12928"/>
                </a:lnTo>
                <a:cubicBezTo>
                  <a:pt x="622" y="12996"/>
                  <a:pt x="711" y="13044"/>
                  <a:pt x="816" y="13044"/>
                </a:cubicBezTo>
                <a:cubicBezTo>
                  <a:pt x="831" y="13044"/>
                  <a:pt x="847" y="13043"/>
                  <a:pt x="863" y="13041"/>
                </a:cubicBezTo>
                <a:cubicBezTo>
                  <a:pt x="2378" y="12830"/>
                  <a:pt x="3912" y="12669"/>
                  <a:pt x="5457" y="12564"/>
                </a:cubicBezTo>
                <a:cubicBezTo>
                  <a:pt x="7004" y="12457"/>
                  <a:pt x="8559" y="12406"/>
                  <a:pt x="10115" y="12406"/>
                </a:cubicBezTo>
                <a:cubicBezTo>
                  <a:pt x="11304" y="12406"/>
                  <a:pt x="12493" y="12436"/>
                  <a:pt x="13679" y="12495"/>
                </a:cubicBezTo>
                <a:cubicBezTo>
                  <a:pt x="14434" y="12533"/>
                  <a:pt x="15229" y="12576"/>
                  <a:pt x="16019" y="12576"/>
                </a:cubicBezTo>
                <a:cubicBezTo>
                  <a:pt x="17350" y="12576"/>
                  <a:pt x="18667" y="12454"/>
                  <a:pt x="19757" y="11976"/>
                </a:cubicBezTo>
                <a:lnTo>
                  <a:pt x="19757" y="11976"/>
                </a:lnTo>
                <a:cubicBezTo>
                  <a:pt x="19755" y="11987"/>
                  <a:pt x="19759" y="11992"/>
                  <a:pt x="19770" y="11992"/>
                </a:cubicBezTo>
                <a:cubicBezTo>
                  <a:pt x="19872" y="11992"/>
                  <a:pt x="20520" y="11533"/>
                  <a:pt x="20666" y="11300"/>
                </a:cubicBezTo>
                <a:cubicBezTo>
                  <a:pt x="21276" y="10319"/>
                  <a:pt x="21505" y="9208"/>
                  <a:pt x="20964" y="8195"/>
                </a:cubicBezTo>
                <a:cubicBezTo>
                  <a:pt x="20510" y="7349"/>
                  <a:pt x="19544" y="6569"/>
                  <a:pt x="18190" y="6187"/>
                </a:cubicBezTo>
                <a:cubicBezTo>
                  <a:pt x="16673" y="5759"/>
                  <a:pt x="14935" y="5923"/>
                  <a:pt x="13382" y="5580"/>
                </a:cubicBezTo>
                <a:cubicBezTo>
                  <a:pt x="11840" y="5240"/>
                  <a:pt x="11141" y="4324"/>
                  <a:pt x="10445" y="3499"/>
                </a:cubicBezTo>
                <a:cubicBezTo>
                  <a:pt x="9690" y="2603"/>
                  <a:pt x="8718" y="1801"/>
                  <a:pt x="7429" y="1159"/>
                </a:cubicBezTo>
                <a:cubicBezTo>
                  <a:pt x="6263" y="578"/>
                  <a:pt x="4748" y="0"/>
                  <a:pt x="3180" y="0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6" name="Google Shape;436;p17"/>
          <p:cNvSpPr/>
          <p:nvPr/>
        </p:nvSpPr>
        <p:spPr>
          <a:xfrm rot="10800000" flipH="1">
            <a:off x="-283159" y="5164240"/>
            <a:ext cx="5254084" cy="2550093"/>
          </a:xfrm>
          <a:custGeom>
            <a:avLst/>
            <a:gdLst/>
            <a:ahLst/>
            <a:cxnLst/>
            <a:rect l="l" t="t" r="r" b="b"/>
            <a:pathLst>
              <a:path w="24376" h="11831" extrusionOk="0">
                <a:moveTo>
                  <a:pt x="1749" y="0"/>
                </a:moveTo>
                <a:cubicBezTo>
                  <a:pt x="1709" y="0"/>
                  <a:pt x="1669" y="3"/>
                  <a:pt x="1629" y="10"/>
                </a:cubicBezTo>
                <a:cubicBezTo>
                  <a:pt x="1391" y="51"/>
                  <a:pt x="1250" y="241"/>
                  <a:pt x="1188" y="476"/>
                </a:cubicBezTo>
                <a:cubicBezTo>
                  <a:pt x="1034" y="1062"/>
                  <a:pt x="936" y="1672"/>
                  <a:pt x="819" y="2266"/>
                </a:cubicBezTo>
                <a:cubicBezTo>
                  <a:pt x="701" y="2875"/>
                  <a:pt x="591" y="3483"/>
                  <a:pt x="497" y="4096"/>
                </a:cubicBezTo>
                <a:cubicBezTo>
                  <a:pt x="126" y="6503"/>
                  <a:pt x="1" y="8997"/>
                  <a:pt x="659" y="11362"/>
                </a:cubicBezTo>
                <a:cubicBezTo>
                  <a:pt x="678" y="11430"/>
                  <a:pt x="734" y="11465"/>
                  <a:pt x="790" y="11465"/>
                </a:cubicBezTo>
                <a:cubicBezTo>
                  <a:pt x="836" y="11465"/>
                  <a:pt x="882" y="11443"/>
                  <a:pt x="910" y="11396"/>
                </a:cubicBezTo>
                <a:cubicBezTo>
                  <a:pt x="1048" y="11173"/>
                  <a:pt x="1207" y="10966"/>
                  <a:pt x="1385" y="10775"/>
                </a:cubicBezTo>
                <a:cubicBezTo>
                  <a:pt x="2101" y="10007"/>
                  <a:pt x="3087" y="9538"/>
                  <a:pt x="4095" y="9409"/>
                </a:cubicBezTo>
                <a:cubicBezTo>
                  <a:pt x="4315" y="9380"/>
                  <a:pt x="4536" y="9367"/>
                  <a:pt x="4756" y="9367"/>
                </a:cubicBezTo>
                <a:cubicBezTo>
                  <a:pt x="5731" y="9367"/>
                  <a:pt x="6705" y="9633"/>
                  <a:pt x="7587" y="10066"/>
                </a:cubicBezTo>
                <a:cubicBezTo>
                  <a:pt x="8653" y="10589"/>
                  <a:pt x="9622" y="11353"/>
                  <a:pt x="10770" y="11680"/>
                </a:cubicBezTo>
                <a:cubicBezTo>
                  <a:pt x="11110" y="11777"/>
                  <a:pt x="11460" y="11831"/>
                  <a:pt x="11804" y="11831"/>
                </a:cubicBezTo>
                <a:cubicBezTo>
                  <a:pt x="12445" y="11831"/>
                  <a:pt x="13071" y="11645"/>
                  <a:pt x="13597" y="11201"/>
                </a:cubicBezTo>
                <a:cubicBezTo>
                  <a:pt x="14183" y="10708"/>
                  <a:pt x="14558" y="9990"/>
                  <a:pt x="14873" y="9287"/>
                </a:cubicBezTo>
                <a:cubicBezTo>
                  <a:pt x="15209" y="8537"/>
                  <a:pt x="15487" y="7753"/>
                  <a:pt x="15901" y="7045"/>
                </a:cubicBezTo>
                <a:cubicBezTo>
                  <a:pt x="16332" y="6305"/>
                  <a:pt x="16925" y="5724"/>
                  <a:pt x="17743" y="5514"/>
                </a:cubicBezTo>
                <a:cubicBezTo>
                  <a:pt x="18117" y="5418"/>
                  <a:pt x="18497" y="5390"/>
                  <a:pt x="18880" y="5390"/>
                </a:cubicBezTo>
                <a:cubicBezTo>
                  <a:pt x="19432" y="5390"/>
                  <a:pt x="19989" y="5449"/>
                  <a:pt x="20540" y="5449"/>
                </a:cubicBezTo>
                <a:cubicBezTo>
                  <a:pt x="20676" y="5449"/>
                  <a:pt x="20812" y="5445"/>
                  <a:pt x="20947" y="5436"/>
                </a:cubicBezTo>
                <a:cubicBezTo>
                  <a:pt x="21449" y="5403"/>
                  <a:pt x="21952" y="5299"/>
                  <a:pt x="22402" y="5053"/>
                </a:cubicBezTo>
                <a:cubicBezTo>
                  <a:pt x="22808" y="4832"/>
                  <a:pt x="23157" y="4506"/>
                  <a:pt x="23433" y="4124"/>
                </a:cubicBezTo>
                <a:cubicBezTo>
                  <a:pt x="23951" y="3405"/>
                  <a:pt x="24197" y="2481"/>
                  <a:pt x="24066" y="1589"/>
                </a:cubicBezTo>
                <a:lnTo>
                  <a:pt x="24066" y="1589"/>
                </a:lnTo>
                <a:cubicBezTo>
                  <a:pt x="24067" y="1589"/>
                  <a:pt x="24069" y="1589"/>
                  <a:pt x="24070" y="1589"/>
                </a:cubicBezTo>
                <a:cubicBezTo>
                  <a:pt x="24093" y="1589"/>
                  <a:pt x="24117" y="1581"/>
                  <a:pt x="24142" y="1563"/>
                </a:cubicBezTo>
                <a:cubicBezTo>
                  <a:pt x="24293" y="1450"/>
                  <a:pt x="24375" y="1284"/>
                  <a:pt x="24372" y="1087"/>
                </a:cubicBezTo>
                <a:cubicBezTo>
                  <a:pt x="24363" y="604"/>
                  <a:pt x="23972" y="329"/>
                  <a:pt x="23550" y="297"/>
                </a:cubicBezTo>
                <a:cubicBezTo>
                  <a:pt x="23516" y="295"/>
                  <a:pt x="23481" y="294"/>
                  <a:pt x="23447" y="294"/>
                </a:cubicBezTo>
                <a:cubicBezTo>
                  <a:pt x="23214" y="294"/>
                  <a:pt x="22979" y="345"/>
                  <a:pt x="22750" y="383"/>
                </a:cubicBezTo>
                <a:cubicBezTo>
                  <a:pt x="22445" y="434"/>
                  <a:pt x="22139" y="481"/>
                  <a:pt x="21832" y="525"/>
                </a:cubicBezTo>
                <a:cubicBezTo>
                  <a:pt x="20628" y="695"/>
                  <a:pt x="19418" y="810"/>
                  <a:pt x="18207" y="888"/>
                </a:cubicBezTo>
                <a:cubicBezTo>
                  <a:pt x="15785" y="1046"/>
                  <a:pt x="13357" y="1063"/>
                  <a:pt x="10931" y="1083"/>
                </a:cubicBezTo>
                <a:cubicBezTo>
                  <a:pt x="10571" y="1086"/>
                  <a:pt x="10211" y="1088"/>
                  <a:pt x="9850" y="1088"/>
                </a:cubicBezTo>
                <a:cubicBezTo>
                  <a:pt x="7886" y="1088"/>
                  <a:pt x="5913" y="1021"/>
                  <a:pt x="3986" y="601"/>
                </a:cubicBezTo>
                <a:cubicBezTo>
                  <a:pt x="3423" y="479"/>
                  <a:pt x="2865" y="326"/>
                  <a:pt x="2319" y="138"/>
                </a:cubicBezTo>
                <a:cubicBezTo>
                  <a:pt x="2135" y="75"/>
                  <a:pt x="1944" y="0"/>
                  <a:pt x="1749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37" name="Google Shape;437;p17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38" name="Google Shape;438;p17"/>
          <p:cNvGrpSpPr/>
          <p:nvPr/>
        </p:nvGrpSpPr>
        <p:grpSpPr>
          <a:xfrm rot="-9900006">
            <a:off x="9863897" y="6165003"/>
            <a:ext cx="605555" cy="548555"/>
            <a:chOff x="1640475" y="1197075"/>
            <a:chExt cx="55475" cy="50250"/>
          </a:xfrm>
        </p:grpSpPr>
        <p:sp>
          <p:nvSpPr>
            <p:cNvPr id="439" name="Google Shape;43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0" name="Google Shape;44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1" name="Google Shape;44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42" name="Google Shape;442;p17"/>
          <p:cNvGrpSpPr/>
          <p:nvPr/>
        </p:nvGrpSpPr>
        <p:grpSpPr>
          <a:xfrm rot="10034023">
            <a:off x="272474" y="4223711"/>
            <a:ext cx="372821" cy="337725"/>
            <a:chOff x="1640475" y="1197075"/>
            <a:chExt cx="55475" cy="50250"/>
          </a:xfrm>
        </p:grpSpPr>
        <p:sp>
          <p:nvSpPr>
            <p:cNvPr id="443" name="Google Shape;443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4" name="Google Shape;444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45" name="Google Shape;445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46" name="Google Shape;446;p17"/>
          <p:cNvSpPr/>
          <p:nvPr/>
        </p:nvSpPr>
        <p:spPr>
          <a:xfrm rot="9113192" flipH="1">
            <a:off x="6462101" y="277483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47" name="Google Shape;447;p17"/>
          <p:cNvSpPr/>
          <p:nvPr/>
        </p:nvSpPr>
        <p:spPr>
          <a:xfrm rot="-10799883" flipH="1">
            <a:off x="422113" y="62199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48" name="Google Shape;448;p17"/>
          <p:cNvGrpSpPr/>
          <p:nvPr/>
        </p:nvGrpSpPr>
        <p:grpSpPr>
          <a:xfrm rot="6324483">
            <a:off x="1473932" y="382411"/>
            <a:ext cx="263693" cy="285080"/>
            <a:chOff x="1640475" y="1197075"/>
            <a:chExt cx="55475" cy="50250"/>
          </a:xfrm>
        </p:grpSpPr>
        <p:sp>
          <p:nvSpPr>
            <p:cNvPr id="449" name="Google Shape;449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0" name="Google Shape;450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1" name="Google Shape;451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52" name="Google Shape;452;p17"/>
          <p:cNvSpPr/>
          <p:nvPr/>
        </p:nvSpPr>
        <p:spPr>
          <a:xfrm rot="10800000">
            <a:off x="8902367" y="-44516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53" name="Google Shape;453;p17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54" name="Google Shape;454;p17"/>
          <p:cNvGrpSpPr/>
          <p:nvPr/>
        </p:nvGrpSpPr>
        <p:grpSpPr>
          <a:xfrm rot="10034065">
            <a:off x="11454692" y="2787845"/>
            <a:ext cx="295683" cy="267847"/>
            <a:chOff x="1640475" y="1197075"/>
            <a:chExt cx="55475" cy="50250"/>
          </a:xfrm>
        </p:grpSpPr>
        <p:sp>
          <p:nvSpPr>
            <p:cNvPr id="455" name="Google Shape;455;p1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6" name="Google Shape;456;p1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57" name="Google Shape;457;p1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821744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ED4F50-7105-4559-A316-B5CA6BC145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FA010D5-55D4-4590-9FC8-209FA477C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BF859CA3-6608-4C3F-9419-7CD4C109A1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AD4AAA9-B7F9-4C49-ACEF-20373FEA13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4A2242E-32DD-4289-B788-F18A35348B2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CA9A79B-0BD2-49C0-A0F6-9E88A799C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F0A9198-F512-484C-AC86-CE4EE3C5D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FCE3812-E972-4673-917E-B0DE7B0B2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916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18"/>
          <p:cNvSpPr/>
          <p:nvPr/>
        </p:nvSpPr>
        <p:spPr>
          <a:xfrm>
            <a:off x="7634768" y="5455965"/>
            <a:ext cx="4760451" cy="1543412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0" name="Google Shape;460;p18"/>
          <p:cNvSpPr/>
          <p:nvPr/>
        </p:nvSpPr>
        <p:spPr>
          <a:xfrm>
            <a:off x="-79077" y="-136318"/>
            <a:ext cx="2864501" cy="1405795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1" name="Google Shape;461;p18"/>
          <p:cNvSpPr/>
          <p:nvPr/>
        </p:nvSpPr>
        <p:spPr>
          <a:xfrm>
            <a:off x="6535336" y="-353633"/>
            <a:ext cx="6282305" cy="2118489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2" name="Google Shape;462;p18"/>
          <p:cNvSpPr/>
          <p:nvPr/>
        </p:nvSpPr>
        <p:spPr>
          <a:xfrm>
            <a:off x="-625633" y="2907185"/>
            <a:ext cx="3187424" cy="454792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63" name="Google Shape;463;p18"/>
          <p:cNvSpPr txBox="1">
            <a:spLocks noGrp="1"/>
          </p:cNvSpPr>
          <p:nvPr>
            <p:ph type="title"/>
          </p:nvPr>
        </p:nvSpPr>
        <p:spPr>
          <a:xfrm>
            <a:off x="4407400" y="1011936"/>
            <a:ext cx="3377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64" name="Google Shape;464;p18"/>
          <p:cNvGrpSpPr/>
          <p:nvPr/>
        </p:nvGrpSpPr>
        <p:grpSpPr>
          <a:xfrm>
            <a:off x="11290838" y="5692008"/>
            <a:ext cx="445997" cy="404003"/>
            <a:chOff x="1640475" y="1197075"/>
            <a:chExt cx="55475" cy="50250"/>
          </a:xfrm>
        </p:grpSpPr>
        <p:sp>
          <p:nvSpPr>
            <p:cNvPr id="465" name="Google Shape;465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6" name="Google Shape;466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67" name="Google Shape;467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68" name="Google Shape;468;p18"/>
          <p:cNvGrpSpPr/>
          <p:nvPr/>
        </p:nvGrpSpPr>
        <p:grpSpPr>
          <a:xfrm rot="-900055">
            <a:off x="9745845" y="588859"/>
            <a:ext cx="287912" cy="260807"/>
            <a:chOff x="1640475" y="1197075"/>
            <a:chExt cx="55475" cy="50250"/>
          </a:xfrm>
        </p:grpSpPr>
        <p:sp>
          <p:nvSpPr>
            <p:cNvPr id="469" name="Google Shape;469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0" name="Google Shape;470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1" name="Google Shape;471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72" name="Google Shape;472;p18"/>
          <p:cNvSpPr/>
          <p:nvPr/>
        </p:nvSpPr>
        <p:spPr>
          <a:xfrm rot="-597364">
            <a:off x="10751638" y="483698"/>
            <a:ext cx="1185393" cy="27770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473" name="Google Shape;473;p18"/>
          <p:cNvGrpSpPr/>
          <p:nvPr/>
        </p:nvGrpSpPr>
        <p:grpSpPr>
          <a:xfrm rot="6300033">
            <a:off x="1054923" y="5724553"/>
            <a:ext cx="326184" cy="295468"/>
            <a:chOff x="1640475" y="1197075"/>
            <a:chExt cx="55475" cy="50250"/>
          </a:xfrm>
        </p:grpSpPr>
        <p:sp>
          <p:nvSpPr>
            <p:cNvPr id="474" name="Google Shape;474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5" name="Google Shape;475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6" name="Google Shape;476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77" name="Google Shape;477;p18"/>
          <p:cNvGrpSpPr/>
          <p:nvPr/>
        </p:nvGrpSpPr>
        <p:grpSpPr>
          <a:xfrm rot="-5400136">
            <a:off x="1287559" y="368511"/>
            <a:ext cx="560904" cy="508068"/>
            <a:chOff x="1640475" y="1197075"/>
            <a:chExt cx="55475" cy="50250"/>
          </a:xfrm>
        </p:grpSpPr>
        <p:sp>
          <p:nvSpPr>
            <p:cNvPr id="478" name="Google Shape;478;p1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79" name="Google Shape;479;p1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80" name="Google Shape;480;p1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81" name="Google Shape;481;p18"/>
          <p:cNvSpPr/>
          <p:nvPr/>
        </p:nvSpPr>
        <p:spPr>
          <a:xfrm rot="899834">
            <a:off x="1705934" y="6308597"/>
            <a:ext cx="1299663" cy="3045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2" name="Google Shape;482;p18"/>
          <p:cNvSpPr/>
          <p:nvPr/>
        </p:nvSpPr>
        <p:spPr>
          <a:xfrm rot="-6300069" flipH="1">
            <a:off x="118655" y="675103"/>
            <a:ext cx="680644" cy="1006351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3" name="Google Shape;483;p18"/>
          <p:cNvSpPr/>
          <p:nvPr/>
        </p:nvSpPr>
        <p:spPr>
          <a:xfrm rot="6293788">
            <a:off x="9596626" y="5569895"/>
            <a:ext cx="1279023" cy="935736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96827338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p19"/>
          <p:cNvSpPr/>
          <p:nvPr/>
        </p:nvSpPr>
        <p:spPr>
          <a:xfrm rot="5087716" flipH="1">
            <a:off x="-336542" y="-858019"/>
            <a:ext cx="3488595" cy="3635649"/>
          </a:xfrm>
          <a:custGeom>
            <a:avLst/>
            <a:gdLst/>
            <a:ahLst/>
            <a:cxnLst/>
            <a:rect l="l" t="t" r="r" b="b"/>
            <a:pathLst>
              <a:path w="16369" h="17059" extrusionOk="0">
                <a:moveTo>
                  <a:pt x="10538" y="1"/>
                </a:moveTo>
                <a:cubicBezTo>
                  <a:pt x="9733" y="1"/>
                  <a:pt x="8932" y="153"/>
                  <a:pt x="8209" y="515"/>
                </a:cubicBezTo>
                <a:cubicBezTo>
                  <a:pt x="7233" y="1004"/>
                  <a:pt x="6396" y="1857"/>
                  <a:pt x="6084" y="2920"/>
                </a:cubicBezTo>
                <a:cubicBezTo>
                  <a:pt x="5733" y="4112"/>
                  <a:pt x="6127" y="5357"/>
                  <a:pt x="5884" y="6560"/>
                </a:cubicBezTo>
                <a:cubicBezTo>
                  <a:pt x="5644" y="7754"/>
                  <a:pt x="4612" y="8436"/>
                  <a:pt x="3688" y="9100"/>
                </a:cubicBezTo>
                <a:cubicBezTo>
                  <a:pt x="2685" y="9819"/>
                  <a:pt x="1822" y="10680"/>
                  <a:pt x="1187" y="11745"/>
                </a:cubicBezTo>
                <a:cubicBezTo>
                  <a:pt x="569" y="12782"/>
                  <a:pt x="0" y="14113"/>
                  <a:pt x="309" y="15339"/>
                </a:cubicBezTo>
                <a:cubicBezTo>
                  <a:pt x="443" y="15869"/>
                  <a:pt x="737" y="16372"/>
                  <a:pt x="1186" y="16695"/>
                </a:cubicBezTo>
                <a:cubicBezTo>
                  <a:pt x="1565" y="16966"/>
                  <a:pt x="2011" y="17058"/>
                  <a:pt x="2463" y="17058"/>
                </a:cubicBezTo>
                <a:cubicBezTo>
                  <a:pt x="2614" y="17058"/>
                  <a:pt x="2766" y="17048"/>
                  <a:pt x="2915" y="17031"/>
                </a:cubicBezTo>
                <a:cubicBezTo>
                  <a:pt x="3625" y="16948"/>
                  <a:pt x="4330" y="16784"/>
                  <a:pt x="5032" y="16653"/>
                </a:cubicBezTo>
                <a:cubicBezTo>
                  <a:pt x="5778" y="16514"/>
                  <a:pt x="6525" y="16374"/>
                  <a:pt x="7271" y="16235"/>
                </a:cubicBezTo>
                <a:cubicBezTo>
                  <a:pt x="10255" y="15678"/>
                  <a:pt x="13240" y="15122"/>
                  <a:pt x="16225" y="14565"/>
                </a:cubicBezTo>
                <a:cubicBezTo>
                  <a:pt x="16319" y="14547"/>
                  <a:pt x="16369" y="14453"/>
                  <a:pt x="16334" y="14366"/>
                </a:cubicBezTo>
                <a:cubicBezTo>
                  <a:pt x="15910" y="13292"/>
                  <a:pt x="15542" y="12197"/>
                  <a:pt x="15242" y="11083"/>
                </a:cubicBezTo>
                <a:cubicBezTo>
                  <a:pt x="14709" y="9114"/>
                  <a:pt x="14380" y="7098"/>
                  <a:pt x="14239" y="5065"/>
                </a:cubicBezTo>
                <a:cubicBezTo>
                  <a:pt x="14136" y="3556"/>
                  <a:pt x="14047" y="1835"/>
                  <a:pt x="12931" y="701"/>
                </a:cubicBezTo>
                <a:cubicBezTo>
                  <a:pt x="13074" y="700"/>
                  <a:pt x="12339" y="230"/>
                  <a:pt x="12009" y="160"/>
                </a:cubicBezTo>
                <a:cubicBezTo>
                  <a:pt x="11529" y="58"/>
                  <a:pt x="11033" y="1"/>
                  <a:pt x="10538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6" name="Google Shape;486;p19"/>
          <p:cNvSpPr/>
          <p:nvPr/>
        </p:nvSpPr>
        <p:spPr>
          <a:xfrm rot="-5265980" flipH="1">
            <a:off x="9358547" y="658901"/>
            <a:ext cx="4369421" cy="1801401"/>
          </a:xfrm>
          <a:custGeom>
            <a:avLst/>
            <a:gdLst/>
            <a:ahLst/>
            <a:cxnLst/>
            <a:rect l="l" t="t" r="r" b="b"/>
            <a:pathLst>
              <a:path w="18551" h="7648" extrusionOk="0">
                <a:moveTo>
                  <a:pt x="8398" y="1"/>
                </a:moveTo>
                <a:cubicBezTo>
                  <a:pt x="8203" y="1"/>
                  <a:pt x="8005" y="44"/>
                  <a:pt x="7810" y="140"/>
                </a:cubicBezTo>
                <a:cubicBezTo>
                  <a:pt x="7272" y="403"/>
                  <a:pt x="6909" y="991"/>
                  <a:pt x="6614" y="1543"/>
                </a:cubicBezTo>
                <a:cubicBezTo>
                  <a:pt x="6307" y="2117"/>
                  <a:pt x="6031" y="2729"/>
                  <a:pt x="5562" y="3157"/>
                </a:cubicBezTo>
                <a:cubicBezTo>
                  <a:pt x="5343" y="3357"/>
                  <a:pt x="5078" y="3500"/>
                  <a:pt x="4796" y="3515"/>
                </a:cubicBezTo>
                <a:cubicBezTo>
                  <a:pt x="4779" y="3516"/>
                  <a:pt x="4761" y="3516"/>
                  <a:pt x="4744" y="3516"/>
                </a:cubicBezTo>
                <a:cubicBezTo>
                  <a:pt x="4475" y="3516"/>
                  <a:pt x="4218" y="3410"/>
                  <a:pt x="3979" y="3274"/>
                </a:cubicBezTo>
                <a:cubicBezTo>
                  <a:pt x="3615" y="3067"/>
                  <a:pt x="3265" y="2787"/>
                  <a:pt x="2878" y="2633"/>
                </a:cubicBezTo>
                <a:lnTo>
                  <a:pt x="2848" y="2622"/>
                </a:lnTo>
                <a:cubicBezTo>
                  <a:pt x="2713" y="2571"/>
                  <a:pt x="2573" y="2535"/>
                  <a:pt x="2426" y="2524"/>
                </a:cubicBezTo>
                <a:cubicBezTo>
                  <a:pt x="2397" y="2522"/>
                  <a:pt x="2367" y="2521"/>
                  <a:pt x="2338" y="2521"/>
                </a:cubicBezTo>
                <a:cubicBezTo>
                  <a:pt x="1819" y="2521"/>
                  <a:pt x="1364" y="2853"/>
                  <a:pt x="878" y="3039"/>
                </a:cubicBezTo>
                <a:cubicBezTo>
                  <a:pt x="860" y="2988"/>
                  <a:pt x="814" y="2962"/>
                  <a:pt x="771" y="2962"/>
                </a:cubicBezTo>
                <a:cubicBezTo>
                  <a:pt x="719" y="2962"/>
                  <a:pt x="671" y="2999"/>
                  <a:pt x="675" y="3075"/>
                </a:cubicBezTo>
                <a:cubicBezTo>
                  <a:pt x="676" y="3085"/>
                  <a:pt x="676" y="3095"/>
                  <a:pt x="677" y="3105"/>
                </a:cubicBezTo>
                <a:cubicBezTo>
                  <a:pt x="641" y="3115"/>
                  <a:pt x="663" y="3351"/>
                  <a:pt x="684" y="3351"/>
                </a:cubicBezTo>
                <a:cubicBezTo>
                  <a:pt x="684" y="3351"/>
                  <a:pt x="684" y="3351"/>
                  <a:pt x="684" y="3351"/>
                </a:cubicBezTo>
                <a:lnTo>
                  <a:pt x="684" y="3351"/>
                </a:lnTo>
                <a:cubicBezTo>
                  <a:pt x="700" y="4396"/>
                  <a:pt x="480" y="5438"/>
                  <a:pt x="40" y="6361"/>
                </a:cubicBezTo>
                <a:cubicBezTo>
                  <a:pt x="1" y="6444"/>
                  <a:pt x="42" y="6541"/>
                  <a:pt x="125" y="6547"/>
                </a:cubicBezTo>
                <a:cubicBezTo>
                  <a:pt x="520" y="6573"/>
                  <a:pt x="913" y="6601"/>
                  <a:pt x="1308" y="6628"/>
                </a:cubicBezTo>
                <a:cubicBezTo>
                  <a:pt x="2919" y="6739"/>
                  <a:pt x="4531" y="6851"/>
                  <a:pt x="6142" y="6962"/>
                </a:cubicBezTo>
                <a:cubicBezTo>
                  <a:pt x="7754" y="7074"/>
                  <a:pt x="9365" y="7184"/>
                  <a:pt x="10977" y="7295"/>
                </a:cubicBezTo>
                <a:cubicBezTo>
                  <a:pt x="12587" y="7407"/>
                  <a:pt x="14196" y="7526"/>
                  <a:pt x="15806" y="7629"/>
                </a:cubicBezTo>
                <a:cubicBezTo>
                  <a:pt x="15970" y="7639"/>
                  <a:pt x="16139" y="7648"/>
                  <a:pt x="16308" y="7648"/>
                </a:cubicBezTo>
                <a:cubicBezTo>
                  <a:pt x="16770" y="7648"/>
                  <a:pt x="17238" y="7584"/>
                  <a:pt x="17642" y="7319"/>
                </a:cubicBezTo>
                <a:cubicBezTo>
                  <a:pt x="18126" y="7004"/>
                  <a:pt x="18405" y="6441"/>
                  <a:pt x="18479" y="5822"/>
                </a:cubicBezTo>
                <a:cubicBezTo>
                  <a:pt x="18551" y="5210"/>
                  <a:pt x="18426" y="4561"/>
                  <a:pt x="18155" y="4033"/>
                </a:cubicBezTo>
                <a:cubicBezTo>
                  <a:pt x="18001" y="3734"/>
                  <a:pt x="17799" y="3450"/>
                  <a:pt x="17538" y="3266"/>
                </a:cubicBezTo>
                <a:cubicBezTo>
                  <a:pt x="17335" y="3121"/>
                  <a:pt x="17111" y="3062"/>
                  <a:pt x="16880" y="3062"/>
                </a:cubicBezTo>
                <a:cubicBezTo>
                  <a:pt x="16779" y="3062"/>
                  <a:pt x="16677" y="3073"/>
                  <a:pt x="16575" y="3094"/>
                </a:cubicBezTo>
                <a:cubicBezTo>
                  <a:pt x="16223" y="3166"/>
                  <a:pt x="15888" y="3319"/>
                  <a:pt x="15537" y="3397"/>
                </a:cubicBezTo>
                <a:cubicBezTo>
                  <a:pt x="15268" y="3457"/>
                  <a:pt x="14994" y="3485"/>
                  <a:pt x="14721" y="3485"/>
                </a:cubicBezTo>
                <a:cubicBezTo>
                  <a:pt x="14673" y="3485"/>
                  <a:pt x="14624" y="3484"/>
                  <a:pt x="14575" y="3482"/>
                </a:cubicBezTo>
                <a:cubicBezTo>
                  <a:pt x="13922" y="3460"/>
                  <a:pt x="13281" y="3278"/>
                  <a:pt x="12679" y="2996"/>
                </a:cubicBezTo>
                <a:cubicBezTo>
                  <a:pt x="12065" y="2707"/>
                  <a:pt x="11491" y="2306"/>
                  <a:pt x="10973" y="1835"/>
                </a:cubicBezTo>
                <a:cubicBezTo>
                  <a:pt x="10470" y="1378"/>
                  <a:pt x="10039" y="821"/>
                  <a:pt x="9498" y="418"/>
                </a:cubicBezTo>
                <a:cubicBezTo>
                  <a:pt x="9163" y="167"/>
                  <a:pt x="8785" y="1"/>
                  <a:pt x="8398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7" name="Google Shape;487;p19"/>
          <p:cNvSpPr/>
          <p:nvPr/>
        </p:nvSpPr>
        <p:spPr>
          <a:xfrm rot="10800000">
            <a:off x="-80601" y="5442088"/>
            <a:ext cx="5768573" cy="1555944"/>
          </a:xfrm>
          <a:custGeom>
            <a:avLst/>
            <a:gdLst/>
            <a:ahLst/>
            <a:cxnLst/>
            <a:rect l="l" t="t" r="r" b="b"/>
            <a:pathLst>
              <a:path w="25667" h="6923" extrusionOk="0">
                <a:moveTo>
                  <a:pt x="95" y="1"/>
                </a:moveTo>
                <a:lnTo>
                  <a:pt x="95" y="1"/>
                </a:lnTo>
                <a:cubicBezTo>
                  <a:pt x="3" y="325"/>
                  <a:pt x="0" y="652"/>
                  <a:pt x="124" y="980"/>
                </a:cubicBezTo>
                <a:cubicBezTo>
                  <a:pt x="169" y="1098"/>
                  <a:pt x="231" y="1215"/>
                  <a:pt x="310" y="1328"/>
                </a:cubicBezTo>
                <a:cubicBezTo>
                  <a:pt x="324" y="1349"/>
                  <a:pt x="339" y="1369"/>
                  <a:pt x="355" y="1389"/>
                </a:cubicBezTo>
                <a:cubicBezTo>
                  <a:pt x="699" y="1846"/>
                  <a:pt x="1304" y="2249"/>
                  <a:pt x="2067" y="2533"/>
                </a:cubicBezTo>
                <a:cubicBezTo>
                  <a:pt x="2123" y="2554"/>
                  <a:pt x="2182" y="2574"/>
                  <a:pt x="2240" y="2594"/>
                </a:cubicBezTo>
                <a:cubicBezTo>
                  <a:pt x="2505" y="2684"/>
                  <a:pt x="2788" y="2761"/>
                  <a:pt x="3082" y="2820"/>
                </a:cubicBezTo>
                <a:cubicBezTo>
                  <a:pt x="3121" y="2828"/>
                  <a:pt x="3160" y="2836"/>
                  <a:pt x="3199" y="2843"/>
                </a:cubicBezTo>
                <a:cubicBezTo>
                  <a:pt x="3235" y="2848"/>
                  <a:pt x="3269" y="2855"/>
                  <a:pt x="3304" y="2861"/>
                </a:cubicBezTo>
                <a:cubicBezTo>
                  <a:pt x="4479" y="3062"/>
                  <a:pt x="5837" y="3029"/>
                  <a:pt x="6823" y="3420"/>
                </a:cubicBezTo>
                <a:cubicBezTo>
                  <a:pt x="7054" y="3512"/>
                  <a:pt x="7246" y="3619"/>
                  <a:pt x="7410" y="3737"/>
                </a:cubicBezTo>
                <a:cubicBezTo>
                  <a:pt x="7438" y="3757"/>
                  <a:pt x="7465" y="3777"/>
                  <a:pt x="7492" y="3798"/>
                </a:cubicBezTo>
                <a:cubicBezTo>
                  <a:pt x="7907" y="4126"/>
                  <a:pt x="8126" y="4532"/>
                  <a:pt x="8351" y="4940"/>
                </a:cubicBezTo>
                <a:cubicBezTo>
                  <a:pt x="8363" y="4960"/>
                  <a:pt x="8375" y="4981"/>
                  <a:pt x="8386" y="5002"/>
                </a:cubicBezTo>
                <a:cubicBezTo>
                  <a:pt x="8613" y="5409"/>
                  <a:pt x="8857" y="5814"/>
                  <a:pt x="9326" y="6143"/>
                </a:cubicBezTo>
                <a:cubicBezTo>
                  <a:pt x="9338" y="6152"/>
                  <a:pt x="9350" y="6161"/>
                  <a:pt x="9363" y="6170"/>
                </a:cubicBezTo>
                <a:cubicBezTo>
                  <a:pt x="9381" y="6181"/>
                  <a:pt x="9399" y="6193"/>
                  <a:pt x="9417" y="6205"/>
                </a:cubicBezTo>
                <a:cubicBezTo>
                  <a:pt x="10107" y="6649"/>
                  <a:pt x="11200" y="6895"/>
                  <a:pt x="12290" y="6920"/>
                </a:cubicBezTo>
                <a:cubicBezTo>
                  <a:pt x="12359" y="6922"/>
                  <a:pt x="12429" y="6922"/>
                  <a:pt x="12498" y="6922"/>
                </a:cubicBezTo>
                <a:cubicBezTo>
                  <a:pt x="13546" y="6922"/>
                  <a:pt x="14580" y="6739"/>
                  <a:pt x="15482" y="6457"/>
                </a:cubicBezTo>
                <a:cubicBezTo>
                  <a:pt x="15733" y="6379"/>
                  <a:pt x="15977" y="6292"/>
                  <a:pt x="16221" y="6206"/>
                </a:cubicBezTo>
                <a:cubicBezTo>
                  <a:pt x="16279" y="6185"/>
                  <a:pt x="16336" y="6163"/>
                  <a:pt x="16394" y="6143"/>
                </a:cubicBezTo>
                <a:cubicBezTo>
                  <a:pt x="17021" y="5919"/>
                  <a:pt x="17650" y="5699"/>
                  <a:pt x="18381" y="5606"/>
                </a:cubicBezTo>
                <a:cubicBezTo>
                  <a:pt x="18666" y="5570"/>
                  <a:pt x="18954" y="5554"/>
                  <a:pt x="19242" y="5554"/>
                </a:cubicBezTo>
                <a:cubicBezTo>
                  <a:pt x="20278" y="5554"/>
                  <a:pt x="21323" y="5757"/>
                  <a:pt x="22324" y="5932"/>
                </a:cubicBezTo>
                <a:cubicBezTo>
                  <a:pt x="22780" y="6013"/>
                  <a:pt x="23253" y="6086"/>
                  <a:pt x="23731" y="6144"/>
                </a:cubicBezTo>
                <a:cubicBezTo>
                  <a:pt x="23920" y="6169"/>
                  <a:pt x="24110" y="6189"/>
                  <a:pt x="24302" y="6207"/>
                </a:cubicBezTo>
                <a:cubicBezTo>
                  <a:pt x="24756" y="6249"/>
                  <a:pt x="25213" y="6274"/>
                  <a:pt x="25664" y="6275"/>
                </a:cubicBezTo>
                <a:lnTo>
                  <a:pt x="25664" y="6144"/>
                </a:lnTo>
                <a:lnTo>
                  <a:pt x="25665" y="5003"/>
                </a:lnTo>
                <a:lnTo>
                  <a:pt x="25665" y="3738"/>
                </a:lnTo>
                <a:lnTo>
                  <a:pt x="25666" y="2596"/>
                </a:lnTo>
                <a:lnTo>
                  <a:pt x="25666" y="1331"/>
                </a:lnTo>
                <a:lnTo>
                  <a:pt x="25667" y="5"/>
                </a:lnTo>
                <a:lnTo>
                  <a:pt x="3200" y="2"/>
                </a:lnTo>
                <a:lnTo>
                  <a:pt x="3083" y="2"/>
                </a:lnTo>
                <a:lnTo>
                  <a:pt x="95" y="1"/>
                </a:ln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8" name="Google Shape;488;p19"/>
          <p:cNvSpPr/>
          <p:nvPr/>
        </p:nvSpPr>
        <p:spPr>
          <a:xfrm rot="-163619" flipH="1">
            <a:off x="8400599" y="4532019"/>
            <a:ext cx="4386403" cy="3657140"/>
          </a:xfrm>
          <a:custGeom>
            <a:avLst/>
            <a:gdLst/>
            <a:ahLst/>
            <a:cxnLst/>
            <a:rect l="l" t="t" r="r" b="b"/>
            <a:pathLst>
              <a:path w="21485" h="17913" extrusionOk="0">
                <a:moveTo>
                  <a:pt x="16498" y="0"/>
                </a:moveTo>
                <a:cubicBezTo>
                  <a:pt x="16431" y="0"/>
                  <a:pt x="16363" y="2"/>
                  <a:pt x="16295" y="5"/>
                </a:cubicBezTo>
                <a:cubicBezTo>
                  <a:pt x="14773" y="76"/>
                  <a:pt x="13358" y="913"/>
                  <a:pt x="11838" y="913"/>
                </a:cubicBezTo>
                <a:cubicBezTo>
                  <a:pt x="11828" y="913"/>
                  <a:pt x="11819" y="913"/>
                  <a:pt x="11809" y="913"/>
                </a:cubicBezTo>
                <a:cubicBezTo>
                  <a:pt x="10328" y="903"/>
                  <a:pt x="8942" y="90"/>
                  <a:pt x="7502" y="90"/>
                </a:cubicBezTo>
                <a:cubicBezTo>
                  <a:pt x="7296" y="90"/>
                  <a:pt x="7089" y="106"/>
                  <a:pt x="6880" y="144"/>
                </a:cubicBezTo>
                <a:cubicBezTo>
                  <a:pt x="6031" y="300"/>
                  <a:pt x="5298" y="798"/>
                  <a:pt x="4738" y="1383"/>
                </a:cubicBezTo>
                <a:cubicBezTo>
                  <a:pt x="4125" y="2021"/>
                  <a:pt x="3678" y="2792"/>
                  <a:pt x="3546" y="3606"/>
                </a:cubicBezTo>
                <a:cubicBezTo>
                  <a:pt x="3331" y="4945"/>
                  <a:pt x="3958" y="6365"/>
                  <a:pt x="3330" y="7612"/>
                </a:cubicBezTo>
                <a:cubicBezTo>
                  <a:pt x="2843" y="8573"/>
                  <a:pt x="1725" y="9179"/>
                  <a:pt x="1025" y="10039"/>
                </a:cubicBezTo>
                <a:cubicBezTo>
                  <a:pt x="129" y="11143"/>
                  <a:pt x="1" y="12623"/>
                  <a:pt x="493" y="13871"/>
                </a:cubicBezTo>
                <a:cubicBezTo>
                  <a:pt x="985" y="15119"/>
                  <a:pt x="2039" y="16147"/>
                  <a:pt x="3280" y="16894"/>
                </a:cubicBezTo>
                <a:cubicBezTo>
                  <a:pt x="4303" y="17509"/>
                  <a:pt x="5501" y="17913"/>
                  <a:pt x="6745" y="17913"/>
                </a:cubicBezTo>
                <a:cubicBezTo>
                  <a:pt x="7100" y="17913"/>
                  <a:pt x="7459" y="17880"/>
                  <a:pt x="7819" y="17810"/>
                </a:cubicBezTo>
                <a:cubicBezTo>
                  <a:pt x="9799" y="17422"/>
                  <a:pt x="10027" y="16541"/>
                  <a:pt x="10831" y="15097"/>
                </a:cubicBezTo>
                <a:cubicBezTo>
                  <a:pt x="11709" y="13519"/>
                  <a:pt x="13719" y="12697"/>
                  <a:pt x="15584" y="12036"/>
                </a:cubicBezTo>
                <a:cubicBezTo>
                  <a:pt x="17450" y="11376"/>
                  <a:pt x="19474" y="10648"/>
                  <a:pt x="20504" y="9137"/>
                </a:cubicBezTo>
                <a:cubicBezTo>
                  <a:pt x="21026" y="8370"/>
                  <a:pt x="21230" y="7476"/>
                  <a:pt x="21324" y="6598"/>
                </a:cubicBezTo>
                <a:cubicBezTo>
                  <a:pt x="21484" y="5087"/>
                  <a:pt x="21327" y="3511"/>
                  <a:pt x="20489" y="2207"/>
                </a:cubicBezTo>
                <a:cubicBezTo>
                  <a:pt x="19684" y="953"/>
                  <a:pt x="18161" y="0"/>
                  <a:pt x="16498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89" name="Google Shape;489;p19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490" name="Google Shape;490;p19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491" name="Google Shape;49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2" name="Google Shape;49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3" name="Google Shape;49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94" name="Google Shape;494;p19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495" name="Google Shape;495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6" name="Google Shape;496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497" name="Google Shape;497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498" name="Google Shape;498;p19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499" name="Google Shape;499;p19"/>
          <p:cNvSpPr/>
          <p:nvPr/>
        </p:nvSpPr>
        <p:spPr>
          <a:xfrm rot="-10799883" flipH="1">
            <a:off x="1717479" y="549031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00" name="Google Shape;500;p19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501" name="Google Shape;501;p1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2" name="Google Shape;502;p1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03" name="Google Shape;503;p1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04" name="Google Shape;504;p19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5" name="Google Shape;505;p19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512765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1_Title only 3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20"/>
          <p:cNvSpPr/>
          <p:nvPr/>
        </p:nvSpPr>
        <p:spPr>
          <a:xfrm>
            <a:off x="-336009" y="4769192"/>
            <a:ext cx="5205223" cy="2449568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8" name="Google Shape;508;p20"/>
          <p:cNvSpPr/>
          <p:nvPr/>
        </p:nvSpPr>
        <p:spPr>
          <a:xfrm>
            <a:off x="-712930" y="-424399"/>
            <a:ext cx="4487668" cy="2477116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09" name="Google Shape;509;p20"/>
          <p:cNvSpPr/>
          <p:nvPr/>
        </p:nvSpPr>
        <p:spPr>
          <a:xfrm>
            <a:off x="9857037" y="-327547"/>
            <a:ext cx="2843764" cy="2852072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0" name="Google Shape;510;p20"/>
          <p:cNvSpPr/>
          <p:nvPr/>
        </p:nvSpPr>
        <p:spPr>
          <a:xfrm>
            <a:off x="7189949" y="5631912"/>
            <a:ext cx="5329407" cy="1883089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11" name="Google Shape;511;p20"/>
          <p:cNvSpPr txBox="1">
            <a:spLocks noGrp="1"/>
          </p:cNvSpPr>
          <p:nvPr>
            <p:ph type="title"/>
          </p:nvPr>
        </p:nvSpPr>
        <p:spPr>
          <a:xfrm>
            <a:off x="3849367" y="1195376"/>
            <a:ext cx="4494000" cy="112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6133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512" name="Google Shape;512;p20"/>
          <p:cNvGrpSpPr/>
          <p:nvPr/>
        </p:nvGrpSpPr>
        <p:grpSpPr>
          <a:xfrm rot="-6282408">
            <a:off x="1034922" y="1271614"/>
            <a:ext cx="295695" cy="267844"/>
            <a:chOff x="1640475" y="1197075"/>
            <a:chExt cx="55475" cy="50250"/>
          </a:xfrm>
        </p:grpSpPr>
        <p:sp>
          <p:nvSpPr>
            <p:cNvPr id="513" name="Google Shape;513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4" name="Google Shape;514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5" name="Google Shape;515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16" name="Google Shape;516;p20"/>
          <p:cNvGrpSpPr/>
          <p:nvPr/>
        </p:nvGrpSpPr>
        <p:grpSpPr>
          <a:xfrm rot="-3600037">
            <a:off x="11155789" y="489176"/>
            <a:ext cx="287913" cy="260805"/>
            <a:chOff x="1640475" y="1197075"/>
            <a:chExt cx="55475" cy="50250"/>
          </a:xfrm>
        </p:grpSpPr>
        <p:sp>
          <p:nvSpPr>
            <p:cNvPr id="517" name="Google Shape;517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8" name="Google Shape;518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19" name="Google Shape;519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0" name="Google Shape;520;p20"/>
          <p:cNvSpPr/>
          <p:nvPr/>
        </p:nvSpPr>
        <p:spPr>
          <a:xfrm rot="-8431516">
            <a:off x="1321869" y="400041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21" name="Google Shape;521;p20"/>
          <p:cNvGrpSpPr/>
          <p:nvPr/>
        </p:nvGrpSpPr>
        <p:grpSpPr>
          <a:xfrm rot="900000">
            <a:off x="10282021" y="6127427"/>
            <a:ext cx="462887" cy="419283"/>
            <a:chOff x="1640475" y="1197075"/>
            <a:chExt cx="55475" cy="50250"/>
          </a:xfrm>
        </p:grpSpPr>
        <p:sp>
          <p:nvSpPr>
            <p:cNvPr id="522" name="Google Shape;522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3" name="Google Shape;523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4" name="Google Shape;524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25" name="Google Shape;525;p20"/>
          <p:cNvGrpSpPr/>
          <p:nvPr/>
        </p:nvGrpSpPr>
        <p:grpSpPr>
          <a:xfrm rot="899970">
            <a:off x="2022839" y="5829401"/>
            <a:ext cx="287909" cy="260807"/>
            <a:chOff x="1640475" y="1197075"/>
            <a:chExt cx="55475" cy="50250"/>
          </a:xfrm>
        </p:grpSpPr>
        <p:sp>
          <p:nvSpPr>
            <p:cNvPr id="526" name="Google Shape;526;p2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7" name="Google Shape;527;p2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28" name="Google Shape;528;p2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29" name="Google Shape;529;p20"/>
          <p:cNvSpPr/>
          <p:nvPr/>
        </p:nvSpPr>
        <p:spPr>
          <a:xfrm rot="2510220">
            <a:off x="99982" y="3245402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0" name="Google Shape;530;p20"/>
          <p:cNvSpPr/>
          <p:nvPr/>
        </p:nvSpPr>
        <p:spPr>
          <a:xfrm rot="10799880">
            <a:off x="9289627" y="5911238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2664316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21"/>
          <p:cNvSpPr/>
          <p:nvPr/>
        </p:nvSpPr>
        <p:spPr>
          <a:xfrm>
            <a:off x="-601547" y="3868491"/>
            <a:ext cx="3448184" cy="3593324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3" name="Google Shape;533;p21"/>
          <p:cNvSpPr/>
          <p:nvPr/>
        </p:nvSpPr>
        <p:spPr>
          <a:xfrm>
            <a:off x="8630827" y="5542353"/>
            <a:ext cx="3908040" cy="1610867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4" name="Google Shape;534;p21"/>
          <p:cNvSpPr/>
          <p:nvPr/>
        </p:nvSpPr>
        <p:spPr>
          <a:xfrm>
            <a:off x="-392787" y="-106839"/>
            <a:ext cx="5407049" cy="1457932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5" name="Google Shape;535;p21"/>
          <p:cNvSpPr/>
          <p:nvPr/>
        </p:nvSpPr>
        <p:spPr>
          <a:xfrm>
            <a:off x="7900065" y="-295733"/>
            <a:ext cx="4672080" cy="3727300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36" name="Google Shape;536;p21"/>
          <p:cNvSpPr txBox="1">
            <a:spLocks noGrp="1"/>
          </p:cNvSpPr>
          <p:nvPr>
            <p:ph type="title"/>
          </p:nvPr>
        </p:nvSpPr>
        <p:spPr>
          <a:xfrm>
            <a:off x="3620900" y="1011936"/>
            <a:ext cx="495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37" name="Google Shape;537;p21"/>
          <p:cNvSpPr txBox="1">
            <a:spLocks noGrp="1"/>
          </p:cNvSpPr>
          <p:nvPr>
            <p:ph type="title" idx="2"/>
          </p:nvPr>
        </p:nvSpPr>
        <p:spPr>
          <a:xfrm>
            <a:off x="938933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38" name="Google Shape;538;p21"/>
          <p:cNvSpPr txBox="1">
            <a:spLocks noGrp="1"/>
          </p:cNvSpPr>
          <p:nvPr>
            <p:ph type="subTitle" idx="1"/>
          </p:nvPr>
        </p:nvSpPr>
        <p:spPr>
          <a:xfrm>
            <a:off x="939833" y="4018400"/>
            <a:ext cx="33284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39" name="Google Shape;539;p21"/>
          <p:cNvSpPr txBox="1">
            <a:spLocks noGrp="1"/>
          </p:cNvSpPr>
          <p:nvPr>
            <p:ph type="title" idx="3"/>
          </p:nvPr>
        </p:nvSpPr>
        <p:spPr>
          <a:xfrm>
            <a:off x="4431801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0" name="Google Shape;540;p21"/>
          <p:cNvSpPr txBox="1">
            <a:spLocks noGrp="1"/>
          </p:cNvSpPr>
          <p:nvPr>
            <p:ph type="subTitle" idx="4"/>
          </p:nvPr>
        </p:nvSpPr>
        <p:spPr>
          <a:xfrm>
            <a:off x="4433303" y="4018400"/>
            <a:ext cx="33280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41" name="Google Shape;541;p21"/>
          <p:cNvSpPr txBox="1">
            <a:spLocks noGrp="1"/>
          </p:cNvSpPr>
          <p:nvPr>
            <p:ph type="title" idx="5"/>
          </p:nvPr>
        </p:nvSpPr>
        <p:spPr>
          <a:xfrm>
            <a:off x="7924669" y="3377667"/>
            <a:ext cx="3328400" cy="40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42" name="Google Shape;542;p21"/>
          <p:cNvSpPr txBox="1">
            <a:spLocks noGrp="1"/>
          </p:cNvSpPr>
          <p:nvPr>
            <p:ph type="subTitle" idx="6"/>
          </p:nvPr>
        </p:nvSpPr>
        <p:spPr>
          <a:xfrm>
            <a:off x="7926371" y="4018400"/>
            <a:ext cx="3325200" cy="15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43" name="Google Shape;543;p21"/>
          <p:cNvGrpSpPr/>
          <p:nvPr/>
        </p:nvGrpSpPr>
        <p:grpSpPr>
          <a:xfrm rot="899970">
            <a:off x="11413835" y="5429217"/>
            <a:ext cx="287909" cy="260807"/>
            <a:chOff x="1640475" y="1197075"/>
            <a:chExt cx="55475" cy="50250"/>
          </a:xfrm>
        </p:grpSpPr>
        <p:sp>
          <p:nvSpPr>
            <p:cNvPr id="544" name="Google Shape;54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5" name="Google Shape;54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6" name="Google Shape;54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47" name="Google Shape;547;p21"/>
          <p:cNvGrpSpPr/>
          <p:nvPr/>
        </p:nvGrpSpPr>
        <p:grpSpPr>
          <a:xfrm rot="-4275570">
            <a:off x="11224293" y="3307732"/>
            <a:ext cx="372824" cy="337725"/>
            <a:chOff x="1640475" y="1197075"/>
            <a:chExt cx="55475" cy="50250"/>
          </a:xfrm>
        </p:grpSpPr>
        <p:sp>
          <p:nvSpPr>
            <p:cNvPr id="548" name="Google Shape;548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49" name="Google Shape;549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0" name="Google Shape;550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1" name="Google Shape;551;p21"/>
          <p:cNvSpPr/>
          <p:nvPr/>
        </p:nvSpPr>
        <p:spPr>
          <a:xfrm rot="8678282" flipH="1">
            <a:off x="1894637" y="623779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2" name="Google Shape;552;p21"/>
          <p:cNvSpPr/>
          <p:nvPr/>
        </p:nvSpPr>
        <p:spPr>
          <a:xfrm rot="117" flipH="1">
            <a:off x="11047241" y="249903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53" name="Google Shape;553;p21"/>
          <p:cNvGrpSpPr/>
          <p:nvPr/>
        </p:nvGrpSpPr>
        <p:grpSpPr>
          <a:xfrm rot="-4499988">
            <a:off x="239776" y="1231809"/>
            <a:ext cx="387720" cy="351216"/>
            <a:chOff x="1640475" y="1197075"/>
            <a:chExt cx="55475" cy="50250"/>
          </a:xfrm>
        </p:grpSpPr>
        <p:sp>
          <p:nvSpPr>
            <p:cNvPr id="554" name="Google Shape;554;p2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5" name="Google Shape;555;p2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56" name="Google Shape;556;p2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57" name="Google Shape;557;p21"/>
          <p:cNvSpPr/>
          <p:nvPr/>
        </p:nvSpPr>
        <p:spPr>
          <a:xfrm>
            <a:off x="2736158" y="314092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58" name="Google Shape;558;p21"/>
          <p:cNvSpPr/>
          <p:nvPr/>
        </p:nvSpPr>
        <p:spPr>
          <a:xfrm rot="368157">
            <a:off x="11441165" y="5886744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614828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">
  <p:cSld name="Title and four columns"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p22"/>
          <p:cNvSpPr/>
          <p:nvPr/>
        </p:nvSpPr>
        <p:spPr>
          <a:xfrm rot="10800000">
            <a:off x="7261647" y="-141483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1" name="Google Shape;561;p22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2" name="Google Shape;562;p22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3" name="Google Shape;563;p22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64" name="Google Shape;564;p22"/>
          <p:cNvSpPr txBox="1">
            <a:spLocks noGrp="1"/>
          </p:cNvSpPr>
          <p:nvPr>
            <p:ph type="title"/>
          </p:nvPr>
        </p:nvSpPr>
        <p:spPr>
          <a:xfrm>
            <a:off x="3760400" y="1012539"/>
            <a:ext cx="4671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5" name="Google Shape;565;p22"/>
          <p:cNvSpPr txBox="1">
            <a:spLocks noGrp="1"/>
          </p:cNvSpPr>
          <p:nvPr>
            <p:ph type="title" idx="2"/>
          </p:nvPr>
        </p:nvSpPr>
        <p:spPr>
          <a:xfrm>
            <a:off x="2148365" y="24041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6" name="Google Shape;566;p22"/>
          <p:cNvSpPr txBox="1">
            <a:spLocks noGrp="1"/>
          </p:cNvSpPr>
          <p:nvPr>
            <p:ph type="subTitle" idx="1"/>
          </p:nvPr>
        </p:nvSpPr>
        <p:spPr>
          <a:xfrm>
            <a:off x="1696100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7" name="Google Shape;567;p22"/>
          <p:cNvSpPr txBox="1">
            <a:spLocks noGrp="1"/>
          </p:cNvSpPr>
          <p:nvPr>
            <p:ph type="title" idx="3"/>
          </p:nvPr>
        </p:nvSpPr>
        <p:spPr>
          <a:xfrm>
            <a:off x="7127531" y="24041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68" name="Google Shape;568;p22"/>
          <p:cNvSpPr txBox="1">
            <a:spLocks noGrp="1"/>
          </p:cNvSpPr>
          <p:nvPr>
            <p:ph type="subTitle" idx="4"/>
          </p:nvPr>
        </p:nvSpPr>
        <p:spPr>
          <a:xfrm>
            <a:off x="6673136" y="3032233"/>
            <a:ext cx="3822800" cy="9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69" name="Google Shape;569;p22"/>
          <p:cNvSpPr txBox="1">
            <a:spLocks noGrp="1"/>
          </p:cNvSpPr>
          <p:nvPr>
            <p:ph type="title" idx="5"/>
          </p:nvPr>
        </p:nvSpPr>
        <p:spPr>
          <a:xfrm>
            <a:off x="2148365" y="4330300"/>
            <a:ext cx="2918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0" name="Google Shape;570;p22"/>
          <p:cNvSpPr txBox="1">
            <a:spLocks noGrp="1"/>
          </p:cNvSpPr>
          <p:nvPr>
            <p:ph type="subTitle" idx="6"/>
          </p:nvPr>
        </p:nvSpPr>
        <p:spPr>
          <a:xfrm>
            <a:off x="1696092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571" name="Google Shape;571;p22"/>
          <p:cNvSpPr txBox="1">
            <a:spLocks noGrp="1"/>
          </p:cNvSpPr>
          <p:nvPr>
            <p:ph type="title" idx="7"/>
          </p:nvPr>
        </p:nvSpPr>
        <p:spPr>
          <a:xfrm>
            <a:off x="7127531" y="4330300"/>
            <a:ext cx="29140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32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72" name="Google Shape;572;p22"/>
          <p:cNvSpPr txBox="1">
            <a:spLocks noGrp="1"/>
          </p:cNvSpPr>
          <p:nvPr>
            <p:ph type="subTitle" idx="8"/>
          </p:nvPr>
        </p:nvSpPr>
        <p:spPr>
          <a:xfrm>
            <a:off x="6673131" y="4953301"/>
            <a:ext cx="3822800" cy="95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573" name="Google Shape;573;p22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574" name="Google Shape;57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5" name="Google Shape;57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76" name="Google Shape;57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77" name="Google Shape;577;p22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78" name="Google Shape;578;p22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579" name="Google Shape;579;p22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580" name="Google Shape;580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1" name="Google Shape;581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2" name="Google Shape;582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3" name="Google Shape;583;p22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584" name="Google Shape;584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5" name="Google Shape;585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6" name="Google Shape;586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587" name="Google Shape;587;p22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588" name="Google Shape;588;p22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89" name="Google Shape;589;p22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590" name="Google Shape;590;p22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591" name="Google Shape;591;p22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4131788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four columns 1">
  <p:cSld name="Title and four columns 1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3"/>
          <p:cNvSpPr/>
          <p:nvPr/>
        </p:nvSpPr>
        <p:spPr>
          <a:xfrm rot="10800000">
            <a:off x="-338118" y="-144975"/>
            <a:ext cx="4810151" cy="1559501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4" name="Google Shape;594;p23"/>
          <p:cNvSpPr/>
          <p:nvPr/>
        </p:nvSpPr>
        <p:spPr>
          <a:xfrm rot="10800000">
            <a:off x="9461333" y="5734068"/>
            <a:ext cx="2894407" cy="1420449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5" name="Google Shape;595;p23"/>
          <p:cNvSpPr/>
          <p:nvPr/>
        </p:nvSpPr>
        <p:spPr>
          <a:xfrm rot="10800000">
            <a:off x="-675627" y="5233526"/>
            <a:ext cx="6347893" cy="2140575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6" name="Google Shape;596;p23"/>
          <p:cNvSpPr/>
          <p:nvPr/>
        </p:nvSpPr>
        <p:spPr>
          <a:xfrm rot="10800000">
            <a:off x="9687299" y="-516098"/>
            <a:ext cx="3220701" cy="4595337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597" name="Google Shape;597;p23"/>
          <p:cNvSpPr txBox="1">
            <a:spLocks noGrp="1"/>
          </p:cNvSpPr>
          <p:nvPr>
            <p:ph type="title"/>
          </p:nvPr>
        </p:nvSpPr>
        <p:spPr>
          <a:xfrm>
            <a:off x="4410000" y="1011933"/>
            <a:ext cx="33720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98" name="Google Shape;598;p23"/>
          <p:cNvSpPr txBox="1">
            <a:spLocks noGrp="1"/>
          </p:cNvSpPr>
          <p:nvPr>
            <p:ph type="title" idx="2"/>
          </p:nvPr>
        </p:nvSpPr>
        <p:spPr>
          <a:xfrm>
            <a:off x="950967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599" name="Google Shape;599;p23"/>
          <p:cNvSpPr txBox="1">
            <a:spLocks noGrp="1"/>
          </p:cNvSpPr>
          <p:nvPr>
            <p:ph type="subTitle" idx="1"/>
          </p:nvPr>
        </p:nvSpPr>
        <p:spPr>
          <a:xfrm>
            <a:off x="9509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0" name="Google Shape;600;p23"/>
          <p:cNvSpPr txBox="1">
            <a:spLocks noGrp="1"/>
          </p:cNvSpPr>
          <p:nvPr>
            <p:ph type="title" idx="3"/>
          </p:nvPr>
        </p:nvSpPr>
        <p:spPr>
          <a:xfrm>
            <a:off x="3553440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1" name="Google Shape;601;p23"/>
          <p:cNvSpPr txBox="1">
            <a:spLocks noGrp="1"/>
          </p:cNvSpPr>
          <p:nvPr>
            <p:ph type="subTitle" idx="4"/>
          </p:nvPr>
        </p:nvSpPr>
        <p:spPr>
          <a:xfrm>
            <a:off x="3553467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2" name="Google Shape;602;p23"/>
          <p:cNvSpPr txBox="1">
            <a:spLocks noGrp="1"/>
          </p:cNvSpPr>
          <p:nvPr>
            <p:ph type="title" idx="5"/>
          </p:nvPr>
        </p:nvSpPr>
        <p:spPr>
          <a:xfrm>
            <a:off x="6155912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3" name="Google Shape;603;p23"/>
          <p:cNvSpPr txBox="1">
            <a:spLocks noGrp="1"/>
          </p:cNvSpPr>
          <p:nvPr>
            <p:ph type="subTitle" idx="6"/>
          </p:nvPr>
        </p:nvSpPr>
        <p:spPr>
          <a:xfrm>
            <a:off x="6155800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04" name="Google Shape;604;p23"/>
          <p:cNvSpPr txBox="1">
            <a:spLocks noGrp="1"/>
          </p:cNvSpPr>
          <p:nvPr>
            <p:ph type="title" idx="7"/>
          </p:nvPr>
        </p:nvSpPr>
        <p:spPr>
          <a:xfrm>
            <a:off x="8758385" y="4479933"/>
            <a:ext cx="2494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605" name="Google Shape;605;p23"/>
          <p:cNvSpPr txBox="1">
            <a:spLocks noGrp="1"/>
          </p:cNvSpPr>
          <p:nvPr>
            <p:ph type="subTitle" idx="8"/>
          </p:nvPr>
        </p:nvSpPr>
        <p:spPr>
          <a:xfrm>
            <a:off x="8758332" y="5086667"/>
            <a:ext cx="24948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 sz="1867"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606" name="Google Shape;606;p23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607" name="Google Shape;60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10" name="Google Shape;610;p23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11" name="Google Shape;611;p23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12" name="Google Shape;612;p23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613" name="Google Shape;61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16" name="Google Shape;616;p23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617" name="Google Shape;617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20" name="Google Shape;620;p23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1" name="Google Shape;621;p23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22" name="Google Shape;622;p23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623" name="Google Shape;623;p23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103325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">
  <p:cSld name="Numbers and Text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24"/>
          <p:cNvSpPr/>
          <p:nvPr/>
        </p:nvSpPr>
        <p:spPr>
          <a:xfrm>
            <a:off x="-287795" y="4787105"/>
            <a:ext cx="5249664" cy="2470481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8" name="Google Shape;628;p24"/>
          <p:cNvSpPr/>
          <p:nvPr/>
        </p:nvSpPr>
        <p:spPr>
          <a:xfrm>
            <a:off x="-667933" y="-450815"/>
            <a:ext cx="4525983" cy="249826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29" name="Google Shape;629;p24"/>
          <p:cNvSpPr/>
          <p:nvPr/>
        </p:nvSpPr>
        <p:spPr>
          <a:xfrm>
            <a:off x="9992259" y="-353136"/>
            <a:ext cx="2868044" cy="2876423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0" name="Google Shape;630;p24"/>
          <p:cNvSpPr/>
          <p:nvPr/>
        </p:nvSpPr>
        <p:spPr>
          <a:xfrm>
            <a:off x="7302406" y="5657189"/>
            <a:ext cx="5374908" cy="1899167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31" name="Google Shape;631;p24"/>
          <p:cNvSpPr txBox="1">
            <a:spLocks noGrp="1"/>
          </p:cNvSpPr>
          <p:nvPr>
            <p:ph type="title" hasCustomPrompt="1"/>
          </p:nvPr>
        </p:nvSpPr>
        <p:spPr>
          <a:xfrm>
            <a:off x="1591400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2" name="Google Shape;632;p24"/>
          <p:cNvSpPr txBox="1">
            <a:spLocks noGrp="1"/>
          </p:cNvSpPr>
          <p:nvPr>
            <p:ph type="subTitle" idx="1"/>
          </p:nvPr>
        </p:nvSpPr>
        <p:spPr>
          <a:xfrm>
            <a:off x="1043700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3" name="Google Shape;633;p24"/>
          <p:cNvSpPr txBox="1">
            <a:spLocks noGrp="1"/>
          </p:cNvSpPr>
          <p:nvPr>
            <p:ph type="title" idx="2" hasCustomPrompt="1"/>
          </p:nvPr>
        </p:nvSpPr>
        <p:spPr>
          <a:xfrm>
            <a:off x="506581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4" name="Google Shape;634;p24"/>
          <p:cNvSpPr txBox="1">
            <a:spLocks noGrp="1"/>
          </p:cNvSpPr>
          <p:nvPr>
            <p:ph type="subTitle" idx="3"/>
          </p:nvPr>
        </p:nvSpPr>
        <p:spPr>
          <a:xfrm>
            <a:off x="4518417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5" name="Google Shape;635;p24"/>
          <p:cNvSpPr txBox="1">
            <a:spLocks noGrp="1"/>
          </p:cNvSpPr>
          <p:nvPr>
            <p:ph type="title" idx="4" hasCustomPrompt="1"/>
          </p:nvPr>
        </p:nvSpPr>
        <p:spPr>
          <a:xfrm>
            <a:off x="8540267" y="2857616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36" name="Google Shape;636;p24"/>
          <p:cNvSpPr txBox="1">
            <a:spLocks noGrp="1"/>
          </p:cNvSpPr>
          <p:nvPr>
            <p:ph type="subTitle" idx="5"/>
          </p:nvPr>
        </p:nvSpPr>
        <p:spPr>
          <a:xfrm>
            <a:off x="7993133" y="39038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37" name="Google Shape;637;p24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38" name="Google Shape;638;p24"/>
          <p:cNvSpPr txBox="1">
            <a:spLocks noGrp="1"/>
          </p:cNvSpPr>
          <p:nvPr>
            <p:ph type="title" idx="7"/>
          </p:nvPr>
        </p:nvSpPr>
        <p:spPr>
          <a:xfrm>
            <a:off x="4578647" y="1976600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39" name="Google Shape;639;p24"/>
          <p:cNvGrpSpPr/>
          <p:nvPr/>
        </p:nvGrpSpPr>
        <p:grpSpPr>
          <a:xfrm rot="4517592">
            <a:off x="11400977" y="5254553"/>
            <a:ext cx="295695" cy="267844"/>
            <a:chOff x="1640475" y="1197075"/>
            <a:chExt cx="55475" cy="50250"/>
          </a:xfrm>
        </p:grpSpPr>
        <p:sp>
          <p:nvSpPr>
            <p:cNvPr id="640" name="Google Shape;640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1" name="Google Shape;641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2" name="Google Shape;642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43" name="Google Shape;643;p24"/>
          <p:cNvGrpSpPr/>
          <p:nvPr/>
        </p:nvGrpSpPr>
        <p:grpSpPr>
          <a:xfrm rot="7199963">
            <a:off x="1287892" y="6044028"/>
            <a:ext cx="287913" cy="260805"/>
            <a:chOff x="1640475" y="1197075"/>
            <a:chExt cx="55475" cy="50250"/>
          </a:xfrm>
        </p:grpSpPr>
        <p:sp>
          <p:nvSpPr>
            <p:cNvPr id="644" name="Google Shape;644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5" name="Google Shape;645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46" name="Google Shape;646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47" name="Google Shape;647;p24"/>
          <p:cNvSpPr/>
          <p:nvPr/>
        </p:nvSpPr>
        <p:spPr>
          <a:xfrm rot="2368484">
            <a:off x="4779444" y="464043"/>
            <a:ext cx="706379" cy="16549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48" name="Google Shape;648;p24"/>
          <p:cNvGrpSpPr/>
          <p:nvPr/>
        </p:nvGrpSpPr>
        <p:grpSpPr>
          <a:xfrm rot="-9900000">
            <a:off x="1986687" y="247300"/>
            <a:ext cx="462887" cy="419283"/>
            <a:chOff x="1640475" y="1197075"/>
            <a:chExt cx="55475" cy="50250"/>
          </a:xfrm>
        </p:grpSpPr>
        <p:sp>
          <p:nvSpPr>
            <p:cNvPr id="649" name="Google Shape;649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0" name="Google Shape;650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1" name="Google Shape;651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52" name="Google Shape;652;p24"/>
          <p:cNvGrpSpPr/>
          <p:nvPr/>
        </p:nvGrpSpPr>
        <p:grpSpPr>
          <a:xfrm rot="-9900030">
            <a:off x="10420846" y="703803"/>
            <a:ext cx="287909" cy="260807"/>
            <a:chOff x="1640475" y="1197075"/>
            <a:chExt cx="55475" cy="50250"/>
          </a:xfrm>
        </p:grpSpPr>
        <p:sp>
          <p:nvSpPr>
            <p:cNvPr id="653" name="Google Shape;653;p24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4" name="Google Shape;654;p24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55" name="Google Shape;655;p24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56" name="Google Shape;656;p24"/>
          <p:cNvSpPr/>
          <p:nvPr/>
        </p:nvSpPr>
        <p:spPr>
          <a:xfrm rot="-8289780">
            <a:off x="10474408" y="1972257"/>
            <a:ext cx="1538337" cy="1125452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7" name="Google Shape;657;p24"/>
          <p:cNvSpPr/>
          <p:nvPr/>
        </p:nvSpPr>
        <p:spPr>
          <a:xfrm rot="-120">
            <a:off x="11037478" y="6369982"/>
            <a:ext cx="706389" cy="16548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58" name="Google Shape;658;p24"/>
          <p:cNvSpPr txBox="1">
            <a:spLocks noGrp="1"/>
          </p:cNvSpPr>
          <p:nvPr>
            <p:ph type="title" idx="8" hasCustomPrompt="1"/>
          </p:nvPr>
        </p:nvSpPr>
        <p:spPr>
          <a:xfrm>
            <a:off x="1591400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59" name="Google Shape;659;p24"/>
          <p:cNvSpPr txBox="1">
            <a:spLocks noGrp="1"/>
          </p:cNvSpPr>
          <p:nvPr>
            <p:ph type="subTitle" idx="9"/>
          </p:nvPr>
        </p:nvSpPr>
        <p:spPr>
          <a:xfrm>
            <a:off x="1043700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0" name="Google Shape;660;p24"/>
          <p:cNvSpPr txBox="1">
            <a:spLocks noGrp="1"/>
          </p:cNvSpPr>
          <p:nvPr>
            <p:ph type="title" idx="13" hasCustomPrompt="1"/>
          </p:nvPr>
        </p:nvSpPr>
        <p:spPr>
          <a:xfrm>
            <a:off x="506581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1" name="Google Shape;661;p24"/>
          <p:cNvSpPr txBox="1">
            <a:spLocks noGrp="1"/>
          </p:cNvSpPr>
          <p:nvPr>
            <p:ph type="subTitle" idx="14"/>
          </p:nvPr>
        </p:nvSpPr>
        <p:spPr>
          <a:xfrm>
            <a:off x="4518417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62" name="Google Shape;662;p24"/>
          <p:cNvSpPr txBox="1">
            <a:spLocks noGrp="1"/>
          </p:cNvSpPr>
          <p:nvPr>
            <p:ph type="title" idx="15" hasCustomPrompt="1"/>
          </p:nvPr>
        </p:nvSpPr>
        <p:spPr>
          <a:xfrm>
            <a:off x="8540267" y="4507099"/>
            <a:ext cx="20604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45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63" name="Google Shape;663;p24"/>
          <p:cNvSpPr txBox="1">
            <a:spLocks noGrp="1"/>
          </p:cNvSpPr>
          <p:nvPr>
            <p:ph type="subTitle" idx="16"/>
          </p:nvPr>
        </p:nvSpPr>
        <p:spPr>
          <a:xfrm>
            <a:off x="7993133" y="5574333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870687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25"/>
          <p:cNvSpPr/>
          <p:nvPr/>
        </p:nvSpPr>
        <p:spPr>
          <a:xfrm rot="10800000">
            <a:off x="9177697" y="-469964"/>
            <a:ext cx="3466136" cy="3612032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6" name="Google Shape;666;p25"/>
          <p:cNvSpPr/>
          <p:nvPr/>
        </p:nvSpPr>
        <p:spPr>
          <a:xfrm rot="10800000">
            <a:off x="-598384" y="-267558"/>
            <a:ext cx="3928387" cy="161925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7" name="Google Shape;667;p25"/>
          <p:cNvSpPr/>
          <p:nvPr/>
        </p:nvSpPr>
        <p:spPr>
          <a:xfrm rot="10800000">
            <a:off x="6998790" y="5570438"/>
            <a:ext cx="5435199" cy="1465521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8" name="Google Shape;668;p25"/>
          <p:cNvSpPr/>
          <p:nvPr/>
        </p:nvSpPr>
        <p:spPr>
          <a:xfrm rot="10800000">
            <a:off x="-598406" y="3581260"/>
            <a:ext cx="4696403" cy="3746704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69" name="Google Shape;669;p25">
            <a:hlinkClick r:id="rId2" action="ppaction://hlinksldjump"/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1920284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0" name="Google Shape;670;p25"/>
          <p:cNvSpPr txBox="1">
            <a:spLocks noGrp="1"/>
          </p:cNvSpPr>
          <p:nvPr>
            <p:ph type="subTitle" idx="1"/>
          </p:nvPr>
        </p:nvSpPr>
        <p:spPr>
          <a:xfrm>
            <a:off x="10437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1" name="Google Shape;671;p25"/>
          <p:cNvSpPr txBox="1">
            <a:spLocks noGrp="1"/>
          </p:cNvSpPr>
          <p:nvPr>
            <p:ph type="title" idx="2" hasCustomPrompt="1"/>
          </p:nvPr>
        </p:nvSpPr>
        <p:spPr>
          <a:xfrm>
            <a:off x="5397357" y="3468833"/>
            <a:ext cx="1398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2" name="Google Shape;672;p25"/>
          <p:cNvSpPr txBox="1">
            <a:spLocks noGrp="1"/>
          </p:cNvSpPr>
          <p:nvPr>
            <p:ph type="subTitle" idx="3"/>
          </p:nvPr>
        </p:nvSpPr>
        <p:spPr>
          <a:xfrm>
            <a:off x="4518400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3" name="Google Shape;673;p25"/>
          <p:cNvSpPr txBox="1">
            <a:spLocks noGrp="1"/>
          </p:cNvSpPr>
          <p:nvPr>
            <p:ph type="title" idx="4" hasCustomPrompt="1"/>
          </p:nvPr>
        </p:nvSpPr>
        <p:spPr>
          <a:xfrm>
            <a:off x="8869717" y="3468833"/>
            <a:ext cx="1402000" cy="88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674" name="Google Shape;674;p25"/>
          <p:cNvSpPr txBox="1">
            <a:spLocks noGrp="1"/>
          </p:cNvSpPr>
          <p:nvPr>
            <p:ph type="subTitle" idx="5"/>
          </p:nvPr>
        </p:nvSpPr>
        <p:spPr>
          <a:xfrm>
            <a:off x="7993133" y="4619900"/>
            <a:ext cx="3155200" cy="4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solidFill>
                  <a:schemeClr val="dk1"/>
                </a:solidFill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Raleway Thin" panose="020B0203030101060003"/>
              <a:buNone/>
              <a:defRPr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675" name="Google Shape;675;p25"/>
          <p:cNvSpPr txBox="1">
            <a:spLocks noGrp="1"/>
          </p:cNvSpPr>
          <p:nvPr>
            <p:ph type="title" idx="6"/>
          </p:nvPr>
        </p:nvSpPr>
        <p:spPr>
          <a:xfrm>
            <a:off x="4518600" y="1011936"/>
            <a:ext cx="31552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676" name="Google Shape;676;p25"/>
          <p:cNvSpPr txBox="1">
            <a:spLocks noGrp="1"/>
          </p:cNvSpPr>
          <p:nvPr>
            <p:ph type="title" idx="7"/>
          </p:nvPr>
        </p:nvSpPr>
        <p:spPr>
          <a:xfrm>
            <a:off x="4578600" y="2286267"/>
            <a:ext cx="3034800" cy="5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24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77" name="Google Shape;677;p25"/>
          <p:cNvGrpSpPr/>
          <p:nvPr/>
        </p:nvGrpSpPr>
        <p:grpSpPr>
          <a:xfrm rot="-9900030">
            <a:off x="361879" y="1126937"/>
            <a:ext cx="287909" cy="260807"/>
            <a:chOff x="1640475" y="1197075"/>
            <a:chExt cx="55475" cy="50250"/>
          </a:xfrm>
        </p:grpSpPr>
        <p:sp>
          <p:nvSpPr>
            <p:cNvPr id="678" name="Google Shape;67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79" name="Google Shape;67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0" name="Google Shape;68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681" name="Google Shape;681;p25"/>
          <p:cNvGrpSpPr/>
          <p:nvPr/>
        </p:nvGrpSpPr>
        <p:grpSpPr>
          <a:xfrm rot="6524430">
            <a:off x="466505" y="3171502"/>
            <a:ext cx="372824" cy="337725"/>
            <a:chOff x="1640475" y="1197075"/>
            <a:chExt cx="55475" cy="50250"/>
          </a:xfrm>
        </p:grpSpPr>
        <p:sp>
          <p:nvSpPr>
            <p:cNvPr id="682" name="Google Shape;682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3" name="Google Shape;683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4" name="Google Shape;684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85" name="Google Shape;685;p25"/>
          <p:cNvSpPr/>
          <p:nvPr/>
        </p:nvSpPr>
        <p:spPr>
          <a:xfrm rot="-2121718" flipH="1">
            <a:off x="8984850" y="301765"/>
            <a:ext cx="1184137" cy="27739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86" name="Google Shape;686;p25"/>
          <p:cNvSpPr/>
          <p:nvPr/>
        </p:nvSpPr>
        <p:spPr>
          <a:xfrm rot="-10799883" flipH="1">
            <a:off x="289479" y="6396764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687" name="Google Shape;687;p25"/>
          <p:cNvGrpSpPr/>
          <p:nvPr/>
        </p:nvGrpSpPr>
        <p:grpSpPr>
          <a:xfrm rot="6300012">
            <a:off x="11436127" y="5233933"/>
            <a:ext cx="387720" cy="351216"/>
            <a:chOff x="1640475" y="1197075"/>
            <a:chExt cx="55475" cy="50250"/>
          </a:xfrm>
        </p:grpSpPr>
        <p:sp>
          <p:nvSpPr>
            <p:cNvPr id="688" name="Google Shape;688;p25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89" name="Google Shape;689;p25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90" name="Google Shape;690;p25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691" name="Google Shape;691;p25"/>
          <p:cNvSpPr/>
          <p:nvPr/>
        </p:nvSpPr>
        <p:spPr>
          <a:xfrm rot="10800000">
            <a:off x="7770700" y="536393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2" name="Google Shape;692;p25"/>
          <p:cNvSpPr/>
          <p:nvPr/>
        </p:nvSpPr>
        <p:spPr>
          <a:xfrm rot="-10431843">
            <a:off x="-72187" y="-158169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337093363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1">
  <p:cSld name="Title and text 1">
    <p:spTree>
      <p:nvGrpSpPr>
        <p:cNvPr id="1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p26"/>
          <p:cNvSpPr/>
          <p:nvPr/>
        </p:nvSpPr>
        <p:spPr>
          <a:xfrm rot="10800000">
            <a:off x="-170213" y="-91691"/>
            <a:ext cx="4710751" cy="1527299"/>
          </a:xfrm>
          <a:custGeom>
            <a:avLst/>
            <a:gdLst/>
            <a:ahLst/>
            <a:cxnLst/>
            <a:rect l="l" t="t" r="r" b="b"/>
            <a:pathLst>
              <a:path w="21862" h="7088" extrusionOk="0">
                <a:moveTo>
                  <a:pt x="20392" y="0"/>
                </a:moveTo>
                <a:cubicBezTo>
                  <a:pt x="19697" y="0"/>
                  <a:pt x="19010" y="139"/>
                  <a:pt x="18446" y="437"/>
                </a:cubicBezTo>
                <a:cubicBezTo>
                  <a:pt x="17368" y="1003"/>
                  <a:pt x="16913" y="1997"/>
                  <a:pt x="16387" y="2893"/>
                </a:cubicBezTo>
                <a:cubicBezTo>
                  <a:pt x="15861" y="3789"/>
                  <a:pt x="15050" y="4733"/>
                  <a:pt x="13753" y="4924"/>
                </a:cubicBezTo>
                <a:cubicBezTo>
                  <a:pt x="13587" y="4948"/>
                  <a:pt x="13420" y="4959"/>
                  <a:pt x="13253" y="4959"/>
                </a:cubicBezTo>
                <a:cubicBezTo>
                  <a:pt x="12545" y="4959"/>
                  <a:pt x="11838" y="4765"/>
                  <a:pt x="11156" y="4596"/>
                </a:cubicBezTo>
                <a:cubicBezTo>
                  <a:pt x="10391" y="4408"/>
                  <a:pt x="9551" y="4258"/>
                  <a:pt x="8748" y="4258"/>
                </a:cubicBezTo>
                <a:cubicBezTo>
                  <a:pt x="8042" y="4258"/>
                  <a:pt x="7365" y="4373"/>
                  <a:pt x="6793" y="4680"/>
                </a:cubicBezTo>
                <a:cubicBezTo>
                  <a:pt x="5978" y="5117"/>
                  <a:pt x="5461" y="5904"/>
                  <a:pt x="4593" y="6207"/>
                </a:cubicBezTo>
                <a:cubicBezTo>
                  <a:pt x="4569" y="6215"/>
                  <a:pt x="4545" y="6224"/>
                  <a:pt x="4519" y="6231"/>
                </a:cubicBezTo>
                <a:cubicBezTo>
                  <a:pt x="4407" y="6267"/>
                  <a:pt x="4286" y="6293"/>
                  <a:pt x="4160" y="6310"/>
                </a:cubicBezTo>
                <a:cubicBezTo>
                  <a:pt x="4052" y="6325"/>
                  <a:pt x="3944" y="6331"/>
                  <a:pt x="3836" y="6331"/>
                </a:cubicBezTo>
                <a:cubicBezTo>
                  <a:pt x="3306" y="6331"/>
                  <a:pt x="2774" y="6185"/>
                  <a:pt x="2236" y="6169"/>
                </a:cubicBezTo>
                <a:cubicBezTo>
                  <a:pt x="2205" y="6168"/>
                  <a:pt x="2173" y="6167"/>
                  <a:pt x="2142" y="6167"/>
                </a:cubicBezTo>
                <a:cubicBezTo>
                  <a:pt x="1432" y="6167"/>
                  <a:pt x="726" y="6406"/>
                  <a:pt x="265" y="6805"/>
                </a:cubicBezTo>
                <a:cubicBezTo>
                  <a:pt x="165" y="6893"/>
                  <a:pt x="77" y="6988"/>
                  <a:pt x="1" y="7088"/>
                </a:cubicBezTo>
                <a:lnTo>
                  <a:pt x="21862" y="7088"/>
                </a:lnTo>
                <a:lnTo>
                  <a:pt x="21862" y="210"/>
                </a:lnTo>
                <a:cubicBezTo>
                  <a:pt x="21397" y="73"/>
                  <a:pt x="20892" y="0"/>
                  <a:pt x="20392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5" name="Google Shape;695;p26"/>
          <p:cNvSpPr/>
          <p:nvPr/>
        </p:nvSpPr>
        <p:spPr>
          <a:xfrm rot="10800000">
            <a:off x="9426598" y="5665774"/>
            <a:ext cx="2834596" cy="1391117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821" y="0"/>
                </a:moveTo>
                <a:lnTo>
                  <a:pt x="1821" y="3"/>
                </a:lnTo>
                <a:lnTo>
                  <a:pt x="0" y="4"/>
                </a:lnTo>
                <a:lnTo>
                  <a:pt x="0" y="222"/>
                </a:lnTo>
                <a:lnTo>
                  <a:pt x="0" y="1236"/>
                </a:lnTo>
                <a:lnTo>
                  <a:pt x="0" y="2358"/>
                </a:lnTo>
                <a:lnTo>
                  <a:pt x="1" y="3370"/>
                </a:lnTo>
                <a:lnTo>
                  <a:pt x="1" y="4493"/>
                </a:lnTo>
                <a:lnTo>
                  <a:pt x="1" y="5504"/>
                </a:lnTo>
                <a:lnTo>
                  <a:pt x="1" y="6178"/>
                </a:lnTo>
                <a:cubicBezTo>
                  <a:pt x="369" y="6349"/>
                  <a:pt x="770" y="6456"/>
                  <a:pt x="1177" y="6456"/>
                </a:cubicBezTo>
                <a:cubicBezTo>
                  <a:pt x="1363" y="6456"/>
                  <a:pt x="1550" y="6434"/>
                  <a:pt x="1736" y="6385"/>
                </a:cubicBezTo>
                <a:cubicBezTo>
                  <a:pt x="1764" y="6378"/>
                  <a:pt x="1794" y="6370"/>
                  <a:pt x="1822" y="6361"/>
                </a:cubicBezTo>
                <a:cubicBezTo>
                  <a:pt x="1843" y="6355"/>
                  <a:pt x="1862" y="6348"/>
                  <a:pt x="1882" y="6342"/>
                </a:cubicBezTo>
                <a:cubicBezTo>
                  <a:pt x="2342" y="6188"/>
                  <a:pt x="2719" y="5901"/>
                  <a:pt x="3050" y="5558"/>
                </a:cubicBezTo>
                <a:cubicBezTo>
                  <a:pt x="3068" y="5540"/>
                  <a:pt x="3085" y="5522"/>
                  <a:pt x="3102" y="5503"/>
                </a:cubicBezTo>
                <a:cubicBezTo>
                  <a:pt x="3398" y="5189"/>
                  <a:pt x="3657" y="4831"/>
                  <a:pt x="3908" y="4490"/>
                </a:cubicBezTo>
                <a:cubicBezTo>
                  <a:pt x="3908" y="4490"/>
                  <a:pt x="3909" y="4490"/>
                  <a:pt x="3909" y="4489"/>
                </a:cubicBezTo>
                <a:cubicBezTo>
                  <a:pt x="3923" y="4471"/>
                  <a:pt x="3936" y="4455"/>
                  <a:pt x="3949" y="4436"/>
                </a:cubicBezTo>
                <a:cubicBezTo>
                  <a:pt x="4217" y="4078"/>
                  <a:pt x="4522" y="3714"/>
                  <a:pt x="4875" y="3424"/>
                </a:cubicBezTo>
                <a:cubicBezTo>
                  <a:pt x="4897" y="3405"/>
                  <a:pt x="4919" y="3387"/>
                  <a:pt x="4942" y="3369"/>
                </a:cubicBezTo>
                <a:cubicBezTo>
                  <a:pt x="5319" y="3071"/>
                  <a:pt x="5750" y="2859"/>
                  <a:pt x="6248" y="2826"/>
                </a:cubicBezTo>
                <a:cubicBezTo>
                  <a:pt x="6296" y="2822"/>
                  <a:pt x="6344" y="2821"/>
                  <a:pt x="6391" y="2821"/>
                </a:cubicBezTo>
                <a:cubicBezTo>
                  <a:pt x="7025" y="2821"/>
                  <a:pt x="7616" y="3105"/>
                  <a:pt x="8200" y="3368"/>
                </a:cubicBezTo>
                <a:cubicBezTo>
                  <a:pt x="8240" y="3387"/>
                  <a:pt x="8281" y="3405"/>
                  <a:pt x="8323" y="3423"/>
                </a:cubicBezTo>
                <a:cubicBezTo>
                  <a:pt x="8382" y="3449"/>
                  <a:pt x="8442" y="3475"/>
                  <a:pt x="8501" y="3501"/>
                </a:cubicBezTo>
                <a:cubicBezTo>
                  <a:pt x="9052" y="3734"/>
                  <a:pt x="9659" y="3908"/>
                  <a:pt x="10259" y="3908"/>
                </a:cubicBezTo>
                <a:cubicBezTo>
                  <a:pt x="10487" y="3908"/>
                  <a:pt x="10715" y="3882"/>
                  <a:pt x="10937" y="3826"/>
                </a:cubicBezTo>
                <a:cubicBezTo>
                  <a:pt x="11253" y="3746"/>
                  <a:pt x="11547" y="3604"/>
                  <a:pt x="11810" y="3423"/>
                </a:cubicBezTo>
                <a:cubicBezTo>
                  <a:pt x="11835" y="3405"/>
                  <a:pt x="11861" y="3387"/>
                  <a:pt x="11886" y="3368"/>
                </a:cubicBezTo>
                <a:cubicBezTo>
                  <a:pt x="11986" y="3295"/>
                  <a:pt x="12081" y="3217"/>
                  <a:pt x="12169" y="3134"/>
                </a:cubicBezTo>
                <a:cubicBezTo>
                  <a:pt x="12416" y="2906"/>
                  <a:pt x="12624" y="2641"/>
                  <a:pt x="12783" y="2355"/>
                </a:cubicBezTo>
                <a:cubicBezTo>
                  <a:pt x="12794" y="2337"/>
                  <a:pt x="12805" y="2319"/>
                  <a:pt x="12814" y="2300"/>
                </a:cubicBezTo>
                <a:cubicBezTo>
                  <a:pt x="12983" y="1983"/>
                  <a:pt x="13095" y="1639"/>
                  <a:pt x="13135" y="1287"/>
                </a:cubicBezTo>
                <a:cubicBezTo>
                  <a:pt x="13137" y="1269"/>
                  <a:pt x="13139" y="1251"/>
                  <a:pt x="13141" y="1232"/>
                </a:cubicBezTo>
                <a:cubicBezTo>
                  <a:pt x="13152" y="1109"/>
                  <a:pt x="13155" y="984"/>
                  <a:pt x="13149" y="860"/>
                </a:cubicBezTo>
                <a:cubicBezTo>
                  <a:pt x="13137" y="644"/>
                  <a:pt x="13096" y="428"/>
                  <a:pt x="13028" y="222"/>
                </a:cubicBezTo>
                <a:cubicBezTo>
                  <a:pt x="13023" y="204"/>
                  <a:pt x="13017" y="185"/>
                  <a:pt x="13010" y="167"/>
                </a:cubicBezTo>
                <a:cubicBezTo>
                  <a:pt x="12991" y="111"/>
                  <a:pt x="12969" y="56"/>
                  <a:pt x="12946" y="1"/>
                </a:cubicBezTo>
                <a:lnTo>
                  <a:pt x="1880" y="3"/>
                </a:lnTo>
                <a:lnTo>
                  <a:pt x="1880" y="0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6" name="Google Shape;696;p26"/>
          <p:cNvSpPr/>
          <p:nvPr/>
        </p:nvSpPr>
        <p:spPr>
          <a:xfrm rot="10800000">
            <a:off x="-500768" y="5175562"/>
            <a:ext cx="6216717" cy="2096372"/>
          </a:xfrm>
          <a:custGeom>
            <a:avLst/>
            <a:gdLst/>
            <a:ahLst/>
            <a:cxnLst/>
            <a:rect l="l" t="t" r="r" b="b"/>
            <a:pathLst>
              <a:path w="28851" h="9729" extrusionOk="0">
                <a:moveTo>
                  <a:pt x="943" y="0"/>
                </a:moveTo>
                <a:cubicBezTo>
                  <a:pt x="631" y="0"/>
                  <a:pt x="337" y="87"/>
                  <a:pt x="179" y="380"/>
                </a:cubicBezTo>
                <a:cubicBezTo>
                  <a:pt x="1" y="711"/>
                  <a:pt x="78" y="1189"/>
                  <a:pt x="451" y="1303"/>
                </a:cubicBezTo>
                <a:cubicBezTo>
                  <a:pt x="355" y="2313"/>
                  <a:pt x="452" y="3522"/>
                  <a:pt x="1499" y="3989"/>
                </a:cubicBezTo>
                <a:cubicBezTo>
                  <a:pt x="1785" y="4117"/>
                  <a:pt x="2088" y="4165"/>
                  <a:pt x="2396" y="4165"/>
                </a:cubicBezTo>
                <a:cubicBezTo>
                  <a:pt x="3000" y="4165"/>
                  <a:pt x="3625" y="3981"/>
                  <a:pt x="4188" y="3848"/>
                </a:cubicBezTo>
                <a:cubicBezTo>
                  <a:pt x="4624" y="3745"/>
                  <a:pt x="5112" y="3633"/>
                  <a:pt x="5582" y="3633"/>
                </a:cubicBezTo>
                <a:cubicBezTo>
                  <a:pt x="6044" y="3633"/>
                  <a:pt x="6489" y="3741"/>
                  <a:pt x="6852" y="4069"/>
                </a:cubicBezTo>
                <a:cubicBezTo>
                  <a:pt x="7560" y="4711"/>
                  <a:pt x="7722" y="5737"/>
                  <a:pt x="8257" y="6500"/>
                </a:cubicBezTo>
                <a:cubicBezTo>
                  <a:pt x="8521" y="6876"/>
                  <a:pt x="8874" y="7178"/>
                  <a:pt x="9322" y="7300"/>
                </a:cubicBezTo>
                <a:cubicBezTo>
                  <a:pt x="9482" y="7344"/>
                  <a:pt x="9645" y="7363"/>
                  <a:pt x="9808" y="7363"/>
                </a:cubicBezTo>
                <a:cubicBezTo>
                  <a:pt x="10078" y="7363"/>
                  <a:pt x="10348" y="7310"/>
                  <a:pt x="10606" y="7231"/>
                </a:cubicBezTo>
                <a:cubicBezTo>
                  <a:pt x="11498" y="6959"/>
                  <a:pt x="12280" y="6380"/>
                  <a:pt x="13194" y="6184"/>
                </a:cubicBezTo>
                <a:cubicBezTo>
                  <a:pt x="13322" y="6156"/>
                  <a:pt x="13450" y="6141"/>
                  <a:pt x="13577" y="6141"/>
                </a:cubicBezTo>
                <a:cubicBezTo>
                  <a:pt x="13849" y="6141"/>
                  <a:pt x="14113" y="6211"/>
                  <a:pt x="14347" y="6376"/>
                </a:cubicBezTo>
                <a:cubicBezTo>
                  <a:pt x="14724" y="6643"/>
                  <a:pt x="14907" y="7097"/>
                  <a:pt x="15047" y="7521"/>
                </a:cubicBezTo>
                <a:cubicBezTo>
                  <a:pt x="15341" y="8400"/>
                  <a:pt x="15592" y="9554"/>
                  <a:pt x="16688" y="9709"/>
                </a:cubicBezTo>
                <a:cubicBezTo>
                  <a:pt x="16781" y="9722"/>
                  <a:pt x="16872" y="9728"/>
                  <a:pt x="16961" y="9728"/>
                </a:cubicBezTo>
                <a:cubicBezTo>
                  <a:pt x="18160" y="9728"/>
                  <a:pt x="18967" y="8588"/>
                  <a:pt x="19887" y="7966"/>
                </a:cubicBezTo>
                <a:cubicBezTo>
                  <a:pt x="20301" y="7685"/>
                  <a:pt x="20755" y="7537"/>
                  <a:pt x="21232" y="7537"/>
                </a:cubicBezTo>
                <a:cubicBezTo>
                  <a:pt x="21401" y="7537"/>
                  <a:pt x="21572" y="7556"/>
                  <a:pt x="21746" y="7593"/>
                </a:cubicBezTo>
                <a:cubicBezTo>
                  <a:pt x="22408" y="7736"/>
                  <a:pt x="23015" y="8087"/>
                  <a:pt x="23550" y="8494"/>
                </a:cubicBezTo>
                <a:cubicBezTo>
                  <a:pt x="24053" y="8876"/>
                  <a:pt x="24539" y="9361"/>
                  <a:pt x="25189" y="9466"/>
                </a:cubicBezTo>
                <a:cubicBezTo>
                  <a:pt x="25284" y="9481"/>
                  <a:pt x="25378" y="9489"/>
                  <a:pt x="25473" y="9489"/>
                </a:cubicBezTo>
                <a:cubicBezTo>
                  <a:pt x="26024" y="9489"/>
                  <a:pt x="26554" y="9240"/>
                  <a:pt x="26991" y="8910"/>
                </a:cubicBezTo>
                <a:cubicBezTo>
                  <a:pt x="27838" y="8271"/>
                  <a:pt x="28376" y="7319"/>
                  <a:pt x="28611" y="6292"/>
                </a:cubicBezTo>
                <a:cubicBezTo>
                  <a:pt x="28851" y="5239"/>
                  <a:pt x="28800" y="4124"/>
                  <a:pt x="28525" y="3084"/>
                </a:cubicBezTo>
                <a:cubicBezTo>
                  <a:pt x="28226" y="1958"/>
                  <a:pt x="27654" y="694"/>
                  <a:pt x="26488" y="261"/>
                </a:cubicBezTo>
                <a:cubicBezTo>
                  <a:pt x="26074" y="106"/>
                  <a:pt x="25631" y="64"/>
                  <a:pt x="25188" y="64"/>
                </a:cubicBezTo>
                <a:cubicBezTo>
                  <a:pt x="24971" y="64"/>
                  <a:pt x="24753" y="74"/>
                  <a:pt x="24540" y="86"/>
                </a:cubicBezTo>
                <a:cubicBezTo>
                  <a:pt x="23776" y="131"/>
                  <a:pt x="23013" y="188"/>
                  <a:pt x="22250" y="248"/>
                </a:cubicBezTo>
                <a:cubicBezTo>
                  <a:pt x="20720" y="367"/>
                  <a:pt x="19190" y="503"/>
                  <a:pt x="17661" y="628"/>
                </a:cubicBezTo>
                <a:cubicBezTo>
                  <a:pt x="15187" y="828"/>
                  <a:pt x="12704" y="996"/>
                  <a:pt x="10221" y="996"/>
                </a:cubicBezTo>
                <a:cubicBezTo>
                  <a:pt x="9649" y="996"/>
                  <a:pt x="9077" y="987"/>
                  <a:pt x="8505" y="967"/>
                </a:cubicBezTo>
                <a:cubicBezTo>
                  <a:pt x="6985" y="916"/>
                  <a:pt x="5467" y="790"/>
                  <a:pt x="3966" y="555"/>
                </a:cubicBezTo>
                <a:cubicBezTo>
                  <a:pt x="3209" y="436"/>
                  <a:pt x="2459" y="290"/>
                  <a:pt x="1714" y="116"/>
                </a:cubicBezTo>
                <a:cubicBezTo>
                  <a:pt x="1493" y="64"/>
                  <a:pt x="1211" y="0"/>
                  <a:pt x="94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7" name="Google Shape;697;p26"/>
          <p:cNvSpPr/>
          <p:nvPr/>
        </p:nvSpPr>
        <p:spPr>
          <a:xfrm rot="10800000">
            <a:off x="9647886" y="-455233"/>
            <a:ext cx="3154148" cy="4500445"/>
          </a:xfrm>
          <a:custGeom>
            <a:avLst/>
            <a:gdLst/>
            <a:ahLst/>
            <a:cxnLst/>
            <a:rect l="l" t="t" r="r" b="b"/>
            <a:pathLst>
              <a:path w="14638" h="20886" extrusionOk="0">
                <a:moveTo>
                  <a:pt x="3191" y="1"/>
                </a:moveTo>
                <a:cubicBezTo>
                  <a:pt x="2885" y="1"/>
                  <a:pt x="2576" y="81"/>
                  <a:pt x="2295" y="191"/>
                </a:cubicBezTo>
                <a:cubicBezTo>
                  <a:pt x="1899" y="349"/>
                  <a:pt x="1532" y="564"/>
                  <a:pt x="1185" y="809"/>
                </a:cubicBezTo>
                <a:cubicBezTo>
                  <a:pt x="1218" y="721"/>
                  <a:pt x="1252" y="633"/>
                  <a:pt x="1287" y="547"/>
                </a:cubicBezTo>
                <a:cubicBezTo>
                  <a:pt x="1332" y="438"/>
                  <a:pt x="1242" y="367"/>
                  <a:pt x="1149" y="367"/>
                </a:cubicBezTo>
                <a:cubicBezTo>
                  <a:pt x="1089" y="367"/>
                  <a:pt x="1027" y="397"/>
                  <a:pt x="998" y="467"/>
                </a:cubicBezTo>
                <a:cubicBezTo>
                  <a:pt x="147" y="2564"/>
                  <a:pt x="0" y="4857"/>
                  <a:pt x="71" y="7096"/>
                </a:cubicBezTo>
                <a:cubicBezTo>
                  <a:pt x="107" y="8264"/>
                  <a:pt x="200" y="9428"/>
                  <a:pt x="285" y="10592"/>
                </a:cubicBezTo>
                <a:cubicBezTo>
                  <a:pt x="378" y="11838"/>
                  <a:pt x="471" y="13083"/>
                  <a:pt x="565" y="14328"/>
                </a:cubicBezTo>
                <a:cubicBezTo>
                  <a:pt x="660" y="15573"/>
                  <a:pt x="755" y="16818"/>
                  <a:pt x="852" y="18063"/>
                </a:cubicBezTo>
                <a:cubicBezTo>
                  <a:pt x="895" y="18617"/>
                  <a:pt x="909" y="19183"/>
                  <a:pt x="997" y="19731"/>
                </a:cubicBezTo>
                <a:cubicBezTo>
                  <a:pt x="1063" y="20137"/>
                  <a:pt x="1227" y="20580"/>
                  <a:pt x="1623" y="20768"/>
                </a:cubicBezTo>
                <a:cubicBezTo>
                  <a:pt x="1853" y="20878"/>
                  <a:pt x="2108" y="20885"/>
                  <a:pt x="2359" y="20885"/>
                </a:cubicBezTo>
                <a:cubicBezTo>
                  <a:pt x="2678" y="20885"/>
                  <a:pt x="2997" y="20884"/>
                  <a:pt x="3315" y="20883"/>
                </a:cubicBezTo>
                <a:cubicBezTo>
                  <a:pt x="3934" y="20882"/>
                  <a:pt x="4551" y="20881"/>
                  <a:pt x="5168" y="20880"/>
                </a:cubicBezTo>
                <a:cubicBezTo>
                  <a:pt x="6413" y="20878"/>
                  <a:pt x="7658" y="20875"/>
                  <a:pt x="8904" y="20873"/>
                </a:cubicBezTo>
                <a:cubicBezTo>
                  <a:pt x="8946" y="20873"/>
                  <a:pt x="8987" y="20873"/>
                  <a:pt x="9029" y="20873"/>
                </a:cubicBezTo>
                <a:cubicBezTo>
                  <a:pt x="9733" y="20873"/>
                  <a:pt x="10440" y="20882"/>
                  <a:pt x="11147" y="20882"/>
                </a:cubicBezTo>
                <a:cubicBezTo>
                  <a:pt x="11621" y="20882"/>
                  <a:pt x="12096" y="20878"/>
                  <a:pt x="12569" y="20863"/>
                </a:cubicBezTo>
                <a:cubicBezTo>
                  <a:pt x="13054" y="20848"/>
                  <a:pt x="13560" y="20768"/>
                  <a:pt x="13928" y="20425"/>
                </a:cubicBezTo>
                <a:cubicBezTo>
                  <a:pt x="14266" y="20112"/>
                  <a:pt x="14409" y="19650"/>
                  <a:pt x="14479" y="19208"/>
                </a:cubicBezTo>
                <a:cubicBezTo>
                  <a:pt x="14615" y="18346"/>
                  <a:pt x="14637" y="17435"/>
                  <a:pt x="14556" y="16567"/>
                </a:cubicBezTo>
                <a:cubicBezTo>
                  <a:pt x="14480" y="15744"/>
                  <a:pt x="14290" y="14898"/>
                  <a:pt x="13827" y="14200"/>
                </a:cubicBezTo>
                <a:cubicBezTo>
                  <a:pt x="13606" y="13867"/>
                  <a:pt x="13329" y="13578"/>
                  <a:pt x="13000" y="13350"/>
                </a:cubicBezTo>
                <a:cubicBezTo>
                  <a:pt x="12618" y="13086"/>
                  <a:pt x="12175" y="12928"/>
                  <a:pt x="11727" y="12811"/>
                </a:cubicBezTo>
                <a:cubicBezTo>
                  <a:pt x="10841" y="12580"/>
                  <a:pt x="9808" y="12500"/>
                  <a:pt x="9119" y="11827"/>
                </a:cubicBezTo>
                <a:cubicBezTo>
                  <a:pt x="8381" y="11106"/>
                  <a:pt x="8246" y="10000"/>
                  <a:pt x="8306" y="9020"/>
                </a:cubicBezTo>
                <a:cubicBezTo>
                  <a:pt x="8344" y="8404"/>
                  <a:pt x="8449" y="7795"/>
                  <a:pt x="8518" y="7181"/>
                </a:cubicBezTo>
                <a:cubicBezTo>
                  <a:pt x="8574" y="6676"/>
                  <a:pt x="8621" y="6136"/>
                  <a:pt x="8417" y="5654"/>
                </a:cubicBezTo>
                <a:cubicBezTo>
                  <a:pt x="7771" y="4140"/>
                  <a:pt x="5341" y="4868"/>
                  <a:pt x="4856" y="3246"/>
                </a:cubicBezTo>
                <a:cubicBezTo>
                  <a:pt x="4619" y="2457"/>
                  <a:pt x="4843" y="1582"/>
                  <a:pt x="4492" y="818"/>
                </a:cubicBezTo>
                <a:cubicBezTo>
                  <a:pt x="4321" y="450"/>
                  <a:pt x="3993" y="161"/>
                  <a:pt x="3598" y="53"/>
                </a:cubicBezTo>
                <a:cubicBezTo>
                  <a:pt x="3465" y="17"/>
                  <a:pt x="3328" y="1"/>
                  <a:pt x="3191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698" name="Google Shape;698;p26"/>
          <p:cNvSpPr txBox="1">
            <a:spLocks noGrp="1"/>
          </p:cNvSpPr>
          <p:nvPr>
            <p:ph type="title"/>
          </p:nvPr>
        </p:nvSpPr>
        <p:spPr>
          <a:xfrm>
            <a:off x="4517200" y="1011936"/>
            <a:ext cx="3157600" cy="76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699" name="Google Shape;699;p26"/>
          <p:cNvGrpSpPr/>
          <p:nvPr/>
        </p:nvGrpSpPr>
        <p:grpSpPr>
          <a:xfrm rot="6299945">
            <a:off x="10388811" y="6084647"/>
            <a:ext cx="479661" cy="434492"/>
            <a:chOff x="1640475" y="1197075"/>
            <a:chExt cx="55475" cy="50250"/>
          </a:xfrm>
        </p:grpSpPr>
        <p:sp>
          <p:nvSpPr>
            <p:cNvPr id="700" name="Google Shape;70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1" name="Google Shape;70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2" name="Google Shape;70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03" name="Google Shape;703;p26"/>
          <p:cNvSpPr/>
          <p:nvPr/>
        </p:nvSpPr>
        <p:spPr>
          <a:xfrm rot="8615811" flipH="1">
            <a:off x="302884" y="6130723"/>
            <a:ext cx="1130787" cy="228872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04" name="Google Shape;704;p26"/>
          <p:cNvSpPr/>
          <p:nvPr/>
        </p:nvSpPr>
        <p:spPr>
          <a:xfrm rot="-9000285">
            <a:off x="8745469" y="312131"/>
            <a:ext cx="1293379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05" name="Google Shape;705;p26"/>
          <p:cNvGrpSpPr/>
          <p:nvPr/>
        </p:nvGrpSpPr>
        <p:grpSpPr>
          <a:xfrm rot="10799841">
            <a:off x="2147570" y="6013993"/>
            <a:ext cx="319869" cy="289748"/>
            <a:chOff x="1640475" y="1197075"/>
            <a:chExt cx="55475" cy="50250"/>
          </a:xfrm>
        </p:grpSpPr>
        <p:sp>
          <p:nvSpPr>
            <p:cNvPr id="706" name="Google Shape;70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7" name="Google Shape;70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08" name="Google Shape;70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09" name="Google Shape;709;p26"/>
          <p:cNvGrpSpPr/>
          <p:nvPr/>
        </p:nvGrpSpPr>
        <p:grpSpPr>
          <a:xfrm rot="-5400235">
            <a:off x="10821533" y="847200"/>
            <a:ext cx="324144" cy="293621"/>
            <a:chOff x="1640475" y="1197075"/>
            <a:chExt cx="55475" cy="50250"/>
          </a:xfrm>
        </p:grpSpPr>
        <p:sp>
          <p:nvSpPr>
            <p:cNvPr id="710" name="Google Shape;710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2" name="Google Shape;712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13" name="Google Shape;713;p26"/>
          <p:cNvSpPr/>
          <p:nvPr/>
        </p:nvSpPr>
        <p:spPr>
          <a:xfrm rot="-9900095">
            <a:off x="11132193" y="5408083"/>
            <a:ext cx="565912" cy="83667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14" name="Google Shape;714;p26"/>
          <p:cNvSpPr/>
          <p:nvPr/>
        </p:nvSpPr>
        <p:spPr>
          <a:xfrm rot="-3511162">
            <a:off x="1410770" y="359121"/>
            <a:ext cx="984713" cy="720419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15" name="Google Shape;715;p26"/>
          <p:cNvGrpSpPr/>
          <p:nvPr/>
        </p:nvGrpSpPr>
        <p:grpSpPr>
          <a:xfrm rot="-10374925">
            <a:off x="439203" y="650948"/>
            <a:ext cx="479660" cy="434489"/>
            <a:chOff x="1640475" y="1197075"/>
            <a:chExt cx="55475" cy="50250"/>
          </a:xfrm>
        </p:grpSpPr>
        <p:sp>
          <p:nvSpPr>
            <p:cNvPr id="716" name="Google Shape;716;p26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18" name="Google Shape;718;p26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734471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p27"/>
          <p:cNvSpPr/>
          <p:nvPr/>
        </p:nvSpPr>
        <p:spPr>
          <a:xfrm>
            <a:off x="-170701" y="5475218"/>
            <a:ext cx="4620031" cy="1612071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1" name="Google Shape;721;p27"/>
          <p:cNvSpPr/>
          <p:nvPr/>
        </p:nvSpPr>
        <p:spPr>
          <a:xfrm>
            <a:off x="9520278" y="-284726"/>
            <a:ext cx="2780133" cy="146833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2" name="Google Shape;722;p27"/>
          <p:cNvSpPr/>
          <p:nvPr/>
        </p:nvSpPr>
        <p:spPr>
          <a:xfrm>
            <a:off x="-335969" y="-565834"/>
            <a:ext cx="6097485" cy="2212731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3" name="Google Shape;723;p27"/>
          <p:cNvSpPr/>
          <p:nvPr/>
        </p:nvSpPr>
        <p:spPr>
          <a:xfrm>
            <a:off x="9617965" y="4068396"/>
            <a:ext cx="3093335" cy="3464315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24" name="Google Shape;724;p27"/>
          <p:cNvSpPr txBox="1">
            <a:spLocks noGrp="1"/>
          </p:cNvSpPr>
          <p:nvPr>
            <p:ph type="title"/>
          </p:nvPr>
        </p:nvSpPr>
        <p:spPr>
          <a:xfrm>
            <a:off x="2257400" y="593367"/>
            <a:ext cx="7677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25" name="Google Shape;725;p27"/>
          <p:cNvSpPr txBox="1">
            <a:spLocks noGrp="1"/>
          </p:cNvSpPr>
          <p:nvPr>
            <p:ph type="body" idx="1"/>
          </p:nvPr>
        </p:nvSpPr>
        <p:spPr>
          <a:xfrm>
            <a:off x="950967" y="1923533"/>
            <a:ext cx="10290000" cy="417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Gloria Hallelujah" panose="02000000000000000000"/>
              <a:buChar char="●"/>
              <a:defRPr sz="1867"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defRPr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Arial" panose="020B0604020202020204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grpSp>
        <p:nvGrpSpPr>
          <p:cNvPr id="726" name="Google Shape;726;p27"/>
          <p:cNvGrpSpPr/>
          <p:nvPr/>
        </p:nvGrpSpPr>
        <p:grpSpPr>
          <a:xfrm rot="899945">
            <a:off x="10368798" y="355490"/>
            <a:ext cx="479661" cy="434492"/>
            <a:chOff x="1640475" y="1197075"/>
            <a:chExt cx="55475" cy="50250"/>
          </a:xfrm>
        </p:grpSpPr>
        <p:sp>
          <p:nvSpPr>
            <p:cNvPr id="727" name="Google Shape;72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30" name="Google Shape;730;p27"/>
          <p:cNvSpPr/>
          <p:nvPr/>
        </p:nvSpPr>
        <p:spPr>
          <a:xfrm rot="997180" flipH="1">
            <a:off x="294028" y="458290"/>
            <a:ext cx="1130776" cy="22887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31" name="Google Shape;731;p27"/>
          <p:cNvSpPr/>
          <p:nvPr/>
        </p:nvSpPr>
        <p:spPr>
          <a:xfrm rot="-10262709">
            <a:off x="9152207" y="6270998"/>
            <a:ext cx="1293375" cy="30298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32" name="Google Shape;732;p27"/>
          <p:cNvGrpSpPr/>
          <p:nvPr/>
        </p:nvGrpSpPr>
        <p:grpSpPr>
          <a:xfrm rot="-3600132">
            <a:off x="2121067" y="536921"/>
            <a:ext cx="319868" cy="289748"/>
            <a:chOff x="1640475" y="1197075"/>
            <a:chExt cx="55475" cy="50250"/>
          </a:xfrm>
        </p:grpSpPr>
        <p:sp>
          <p:nvSpPr>
            <p:cNvPr id="733" name="Google Shape;73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36" name="Google Shape;736;p27"/>
          <p:cNvGrpSpPr/>
          <p:nvPr/>
        </p:nvGrpSpPr>
        <p:grpSpPr>
          <a:xfrm rot="10799765">
            <a:off x="10885300" y="5705134"/>
            <a:ext cx="324144" cy="293621"/>
            <a:chOff x="1640475" y="1197075"/>
            <a:chExt cx="55475" cy="50250"/>
          </a:xfrm>
        </p:grpSpPr>
        <p:sp>
          <p:nvSpPr>
            <p:cNvPr id="737" name="Google Shape;737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40" name="Google Shape;740;p27"/>
          <p:cNvSpPr/>
          <p:nvPr/>
        </p:nvSpPr>
        <p:spPr>
          <a:xfrm flipH="1">
            <a:off x="11189182" y="540835"/>
            <a:ext cx="680652" cy="1006365"/>
          </a:xfrm>
          <a:custGeom>
            <a:avLst/>
            <a:gdLst/>
            <a:ahLst/>
            <a:cxnLst/>
            <a:rect l="l" t="t" r="r" b="b"/>
            <a:pathLst>
              <a:path w="10628" h="15713" extrusionOk="0">
                <a:moveTo>
                  <a:pt x="9154" y="0"/>
                </a:moveTo>
                <a:cubicBezTo>
                  <a:pt x="9141" y="0"/>
                  <a:pt x="9128" y="5"/>
                  <a:pt x="9118" y="14"/>
                </a:cubicBezTo>
                <a:cubicBezTo>
                  <a:pt x="9094" y="34"/>
                  <a:pt x="9092" y="69"/>
                  <a:pt x="9112" y="93"/>
                </a:cubicBezTo>
                <a:cubicBezTo>
                  <a:pt x="9278" y="281"/>
                  <a:pt x="9433" y="486"/>
                  <a:pt x="9574" y="703"/>
                </a:cubicBezTo>
                <a:cubicBezTo>
                  <a:pt x="9585" y="719"/>
                  <a:pt x="9602" y="727"/>
                  <a:pt x="9620" y="727"/>
                </a:cubicBezTo>
                <a:cubicBezTo>
                  <a:pt x="9631" y="727"/>
                  <a:pt x="9641" y="725"/>
                  <a:pt x="9651" y="719"/>
                </a:cubicBezTo>
                <a:cubicBezTo>
                  <a:pt x="9677" y="703"/>
                  <a:pt x="9684" y="668"/>
                  <a:pt x="9667" y="642"/>
                </a:cubicBezTo>
                <a:cubicBezTo>
                  <a:pt x="9524" y="421"/>
                  <a:pt x="9366" y="212"/>
                  <a:pt x="9196" y="19"/>
                </a:cubicBezTo>
                <a:cubicBezTo>
                  <a:pt x="9185" y="6"/>
                  <a:pt x="9169" y="0"/>
                  <a:pt x="9154" y="0"/>
                </a:cubicBezTo>
                <a:close/>
                <a:moveTo>
                  <a:pt x="9994" y="1294"/>
                </a:moveTo>
                <a:cubicBezTo>
                  <a:pt x="9986" y="1294"/>
                  <a:pt x="9978" y="1296"/>
                  <a:pt x="9970" y="1299"/>
                </a:cubicBezTo>
                <a:cubicBezTo>
                  <a:pt x="9943" y="1312"/>
                  <a:pt x="9931" y="1345"/>
                  <a:pt x="9944" y="1373"/>
                </a:cubicBezTo>
                <a:cubicBezTo>
                  <a:pt x="10050" y="1602"/>
                  <a:pt x="10143" y="1843"/>
                  <a:pt x="10220" y="2087"/>
                </a:cubicBezTo>
                <a:cubicBezTo>
                  <a:pt x="10228" y="2111"/>
                  <a:pt x="10250" y="2126"/>
                  <a:pt x="10274" y="2126"/>
                </a:cubicBezTo>
                <a:cubicBezTo>
                  <a:pt x="10279" y="2126"/>
                  <a:pt x="10284" y="2125"/>
                  <a:pt x="10291" y="2124"/>
                </a:cubicBezTo>
                <a:cubicBezTo>
                  <a:pt x="10320" y="2114"/>
                  <a:pt x="10336" y="2083"/>
                  <a:pt x="10327" y="2054"/>
                </a:cubicBezTo>
                <a:cubicBezTo>
                  <a:pt x="10248" y="1805"/>
                  <a:pt x="10154" y="1561"/>
                  <a:pt x="10044" y="1326"/>
                </a:cubicBezTo>
                <a:cubicBezTo>
                  <a:pt x="10035" y="1306"/>
                  <a:pt x="10015" y="1294"/>
                  <a:pt x="9994" y="1294"/>
                </a:cubicBezTo>
                <a:close/>
                <a:moveTo>
                  <a:pt x="10459" y="2766"/>
                </a:moveTo>
                <a:cubicBezTo>
                  <a:pt x="10456" y="2766"/>
                  <a:pt x="10452" y="2766"/>
                  <a:pt x="10449" y="2767"/>
                </a:cubicBezTo>
                <a:cubicBezTo>
                  <a:pt x="10418" y="2772"/>
                  <a:pt x="10399" y="2801"/>
                  <a:pt x="10404" y="2831"/>
                </a:cubicBezTo>
                <a:cubicBezTo>
                  <a:pt x="10449" y="3078"/>
                  <a:pt x="10482" y="3334"/>
                  <a:pt x="10500" y="3593"/>
                </a:cubicBezTo>
                <a:cubicBezTo>
                  <a:pt x="10502" y="3621"/>
                  <a:pt x="10526" y="3644"/>
                  <a:pt x="10556" y="3644"/>
                </a:cubicBezTo>
                <a:lnTo>
                  <a:pt x="10559" y="3644"/>
                </a:lnTo>
                <a:cubicBezTo>
                  <a:pt x="10590" y="3642"/>
                  <a:pt x="10612" y="3615"/>
                  <a:pt x="10610" y="3585"/>
                </a:cubicBezTo>
                <a:cubicBezTo>
                  <a:pt x="10592" y="3322"/>
                  <a:pt x="10559" y="3062"/>
                  <a:pt x="10513" y="2811"/>
                </a:cubicBezTo>
                <a:cubicBezTo>
                  <a:pt x="10508" y="2784"/>
                  <a:pt x="10485" y="2766"/>
                  <a:pt x="10459" y="2766"/>
                </a:cubicBezTo>
                <a:close/>
                <a:moveTo>
                  <a:pt x="10573" y="4306"/>
                </a:moveTo>
                <a:cubicBezTo>
                  <a:pt x="10546" y="4306"/>
                  <a:pt x="10516" y="4330"/>
                  <a:pt x="10515" y="4361"/>
                </a:cubicBezTo>
                <a:cubicBezTo>
                  <a:pt x="10509" y="4612"/>
                  <a:pt x="10490" y="4869"/>
                  <a:pt x="10459" y="5127"/>
                </a:cubicBezTo>
                <a:cubicBezTo>
                  <a:pt x="10455" y="5158"/>
                  <a:pt x="10477" y="5185"/>
                  <a:pt x="10508" y="5189"/>
                </a:cubicBezTo>
                <a:lnTo>
                  <a:pt x="10514" y="5189"/>
                </a:lnTo>
                <a:cubicBezTo>
                  <a:pt x="10542" y="5189"/>
                  <a:pt x="10565" y="5168"/>
                  <a:pt x="10569" y="5141"/>
                </a:cubicBezTo>
                <a:cubicBezTo>
                  <a:pt x="10600" y="4879"/>
                  <a:pt x="10620" y="4618"/>
                  <a:pt x="10626" y="4364"/>
                </a:cubicBezTo>
                <a:cubicBezTo>
                  <a:pt x="10627" y="4333"/>
                  <a:pt x="10604" y="4307"/>
                  <a:pt x="10573" y="4306"/>
                </a:cubicBezTo>
                <a:close/>
                <a:moveTo>
                  <a:pt x="10392" y="5842"/>
                </a:moveTo>
                <a:cubicBezTo>
                  <a:pt x="10366" y="5842"/>
                  <a:pt x="10342" y="5860"/>
                  <a:pt x="10337" y="5886"/>
                </a:cubicBezTo>
                <a:cubicBezTo>
                  <a:pt x="10329" y="5923"/>
                  <a:pt x="10322" y="5959"/>
                  <a:pt x="10314" y="5994"/>
                </a:cubicBezTo>
                <a:cubicBezTo>
                  <a:pt x="10268" y="6208"/>
                  <a:pt x="10215" y="6424"/>
                  <a:pt x="10156" y="6634"/>
                </a:cubicBezTo>
                <a:cubicBezTo>
                  <a:pt x="10148" y="6664"/>
                  <a:pt x="10165" y="6695"/>
                  <a:pt x="10195" y="6702"/>
                </a:cubicBezTo>
                <a:cubicBezTo>
                  <a:pt x="10200" y="6705"/>
                  <a:pt x="10204" y="6705"/>
                  <a:pt x="10210" y="6705"/>
                </a:cubicBezTo>
                <a:cubicBezTo>
                  <a:pt x="10234" y="6705"/>
                  <a:pt x="10257" y="6689"/>
                  <a:pt x="10263" y="6664"/>
                </a:cubicBezTo>
                <a:cubicBezTo>
                  <a:pt x="10323" y="6451"/>
                  <a:pt x="10377" y="6233"/>
                  <a:pt x="10423" y="6018"/>
                </a:cubicBezTo>
                <a:cubicBezTo>
                  <a:pt x="10431" y="5981"/>
                  <a:pt x="10438" y="5945"/>
                  <a:pt x="10446" y="5909"/>
                </a:cubicBezTo>
                <a:cubicBezTo>
                  <a:pt x="10452" y="5878"/>
                  <a:pt x="10432" y="5849"/>
                  <a:pt x="10402" y="5842"/>
                </a:cubicBezTo>
                <a:cubicBezTo>
                  <a:pt x="10399" y="5842"/>
                  <a:pt x="10395" y="5842"/>
                  <a:pt x="10392" y="5842"/>
                </a:cubicBezTo>
                <a:close/>
                <a:moveTo>
                  <a:pt x="2671" y="7727"/>
                </a:moveTo>
                <a:cubicBezTo>
                  <a:pt x="2645" y="7727"/>
                  <a:pt x="2616" y="7750"/>
                  <a:pt x="2615" y="7780"/>
                </a:cubicBezTo>
                <a:cubicBezTo>
                  <a:pt x="2615" y="7811"/>
                  <a:pt x="2639" y="7837"/>
                  <a:pt x="2670" y="7838"/>
                </a:cubicBezTo>
                <a:cubicBezTo>
                  <a:pt x="2904" y="7844"/>
                  <a:pt x="3138" y="7936"/>
                  <a:pt x="3346" y="8101"/>
                </a:cubicBezTo>
                <a:cubicBezTo>
                  <a:pt x="3356" y="8109"/>
                  <a:pt x="3368" y="8113"/>
                  <a:pt x="3380" y="8113"/>
                </a:cubicBezTo>
                <a:cubicBezTo>
                  <a:pt x="3396" y="8113"/>
                  <a:pt x="3413" y="8106"/>
                  <a:pt x="3424" y="8092"/>
                </a:cubicBezTo>
                <a:cubicBezTo>
                  <a:pt x="3442" y="8068"/>
                  <a:pt x="3439" y="8032"/>
                  <a:pt x="3414" y="8014"/>
                </a:cubicBezTo>
                <a:cubicBezTo>
                  <a:pt x="3188" y="7834"/>
                  <a:pt x="2931" y="7734"/>
                  <a:pt x="2673" y="7727"/>
                </a:cubicBezTo>
                <a:cubicBezTo>
                  <a:pt x="2672" y="7727"/>
                  <a:pt x="2672" y="7727"/>
                  <a:pt x="2671" y="7727"/>
                </a:cubicBezTo>
                <a:close/>
                <a:moveTo>
                  <a:pt x="9973" y="7330"/>
                </a:moveTo>
                <a:cubicBezTo>
                  <a:pt x="9950" y="7330"/>
                  <a:pt x="9929" y="7344"/>
                  <a:pt x="9921" y="7367"/>
                </a:cubicBezTo>
                <a:cubicBezTo>
                  <a:pt x="9834" y="7607"/>
                  <a:pt x="9736" y="7848"/>
                  <a:pt x="9632" y="8081"/>
                </a:cubicBezTo>
                <a:cubicBezTo>
                  <a:pt x="9619" y="8108"/>
                  <a:pt x="9632" y="8141"/>
                  <a:pt x="9659" y="8153"/>
                </a:cubicBezTo>
                <a:cubicBezTo>
                  <a:pt x="9667" y="8157"/>
                  <a:pt x="9674" y="8159"/>
                  <a:pt x="9682" y="8159"/>
                </a:cubicBezTo>
                <a:cubicBezTo>
                  <a:pt x="9703" y="8159"/>
                  <a:pt x="9724" y="8147"/>
                  <a:pt x="9733" y="8125"/>
                </a:cubicBezTo>
                <a:cubicBezTo>
                  <a:pt x="9839" y="7890"/>
                  <a:pt x="9937" y="7648"/>
                  <a:pt x="10025" y="7405"/>
                </a:cubicBezTo>
                <a:cubicBezTo>
                  <a:pt x="10035" y="7377"/>
                  <a:pt x="10021" y="7344"/>
                  <a:pt x="9992" y="7334"/>
                </a:cubicBezTo>
                <a:cubicBezTo>
                  <a:pt x="9985" y="7331"/>
                  <a:pt x="9979" y="7330"/>
                  <a:pt x="9973" y="7330"/>
                </a:cubicBezTo>
                <a:close/>
                <a:moveTo>
                  <a:pt x="1957" y="7977"/>
                </a:moveTo>
                <a:cubicBezTo>
                  <a:pt x="1944" y="7977"/>
                  <a:pt x="1932" y="7981"/>
                  <a:pt x="1922" y="7990"/>
                </a:cubicBezTo>
                <a:cubicBezTo>
                  <a:pt x="1716" y="8153"/>
                  <a:pt x="1552" y="8384"/>
                  <a:pt x="1461" y="8637"/>
                </a:cubicBezTo>
                <a:cubicBezTo>
                  <a:pt x="1452" y="8666"/>
                  <a:pt x="1467" y="8698"/>
                  <a:pt x="1496" y="8709"/>
                </a:cubicBezTo>
                <a:cubicBezTo>
                  <a:pt x="1502" y="8711"/>
                  <a:pt x="1507" y="8712"/>
                  <a:pt x="1514" y="8712"/>
                </a:cubicBezTo>
                <a:cubicBezTo>
                  <a:pt x="1537" y="8712"/>
                  <a:pt x="1559" y="8697"/>
                  <a:pt x="1566" y="8674"/>
                </a:cubicBezTo>
                <a:cubicBezTo>
                  <a:pt x="1649" y="8441"/>
                  <a:pt x="1800" y="8228"/>
                  <a:pt x="1991" y="8076"/>
                </a:cubicBezTo>
                <a:cubicBezTo>
                  <a:pt x="2015" y="8057"/>
                  <a:pt x="2019" y="8022"/>
                  <a:pt x="2000" y="7998"/>
                </a:cubicBezTo>
                <a:cubicBezTo>
                  <a:pt x="1989" y="7984"/>
                  <a:pt x="1973" y="7977"/>
                  <a:pt x="1957" y="7977"/>
                </a:cubicBezTo>
                <a:close/>
                <a:moveTo>
                  <a:pt x="3845" y="8611"/>
                </a:moveTo>
                <a:cubicBezTo>
                  <a:pt x="3837" y="8611"/>
                  <a:pt x="3830" y="8612"/>
                  <a:pt x="3822" y="8616"/>
                </a:cubicBezTo>
                <a:cubicBezTo>
                  <a:pt x="3795" y="8627"/>
                  <a:pt x="3782" y="8661"/>
                  <a:pt x="3794" y="8688"/>
                </a:cubicBezTo>
                <a:cubicBezTo>
                  <a:pt x="3888" y="8903"/>
                  <a:pt x="3943" y="9150"/>
                  <a:pt x="3960" y="9421"/>
                </a:cubicBezTo>
                <a:cubicBezTo>
                  <a:pt x="3962" y="9450"/>
                  <a:pt x="3987" y="9472"/>
                  <a:pt x="4016" y="9472"/>
                </a:cubicBezTo>
                <a:lnTo>
                  <a:pt x="4019" y="9472"/>
                </a:lnTo>
                <a:cubicBezTo>
                  <a:pt x="4050" y="9470"/>
                  <a:pt x="4073" y="9445"/>
                  <a:pt x="4071" y="9414"/>
                </a:cubicBezTo>
                <a:cubicBezTo>
                  <a:pt x="4053" y="9130"/>
                  <a:pt x="3994" y="8871"/>
                  <a:pt x="3896" y="8645"/>
                </a:cubicBezTo>
                <a:cubicBezTo>
                  <a:pt x="3887" y="8624"/>
                  <a:pt x="3866" y="8611"/>
                  <a:pt x="3845" y="8611"/>
                </a:cubicBezTo>
                <a:close/>
                <a:moveTo>
                  <a:pt x="9339" y="8741"/>
                </a:moveTo>
                <a:cubicBezTo>
                  <a:pt x="9320" y="8741"/>
                  <a:pt x="9301" y="8752"/>
                  <a:pt x="9291" y="8771"/>
                </a:cubicBezTo>
                <a:cubicBezTo>
                  <a:pt x="9196" y="8946"/>
                  <a:pt x="9094" y="9121"/>
                  <a:pt x="8990" y="9290"/>
                </a:cubicBezTo>
                <a:cubicBezTo>
                  <a:pt x="8960" y="9338"/>
                  <a:pt x="8930" y="9385"/>
                  <a:pt x="8900" y="9433"/>
                </a:cubicBezTo>
                <a:cubicBezTo>
                  <a:pt x="8883" y="9459"/>
                  <a:pt x="8890" y="9493"/>
                  <a:pt x="8916" y="9510"/>
                </a:cubicBezTo>
                <a:cubicBezTo>
                  <a:pt x="8926" y="9515"/>
                  <a:pt x="8936" y="9518"/>
                  <a:pt x="8946" y="9518"/>
                </a:cubicBezTo>
                <a:cubicBezTo>
                  <a:pt x="8964" y="9518"/>
                  <a:pt x="8982" y="9509"/>
                  <a:pt x="8993" y="9493"/>
                </a:cubicBezTo>
                <a:cubicBezTo>
                  <a:pt x="9024" y="9445"/>
                  <a:pt x="9055" y="9397"/>
                  <a:pt x="9085" y="9349"/>
                </a:cubicBezTo>
                <a:cubicBezTo>
                  <a:pt x="9190" y="9178"/>
                  <a:pt x="9293" y="9000"/>
                  <a:pt x="9389" y="8823"/>
                </a:cubicBezTo>
                <a:cubicBezTo>
                  <a:pt x="9403" y="8796"/>
                  <a:pt x="9393" y="8762"/>
                  <a:pt x="9367" y="8748"/>
                </a:cubicBezTo>
                <a:cubicBezTo>
                  <a:pt x="9358" y="8743"/>
                  <a:pt x="9349" y="8741"/>
                  <a:pt x="9339" y="8741"/>
                </a:cubicBezTo>
                <a:close/>
                <a:moveTo>
                  <a:pt x="1463" y="9364"/>
                </a:moveTo>
                <a:cubicBezTo>
                  <a:pt x="1460" y="9364"/>
                  <a:pt x="1456" y="9364"/>
                  <a:pt x="1453" y="9365"/>
                </a:cubicBezTo>
                <a:cubicBezTo>
                  <a:pt x="1422" y="9370"/>
                  <a:pt x="1403" y="9399"/>
                  <a:pt x="1408" y="9429"/>
                </a:cubicBezTo>
                <a:cubicBezTo>
                  <a:pt x="1454" y="9678"/>
                  <a:pt x="1557" y="9931"/>
                  <a:pt x="1705" y="10162"/>
                </a:cubicBezTo>
                <a:cubicBezTo>
                  <a:pt x="1716" y="10179"/>
                  <a:pt x="1734" y="10187"/>
                  <a:pt x="1752" y="10187"/>
                </a:cubicBezTo>
                <a:cubicBezTo>
                  <a:pt x="1763" y="10187"/>
                  <a:pt x="1773" y="10184"/>
                  <a:pt x="1782" y="10179"/>
                </a:cubicBezTo>
                <a:cubicBezTo>
                  <a:pt x="1808" y="10162"/>
                  <a:pt x="1815" y="10127"/>
                  <a:pt x="1799" y="10102"/>
                </a:cubicBezTo>
                <a:cubicBezTo>
                  <a:pt x="1657" y="9883"/>
                  <a:pt x="1560" y="9643"/>
                  <a:pt x="1517" y="9409"/>
                </a:cubicBezTo>
                <a:cubicBezTo>
                  <a:pt x="1512" y="9382"/>
                  <a:pt x="1489" y="9364"/>
                  <a:pt x="1463" y="9364"/>
                </a:cubicBezTo>
                <a:close/>
                <a:moveTo>
                  <a:pt x="8495" y="10036"/>
                </a:moveTo>
                <a:cubicBezTo>
                  <a:pt x="8479" y="10036"/>
                  <a:pt x="8463" y="10043"/>
                  <a:pt x="8451" y="10057"/>
                </a:cubicBezTo>
                <a:cubicBezTo>
                  <a:pt x="8285" y="10264"/>
                  <a:pt x="8112" y="10454"/>
                  <a:pt x="7934" y="10621"/>
                </a:cubicBezTo>
                <a:cubicBezTo>
                  <a:pt x="7913" y="10642"/>
                  <a:pt x="7912" y="10678"/>
                  <a:pt x="7932" y="10700"/>
                </a:cubicBezTo>
                <a:cubicBezTo>
                  <a:pt x="7944" y="10711"/>
                  <a:pt x="7958" y="10717"/>
                  <a:pt x="7973" y="10717"/>
                </a:cubicBezTo>
                <a:cubicBezTo>
                  <a:pt x="7987" y="10717"/>
                  <a:pt x="8000" y="10712"/>
                  <a:pt x="8011" y="10702"/>
                </a:cubicBezTo>
                <a:cubicBezTo>
                  <a:pt x="8191" y="10531"/>
                  <a:pt x="8368" y="10338"/>
                  <a:pt x="8539" y="10126"/>
                </a:cubicBezTo>
                <a:cubicBezTo>
                  <a:pt x="8558" y="10102"/>
                  <a:pt x="8554" y="10068"/>
                  <a:pt x="8530" y="10048"/>
                </a:cubicBezTo>
                <a:cubicBezTo>
                  <a:pt x="8520" y="10040"/>
                  <a:pt x="8507" y="10036"/>
                  <a:pt x="8495" y="10036"/>
                </a:cubicBezTo>
                <a:close/>
                <a:moveTo>
                  <a:pt x="3979" y="10133"/>
                </a:moveTo>
                <a:cubicBezTo>
                  <a:pt x="3952" y="10133"/>
                  <a:pt x="3929" y="10154"/>
                  <a:pt x="3925" y="10182"/>
                </a:cubicBezTo>
                <a:lnTo>
                  <a:pt x="3920" y="10220"/>
                </a:lnTo>
                <a:cubicBezTo>
                  <a:pt x="3884" y="10457"/>
                  <a:pt x="3835" y="10698"/>
                  <a:pt x="3773" y="10933"/>
                </a:cubicBezTo>
                <a:cubicBezTo>
                  <a:pt x="3765" y="10963"/>
                  <a:pt x="3783" y="10993"/>
                  <a:pt x="3813" y="11000"/>
                </a:cubicBezTo>
                <a:cubicBezTo>
                  <a:pt x="3817" y="11002"/>
                  <a:pt x="3822" y="11002"/>
                  <a:pt x="3827" y="11002"/>
                </a:cubicBezTo>
                <a:cubicBezTo>
                  <a:pt x="3851" y="11002"/>
                  <a:pt x="3874" y="10986"/>
                  <a:pt x="3881" y="10961"/>
                </a:cubicBezTo>
                <a:cubicBezTo>
                  <a:pt x="3944" y="10721"/>
                  <a:pt x="3994" y="10478"/>
                  <a:pt x="4030" y="10236"/>
                </a:cubicBezTo>
                <a:lnTo>
                  <a:pt x="4035" y="10197"/>
                </a:lnTo>
                <a:cubicBezTo>
                  <a:pt x="4039" y="10166"/>
                  <a:pt x="4018" y="10138"/>
                  <a:pt x="3987" y="10134"/>
                </a:cubicBezTo>
                <a:cubicBezTo>
                  <a:pt x="3984" y="10133"/>
                  <a:pt x="3982" y="10133"/>
                  <a:pt x="3979" y="10133"/>
                </a:cubicBezTo>
                <a:close/>
                <a:moveTo>
                  <a:pt x="2272" y="10644"/>
                </a:moveTo>
                <a:cubicBezTo>
                  <a:pt x="2256" y="10644"/>
                  <a:pt x="2239" y="10651"/>
                  <a:pt x="2228" y="10665"/>
                </a:cubicBezTo>
                <a:cubicBezTo>
                  <a:pt x="2209" y="10689"/>
                  <a:pt x="2214" y="10725"/>
                  <a:pt x="2237" y="10744"/>
                </a:cubicBezTo>
                <a:cubicBezTo>
                  <a:pt x="2429" y="10898"/>
                  <a:pt x="2647" y="11033"/>
                  <a:pt x="2903" y="11158"/>
                </a:cubicBezTo>
                <a:cubicBezTo>
                  <a:pt x="2911" y="11163"/>
                  <a:pt x="2920" y="11164"/>
                  <a:pt x="2927" y="11164"/>
                </a:cubicBezTo>
                <a:cubicBezTo>
                  <a:pt x="2947" y="11164"/>
                  <a:pt x="2968" y="11153"/>
                  <a:pt x="2977" y="11133"/>
                </a:cubicBezTo>
                <a:cubicBezTo>
                  <a:pt x="2990" y="11105"/>
                  <a:pt x="2979" y="11072"/>
                  <a:pt x="2952" y="11058"/>
                </a:cubicBezTo>
                <a:cubicBezTo>
                  <a:pt x="2703" y="10937"/>
                  <a:pt x="2492" y="10806"/>
                  <a:pt x="2306" y="10656"/>
                </a:cubicBezTo>
                <a:cubicBezTo>
                  <a:pt x="2296" y="10648"/>
                  <a:pt x="2284" y="10644"/>
                  <a:pt x="2272" y="10644"/>
                </a:cubicBezTo>
                <a:close/>
                <a:moveTo>
                  <a:pt x="7368" y="11087"/>
                </a:moveTo>
                <a:cubicBezTo>
                  <a:pt x="7358" y="11087"/>
                  <a:pt x="7347" y="11090"/>
                  <a:pt x="7338" y="11096"/>
                </a:cubicBezTo>
                <a:cubicBezTo>
                  <a:pt x="7119" y="11238"/>
                  <a:pt x="6892" y="11355"/>
                  <a:pt x="6661" y="11440"/>
                </a:cubicBezTo>
                <a:cubicBezTo>
                  <a:pt x="6632" y="11451"/>
                  <a:pt x="6617" y="11484"/>
                  <a:pt x="6628" y="11512"/>
                </a:cubicBezTo>
                <a:cubicBezTo>
                  <a:pt x="6636" y="11534"/>
                  <a:pt x="6658" y="11548"/>
                  <a:pt x="6680" y="11548"/>
                </a:cubicBezTo>
                <a:cubicBezTo>
                  <a:pt x="6686" y="11548"/>
                  <a:pt x="6693" y="11547"/>
                  <a:pt x="6699" y="11545"/>
                </a:cubicBezTo>
                <a:cubicBezTo>
                  <a:pt x="6939" y="11456"/>
                  <a:pt x="7174" y="11337"/>
                  <a:pt x="7399" y="11189"/>
                </a:cubicBezTo>
                <a:cubicBezTo>
                  <a:pt x="7425" y="11172"/>
                  <a:pt x="7432" y="11138"/>
                  <a:pt x="7415" y="11112"/>
                </a:cubicBezTo>
                <a:cubicBezTo>
                  <a:pt x="7404" y="11096"/>
                  <a:pt x="7386" y="11087"/>
                  <a:pt x="7368" y="11087"/>
                </a:cubicBezTo>
                <a:close/>
                <a:moveTo>
                  <a:pt x="3646" y="11340"/>
                </a:moveTo>
                <a:cubicBezTo>
                  <a:pt x="3622" y="11340"/>
                  <a:pt x="3600" y="11355"/>
                  <a:pt x="3593" y="11378"/>
                </a:cubicBezTo>
                <a:cubicBezTo>
                  <a:pt x="3583" y="11407"/>
                  <a:pt x="3599" y="11439"/>
                  <a:pt x="3628" y="11449"/>
                </a:cubicBezTo>
                <a:cubicBezTo>
                  <a:pt x="3882" y="11533"/>
                  <a:pt x="4135" y="11602"/>
                  <a:pt x="4380" y="11653"/>
                </a:cubicBezTo>
                <a:cubicBezTo>
                  <a:pt x="4384" y="11653"/>
                  <a:pt x="4389" y="11654"/>
                  <a:pt x="4392" y="11654"/>
                </a:cubicBezTo>
                <a:cubicBezTo>
                  <a:pt x="4417" y="11654"/>
                  <a:pt x="4441" y="11636"/>
                  <a:pt x="4446" y="11609"/>
                </a:cubicBezTo>
                <a:cubicBezTo>
                  <a:pt x="4453" y="11579"/>
                  <a:pt x="4433" y="11550"/>
                  <a:pt x="4404" y="11544"/>
                </a:cubicBezTo>
                <a:cubicBezTo>
                  <a:pt x="4163" y="11494"/>
                  <a:pt x="3913" y="11426"/>
                  <a:pt x="3663" y="11343"/>
                </a:cubicBezTo>
                <a:cubicBezTo>
                  <a:pt x="3657" y="11341"/>
                  <a:pt x="3651" y="11340"/>
                  <a:pt x="3646" y="11340"/>
                </a:cubicBezTo>
                <a:close/>
                <a:moveTo>
                  <a:pt x="5932" y="11621"/>
                </a:moveTo>
                <a:cubicBezTo>
                  <a:pt x="5929" y="11621"/>
                  <a:pt x="5926" y="11622"/>
                  <a:pt x="5924" y="11622"/>
                </a:cubicBezTo>
                <a:cubicBezTo>
                  <a:pt x="5757" y="11643"/>
                  <a:pt x="5584" y="11653"/>
                  <a:pt x="5409" y="11653"/>
                </a:cubicBezTo>
                <a:cubicBezTo>
                  <a:pt x="5326" y="11653"/>
                  <a:pt x="5244" y="11651"/>
                  <a:pt x="5161" y="11646"/>
                </a:cubicBezTo>
                <a:cubicBezTo>
                  <a:pt x="5160" y="11646"/>
                  <a:pt x="5158" y="11646"/>
                  <a:pt x="5157" y="11646"/>
                </a:cubicBezTo>
                <a:cubicBezTo>
                  <a:pt x="5128" y="11646"/>
                  <a:pt x="5104" y="11669"/>
                  <a:pt x="5102" y="11699"/>
                </a:cubicBezTo>
                <a:cubicBezTo>
                  <a:pt x="5101" y="11729"/>
                  <a:pt x="5125" y="11755"/>
                  <a:pt x="5155" y="11758"/>
                </a:cubicBezTo>
                <a:cubicBezTo>
                  <a:pt x="5242" y="11762"/>
                  <a:pt x="5330" y="11765"/>
                  <a:pt x="5417" y="11765"/>
                </a:cubicBezTo>
                <a:cubicBezTo>
                  <a:pt x="5595" y="11765"/>
                  <a:pt x="5770" y="11753"/>
                  <a:pt x="5938" y="11732"/>
                </a:cubicBezTo>
                <a:cubicBezTo>
                  <a:pt x="5967" y="11728"/>
                  <a:pt x="5990" y="11700"/>
                  <a:pt x="5986" y="11670"/>
                </a:cubicBezTo>
                <a:cubicBezTo>
                  <a:pt x="5982" y="11642"/>
                  <a:pt x="5959" y="11621"/>
                  <a:pt x="5932" y="11621"/>
                </a:cubicBezTo>
                <a:close/>
                <a:moveTo>
                  <a:pt x="3586" y="11626"/>
                </a:moveTo>
                <a:cubicBezTo>
                  <a:pt x="3563" y="11626"/>
                  <a:pt x="3542" y="11639"/>
                  <a:pt x="3533" y="11661"/>
                </a:cubicBezTo>
                <a:cubicBezTo>
                  <a:pt x="3441" y="11895"/>
                  <a:pt x="3333" y="12130"/>
                  <a:pt x="3213" y="12358"/>
                </a:cubicBezTo>
                <a:cubicBezTo>
                  <a:pt x="3198" y="12386"/>
                  <a:pt x="3209" y="12419"/>
                  <a:pt x="3237" y="12434"/>
                </a:cubicBezTo>
                <a:cubicBezTo>
                  <a:pt x="3244" y="12438"/>
                  <a:pt x="3254" y="12440"/>
                  <a:pt x="3263" y="12440"/>
                </a:cubicBezTo>
                <a:cubicBezTo>
                  <a:pt x="3282" y="12440"/>
                  <a:pt x="3302" y="12430"/>
                  <a:pt x="3312" y="12410"/>
                </a:cubicBezTo>
                <a:cubicBezTo>
                  <a:pt x="3434" y="12178"/>
                  <a:pt x="3542" y="11940"/>
                  <a:pt x="3636" y="11702"/>
                </a:cubicBezTo>
                <a:cubicBezTo>
                  <a:pt x="3648" y="11673"/>
                  <a:pt x="3634" y="11641"/>
                  <a:pt x="3606" y="11629"/>
                </a:cubicBezTo>
                <a:cubicBezTo>
                  <a:pt x="3599" y="11627"/>
                  <a:pt x="3592" y="11626"/>
                  <a:pt x="3586" y="11626"/>
                </a:cubicBezTo>
                <a:close/>
                <a:moveTo>
                  <a:pt x="2869" y="12994"/>
                </a:moveTo>
                <a:cubicBezTo>
                  <a:pt x="2850" y="12994"/>
                  <a:pt x="2832" y="13003"/>
                  <a:pt x="2821" y="13019"/>
                </a:cubicBezTo>
                <a:cubicBezTo>
                  <a:pt x="2683" y="13230"/>
                  <a:pt x="2530" y="13438"/>
                  <a:pt x="2367" y="13639"/>
                </a:cubicBezTo>
                <a:cubicBezTo>
                  <a:pt x="2348" y="13662"/>
                  <a:pt x="2352" y="13698"/>
                  <a:pt x="2376" y="13717"/>
                </a:cubicBezTo>
                <a:cubicBezTo>
                  <a:pt x="2387" y="13725"/>
                  <a:pt x="2398" y="13730"/>
                  <a:pt x="2411" y="13730"/>
                </a:cubicBezTo>
                <a:cubicBezTo>
                  <a:pt x="2427" y="13730"/>
                  <a:pt x="2443" y="13722"/>
                  <a:pt x="2454" y="13708"/>
                </a:cubicBezTo>
                <a:cubicBezTo>
                  <a:pt x="2618" y="13505"/>
                  <a:pt x="2773" y="13294"/>
                  <a:pt x="2914" y="13080"/>
                </a:cubicBezTo>
                <a:cubicBezTo>
                  <a:pt x="2931" y="13054"/>
                  <a:pt x="2925" y="13020"/>
                  <a:pt x="2899" y="13003"/>
                </a:cubicBezTo>
                <a:cubicBezTo>
                  <a:pt x="2890" y="12997"/>
                  <a:pt x="2879" y="12994"/>
                  <a:pt x="2869" y="12994"/>
                </a:cubicBezTo>
                <a:close/>
                <a:moveTo>
                  <a:pt x="1898" y="14197"/>
                </a:moveTo>
                <a:cubicBezTo>
                  <a:pt x="1883" y="14197"/>
                  <a:pt x="1869" y="14203"/>
                  <a:pt x="1858" y="14214"/>
                </a:cubicBezTo>
                <a:cubicBezTo>
                  <a:pt x="1680" y="14396"/>
                  <a:pt x="1492" y="14575"/>
                  <a:pt x="1299" y="14742"/>
                </a:cubicBezTo>
                <a:cubicBezTo>
                  <a:pt x="1276" y="14763"/>
                  <a:pt x="1273" y="14797"/>
                  <a:pt x="1294" y="14820"/>
                </a:cubicBezTo>
                <a:cubicBezTo>
                  <a:pt x="1304" y="14833"/>
                  <a:pt x="1319" y="14840"/>
                  <a:pt x="1335" y="14840"/>
                </a:cubicBezTo>
                <a:cubicBezTo>
                  <a:pt x="1348" y="14840"/>
                  <a:pt x="1361" y="14835"/>
                  <a:pt x="1372" y="14826"/>
                </a:cubicBezTo>
                <a:cubicBezTo>
                  <a:pt x="1567" y="14656"/>
                  <a:pt x="1758" y="14476"/>
                  <a:pt x="1937" y="14292"/>
                </a:cubicBezTo>
                <a:cubicBezTo>
                  <a:pt x="1958" y="14269"/>
                  <a:pt x="1958" y="14234"/>
                  <a:pt x="1936" y="14212"/>
                </a:cubicBezTo>
                <a:cubicBezTo>
                  <a:pt x="1925" y="14202"/>
                  <a:pt x="1912" y="14197"/>
                  <a:pt x="1898" y="14197"/>
                </a:cubicBezTo>
                <a:close/>
                <a:moveTo>
                  <a:pt x="729" y="15209"/>
                </a:moveTo>
                <a:cubicBezTo>
                  <a:pt x="718" y="15209"/>
                  <a:pt x="706" y="15213"/>
                  <a:pt x="697" y="15220"/>
                </a:cubicBezTo>
                <a:cubicBezTo>
                  <a:pt x="463" y="15388"/>
                  <a:pt x="248" y="15514"/>
                  <a:pt x="41" y="15607"/>
                </a:cubicBezTo>
                <a:cubicBezTo>
                  <a:pt x="13" y="15619"/>
                  <a:pt x="0" y="15651"/>
                  <a:pt x="13" y="15680"/>
                </a:cubicBezTo>
                <a:cubicBezTo>
                  <a:pt x="22" y="15701"/>
                  <a:pt x="43" y="15712"/>
                  <a:pt x="64" y="15712"/>
                </a:cubicBezTo>
                <a:cubicBezTo>
                  <a:pt x="72" y="15712"/>
                  <a:pt x="79" y="15711"/>
                  <a:pt x="87" y="15708"/>
                </a:cubicBezTo>
                <a:cubicBezTo>
                  <a:pt x="300" y="15613"/>
                  <a:pt x="521" y="15483"/>
                  <a:pt x="762" y="15310"/>
                </a:cubicBezTo>
                <a:cubicBezTo>
                  <a:pt x="786" y="15293"/>
                  <a:pt x="792" y="15257"/>
                  <a:pt x="775" y="15233"/>
                </a:cubicBezTo>
                <a:cubicBezTo>
                  <a:pt x="764" y="15217"/>
                  <a:pt x="746" y="15209"/>
                  <a:pt x="729" y="15209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1" name="Google Shape;741;p27"/>
          <p:cNvSpPr/>
          <p:nvPr/>
        </p:nvSpPr>
        <p:spPr>
          <a:xfrm rot="-9876870">
            <a:off x="1195365" y="5628132"/>
            <a:ext cx="1279019" cy="9357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42" name="Google Shape;742;p27"/>
          <p:cNvGrpSpPr/>
          <p:nvPr/>
        </p:nvGrpSpPr>
        <p:grpSpPr>
          <a:xfrm rot="-5400000">
            <a:off x="357893" y="5727704"/>
            <a:ext cx="479659" cy="434488"/>
            <a:chOff x="1640475" y="1197075"/>
            <a:chExt cx="55475" cy="50250"/>
          </a:xfrm>
        </p:grpSpPr>
        <p:sp>
          <p:nvSpPr>
            <p:cNvPr id="743" name="Google Shape;743;p27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775202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D29930-5AAF-44AB-B332-25E64C557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762DAF0-E722-43A2-BC3C-19CEDD158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CF8DEB-306D-449C-A5F5-CD1CF03D2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CF02CA3-C3B1-47ED-9BCF-D66A94241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7817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hanks">
  <p:cSld name="Thanks">
    <p:spTree>
      <p:nvGrpSpPr>
        <p:cNvPr id="1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28"/>
          <p:cNvSpPr/>
          <p:nvPr/>
        </p:nvSpPr>
        <p:spPr>
          <a:xfrm rot="10800000">
            <a:off x="7338614" y="-261150"/>
            <a:ext cx="5042852" cy="2373156"/>
          </a:xfrm>
          <a:custGeom>
            <a:avLst/>
            <a:gdLst/>
            <a:ahLst/>
            <a:cxnLst/>
            <a:rect l="l" t="t" r="r" b="b"/>
            <a:pathLst>
              <a:path w="23808" h="11204" extrusionOk="0">
                <a:moveTo>
                  <a:pt x="1601" y="1"/>
                </a:moveTo>
                <a:cubicBezTo>
                  <a:pt x="1055" y="1"/>
                  <a:pt x="506" y="115"/>
                  <a:pt x="0" y="332"/>
                </a:cubicBezTo>
                <a:lnTo>
                  <a:pt x="0" y="11204"/>
                </a:lnTo>
                <a:lnTo>
                  <a:pt x="23808" y="11204"/>
                </a:lnTo>
                <a:cubicBezTo>
                  <a:pt x="23725" y="11045"/>
                  <a:pt x="23628" y="10895"/>
                  <a:pt x="23519" y="10757"/>
                </a:cubicBezTo>
                <a:cubicBezTo>
                  <a:pt x="23017" y="10126"/>
                  <a:pt x="22249" y="9748"/>
                  <a:pt x="21476" y="9748"/>
                </a:cubicBezTo>
                <a:cubicBezTo>
                  <a:pt x="21442" y="9748"/>
                  <a:pt x="21408" y="9749"/>
                  <a:pt x="21374" y="9751"/>
                </a:cubicBezTo>
                <a:cubicBezTo>
                  <a:pt x="20787" y="9776"/>
                  <a:pt x="20207" y="10007"/>
                  <a:pt x="19629" y="10007"/>
                </a:cubicBezTo>
                <a:cubicBezTo>
                  <a:pt x="19512" y="10007"/>
                  <a:pt x="19395" y="9998"/>
                  <a:pt x="19278" y="9975"/>
                </a:cubicBezTo>
                <a:cubicBezTo>
                  <a:pt x="19140" y="9948"/>
                  <a:pt x="19009" y="9906"/>
                  <a:pt x="18886" y="9850"/>
                </a:cubicBezTo>
                <a:cubicBezTo>
                  <a:pt x="18859" y="9838"/>
                  <a:pt x="18832" y="9826"/>
                  <a:pt x="18806" y="9811"/>
                </a:cubicBezTo>
                <a:cubicBezTo>
                  <a:pt x="17861" y="9333"/>
                  <a:pt x="17298" y="8089"/>
                  <a:pt x="16410" y="7398"/>
                </a:cubicBezTo>
                <a:cubicBezTo>
                  <a:pt x="15787" y="6913"/>
                  <a:pt x="15050" y="6730"/>
                  <a:pt x="14282" y="6730"/>
                </a:cubicBezTo>
                <a:cubicBezTo>
                  <a:pt x="13407" y="6730"/>
                  <a:pt x="12492" y="6967"/>
                  <a:pt x="11660" y="7265"/>
                </a:cubicBezTo>
                <a:cubicBezTo>
                  <a:pt x="10916" y="7531"/>
                  <a:pt x="10145" y="7839"/>
                  <a:pt x="9375" y="7839"/>
                </a:cubicBezTo>
                <a:cubicBezTo>
                  <a:pt x="9193" y="7839"/>
                  <a:pt x="9011" y="7822"/>
                  <a:pt x="8830" y="7783"/>
                </a:cubicBezTo>
                <a:cubicBezTo>
                  <a:pt x="7417" y="7481"/>
                  <a:pt x="6534" y="5988"/>
                  <a:pt x="5961" y="4572"/>
                </a:cubicBezTo>
                <a:cubicBezTo>
                  <a:pt x="5388" y="3156"/>
                  <a:pt x="4892" y="1585"/>
                  <a:pt x="3719" y="690"/>
                </a:cubicBezTo>
                <a:cubicBezTo>
                  <a:pt x="3105" y="220"/>
                  <a:pt x="2357" y="1"/>
                  <a:pt x="1601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8" name="Google Shape;748;p28"/>
          <p:cNvSpPr/>
          <p:nvPr/>
        </p:nvSpPr>
        <p:spPr>
          <a:xfrm rot="10800000">
            <a:off x="8127487" y="4779187"/>
            <a:ext cx="4347680" cy="2399845"/>
          </a:xfrm>
          <a:custGeom>
            <a:avLst/>
            <a:gdLst/>
            <a:ahLst/>
            <a:cxnLst/>
            <a:rect l="l" t="t" r="r" b="b"/>
            <a:pathLst>
              <a:path w="20526" h="11330" extrusionOk="0">
                <a:moveTo>
                  <a:pt x="12939" y="1"/>
                </a:moveTo>
                <a:cubicBezTo>
                  <a:pt x="11999" y="1"/>
                  <a:pt x="11086" y="167"/>
                  <a:pt x="10169" y="370"/>
                </a:cubicBezTo>
                <a:cubicBezTo>
                  <a:pt x="9691" y="476"/>
                  <a:pt x="9213" y="584"/>
                  <a:pt x="8731" y="667"/>
                </a:cubicBezTo>
                <a:cubicBezTo>
                  <a:pt x="8234" y="750"/>
                  <a:pt x="7732" y="802"/>
                  <a:pt x="7229" y="839"/>
                </a:cubicBezTo>
                <a:cubicBezTo>
                  <a:pt x="6231" y="913"/>
                  <a:pt x="5230" y="935"/>
                  <a:pt x="4235" y="1052"/>
                </a:cubicBezTo>
                <a:cubicBezTo>
                  <a:pt x="3806" y="1102"/>
                  <a:pt x="3380" y="1184"/>
                  <a:pt x="2951" y="1235"/>
                </a:cubicBezTo>
                <a:cubicBezTo>
                  <a:pt x="2746" y="1260"/>
                  <a:pt x="2537" y="1279"/>
                  <a:pt x="2328" y="1279"/>
                </a:cubicBezTo>
                <a:cubicBezTo>
                  <a:pt x="2138" y="1279"/>
                  <a:pt x="1948" y="1263"/>
                  <a:pt x="1762" y="1222"/>
                </a:cubicBezTo>
                <a:cubicBezTo>
                  <a:pt x="1578" y="1180"/>
                  <a:pt x="1402" y="1113"/>
                  <a:pt x="1242" y="1012"/>
                </a:cubicBezTo>
                <a:cubicBezTo>
                  <a:pt x="1161" y="960"/>
                  <a:pt x="1089" y="870"/>
                  <a:pt x="988" y="868"/>
                </a:cubicBezTo>
                <a:cubicBezTo>
                  <a:pt x="985" y="868"/>
                  <a:pt x="983" y="868"/>
                  <a:pt x="981" y="868"/>
                </a:cubicBezTo>
                <a:cubicBezTo>
                  <a:pt x="897" y="868"/>
                  <a:pt x="810" y="887"/>
                  <a:pt x="732" y="917"/>
                </a:cubicBezTo>
                <a:cubicBezTo>
                  <a:pt x="360" y="1060"/>
                  <a:pt x="147" y="1435"/>
                  <a:pt x="79" y="1816"/>
                </a:cubicBezTo>
                <a:cubicBezTo>
                  <a:pt x="38" y="2046"/>
                  <a:pt x="37" y="2279"/>
                  <a:pt x="38" y="2512"/>
                </a:cubicBezTo>
                <a:cubicBezTo>
                  <a:pt x="38" y="2767"/>
                  <a:pt x="39" y="3024"/>
                  <a:pt x="40" y="3279"/>
                </a:cubicBezTo>
                <a:cubicBezTo>
                  <a:pt x="42" y="3797"/>
                  <a:pt x="44" y="4315"/>
                  <a:pt x="46" y="4833"/>
                </a:cubicBezTo>
                <a:cubicBezTo>
                  <a:pt x="50" y="5817"/>
                  <a:pt x="54" y="6803"/>
                  <a:pt x="57" y="7787"/>
                </a:cubicBezTo>
                <a:cubicBezTo>
                  <a:pt x="55" y="7786"/>
                  <a:pt x="54" y="7785"/>
                  <a:pt x="52" y="7785"/>
                </a:cubicBezTo>
                <a:cubicBezTo>
                  <a:pt x="0" y="7785"/>
                  <a:pt x="101" y="8649"/>
                  <a:pt x="628" y="8724"/>
                </a:cubicBezTo>
                <a:cubicBezTo>
                  <a:pt x="1441" y="8840"/>
                  <a:pt x="1514" y="10145"/>
                  <a:pt x="2146" y="10693"/>
                </a:cubicBezTo>
                <a:cubicBezTo>
                  <a:pt x="2452" y="10957"/>
                  <a:pt x="2805" y="11167"/>
                  <a:pt x="3199" y="11261"/>
                </a:cubicBezTo>
                <a:cubicBezTo>
                  <a:pt x="3402" y="11310"/>
                  <a:pt x="3609" y="11330"/>
                  <a:pt x="3816" y="11330"/>
                </a:cubicBezTo>
                <a:cubicBezTo>
                  <a:pt x="4077" y="11330"/>
                  <a:pt x="4340" y="11298"/>
                  <a:pt x="4597" y="11251"/>
                </a:cubicBezTo>
                <a:cubicBezTo>
                  <a:pt x="5367" y="11113"/>
                  <a:pt x="6207" y="10865"/>
                  <a:pt x="6645" y="10152"/>
                </a:cubicBezTo>
                <a:cubicBezTo>
                  <a:pt x="6859" y="9801"/>
                  <a:pt x="6970" y="9395"/>
                  <a:pt x="7203" y="9055"/>
                </a:cubicBezTo>
                <a:cubicBezTo>
                  <a:pt x="7421" y="8736"/>
                  <a:pt x="7758" y="8532"/>
                  <a:pt x="8120" y="8419"/>
                </a:cubicBezTo>
                <a:cubicBezTo>
                  <a:pt x="8559" y="8282"/>
                  <a:pt x="9011" y="8265"/>
                  <a:pt x="9465" y="8265"/>
                </a:cubicBezTo>
                <a:cubicBezTo>
                  <a:pt x="9615" y="8265"/>
                  <a:pt x="9765" y="8267"/>
                  <a:pt x="9915" y="8267"/>
                </a:cubicBezTo>
                <a:cubicBezTo>
                  <a:pt x="10115" y="8267"/>
                  <a:pt x="10316" y="8264"/>
                  <a:pt x="10515" y="8248"/>
                </a:cubicBezTo>
                <a:cubicBezTo>
                  <a:pt x="10927" y="8216"/>
                  <a:pt x="11342" y="8132"/>
                  <a:pt x="11707" y="7927"/>
                </a:cubicBezTo>
                <a:cubicBezTo>
                  <a:pt x="12074" y="7718"/>
                  <a:pt x="12352" y="7394"/>
                  <a:pt x="12600" y="7055"/>
                </a:cubicBezTo>
                <a:cubicBezTo>
                  <a:pt x="13089" y="6385"/>
                  <a:pt x="13543" y="5673"/>
                  <a:pt x="14244" y="5207"/>
                </a:cubicBezTo>
                <a:cubicBezTo>
                  <a:pt x="14594" y="4972"/>
                  <a:pt x="14986" y="4825"/>
                  <a:pt x="15405" y="4792"/>
                </a:cubicBezTo>
                <a:cubicBezTo>
                  <a:pt x="15494" y="4785"/>
                  <a:pt x="15582" y="4782"/>
                  <a:pt x="15670" y="4782"/>
                </a:cubicBezTo>
                <a:cubicBezTo>
                  <a:pt x="16070" y="4782"/>
                  <a:pt x="16469" y="4843"/>
                  <a:pt x="16866" y="4877"/>
                </a:cubicBezTo>
                <a:cubicBezTo>
                  <a:pt x="17302" y="4915"/>
                  <a:pt x="17740" y="4933"/>
                  <a:pt x="18178" y="4933"/>
                </a:cubicBezTo>
                <a:cubicBezTo>
                  <a:pt x="18243" y="4933"/>
                  <a:pt x="18309" y="4933"/>
                  <a:pt x="18374" y="4932"/>
                </a:cubicBezTo>
                <a:cubicBezTo>
                  <a:pt x="18585" y="4929"/>
                  <a:pt x="18814" y="4941"/>
                  <a:pt x="19012" y="4857"/>
                </a:cubicBezTo>
                <a:cubicBezTo>
                  <a:pt x="19193" y="4780"/>
                  <a:pt x="19305" y="4623"/>
                  <a:pt x="19390" y="4450"/>
                </a:cubicBezTo>
                <a:cubicBezTo>
                  <a:pt x="19618" y="3989"/>
                  <a:pt x="19825" y="3515"/>
                  <a:pt x="20041" y="3049"/>
                </a:cubicBezTo>
                <a:cubicBezTo>
                  <a:pt x="20147" y="2821"/>
                  <a:pt x="20256" y="2595"/>
                  <a:pt x="20357" y="2365"/>
                </a:cubicBezTo>
                <a:cubicBezTo>
                  <a:pt x="20444" y="2165"/>
                  <a:pt x="20525" y="1951"/>
                  <a:pt x="20518" y="1728"/>
                </a:cubicBezTo>
                <a:cubicBezTo>
                  <a:pt x="20505" y="1297"/>
                  <a:pt x="20161" y="1008"/>
                  <a:pt x="19822" y="810"/>
                </a:cubicBezTo>
                <a:cubicBezTo>
                  <a:pt x="19463" y="601"/>
                  <a:pt x="19065" y="469"/>
                  <a:pt x="18660" y="392"/>
                </a:cubicBezTo>
                <a:cubicBezTo>
                  <a:pt x="17815" y="229"/>
                  <a:pt x="16950" y="272"/>
                  <a:pt x="16095" y="224"/>
                </a:cubicBezTo>
                <a:cubicBezTo>
                  <a:pt x="15084" y="168"/>
                  <a:pt x="14079" y="19"/>
                  <a:pt x="13065" y="2"/>
                </a:cubicBezTo>
                <a:cubicBezTo>
                  <a:pt x="13023" y="1"/>
                  <a:pt x="12981" y="1"/>
                  <a:pt x="12939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49" name="Google Shape;749;p28"/>
          <p:cNvSpPr/>
          <p:nvPr/>
        </p:nvSpPr>
        <p:spPr>
          <a:xfrm rot="10800000">
            <a:off x="-520264" y="4322094"/>
            <a:ext cx="2755056" cy="2763105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2515" y="1"/>
                </a:moveTo>
                <a:cubicBezTo>
                  <a:pt x="12505" y="1"/>
                  <a:pt x="12495" y="2"/>
                  <a:pt x="12485" y="4"/>
                </a:cubicBezTo>
                <a:cubicBezTo>
                  <a:pt x="11568" y="214"/>
                  <a:pt x="10641" y="375"/>
                  <a:pt x="9706" y="481"/>
                </a:cubicBezTo>
                <a:cubicBezTo>
                  <a:pt x="8769" y="587"/>
                  <a:pt x="7827" y="639"/>
                  <a:pt x="6885" y="639"/>
                </a:cubicBezTo>
                <a:cubicBezTo>
                  <a:pt x="6168" y="639"/>
                  <a:pt x="5450" y="609"/>
                  <a:pt x="4735" y="550"/>
                </a:cubicBezTo>
                <a:cubicBezTo>
                  <a:pt x="4277" y="512"/>
                  <a:pt x="3796" y="469"/>
                  <a:pt x="3318" y="469"/>
                </a:cubicBezTo>
                <a:cubicBezTo>
                  <a:pt x="2513" y="469"/>
                  <a:pt x="1717" y="591"/>
                  <a:pt x="1058" y="1068"/>
                </a:cubicBezTo>
                <a:cubicBezTo>
                  <a:pt x="1059" y="1057"/>
                  <a:pt x="1057" y="1052"/>
                  <a:pt x="1050" y="1052"/>
                </a:cubicBezTo>
                <a:cubicBezTo>
                  <a:pt x="989" y="1052"/>
                  <a:pt x="597" y="1511"/>
                  <a:pt x="509" y="1745"/>
                </a:cubicBezTo>
                <a:cubicBezTo>
                  <a:pt x="139" y="2725"/>
                  <a:pt x="1" y="3837"/>
                  <a:pt x="329" y="4850"/>
                </a:cubicBezTo>
                <a:cubicBezTo>
                  <a:pt x="602" y="5696"/>
                  <a:pt x="1186" y="6475"/>
                  <a:pt x="2005" y="6858"/>
                </a:cubicBezTo>
                <a:cubicBezTo>
                  <a:pt x="2923" y="7286"/>
                  <a:pt x="3974" y="7122"/>
                  <a:pt x="4914" y="7465"/>
                </a:cubicBezTo>
                <a:cubicBezTo>
                  <a:pt x="5846" y="7805"/>
                  <a:pt x="6269" y="8720"/>
                  <a:pt x="6690" y="9546"/>
                </a:cubicBezTo>
                <a:cubicBezTo>
                  <a:pt x="7147" y="10442"/>
                  <a:pt x="7734" y="11244"/>
                  <a:pt x="8514" y="11886"/>
                </a:cubicBezTo>
                <a:cubicBezTo>
                  <a:pt x="9220" y="12466"/>
                  <a:pt x="10135" y="13045"/>
                  <a:pt x="11084" y="13045"/>
                </a:cubicBezTo>
                <a:cubicBezTo>
                  <a:pt x="11157" y="13045"/>
                  <a:pt x="11229" y="13041"/>
                  <a:pt x="11303" y="13034"/>
                </a:cubicBezTo>
                <a:cubicBezTo>
                  <a:pt x="11746" y="12991"/>
                  <a:pt x="12188" y="12817"/>
                  <a:pt x="12502" y="12494"/>
                </a:cubicBezTo>
                <a:cubicBezTo>
                  <a:pt x="12856" y="12131"/>
                  <a:pt x="12967" y="11633"/>
                  <a:pt x="12985" y="11143"/>
                </a:cubicBezTo>
                <a:cubicBezTo>
                  <a:pt x="13006" y="10560"/>
                  <a:pt x="12960" y="9972"/>
                  <a:pt x="12940" y="9391"/>
                </a:cubicBezTo>
                <a:cubicBezTo>
                  <a:pt x="12920" y="8773"/>
                  <a:pt x="12900" y="8155"/>
                  <a:pt x="12879" y="7536"/>
                </a:cubicBezTo>
                <a:lnTo>
                  <a:pt x="12632" y="116"/>
                </a:lnTo>
                <a:cubicBezTo>
                  <a:pt x="12630" y="48"/>
                  <a:pt x="12578" y="1"/>
                  <a:pt x="12515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0" name="Google Shape;750;p28"/>
          <p:cNvSpPr/>
          <p:nvPr/>
        </p:nvSpPr>
        <p:spPr>
          <a:xfrm rot="10800000">
            <a:off x="-344447" y="-512797"/>
            <a:ext cx="5163161" cy="1824348"/>
          </a:xfrm>
          <a:custGeom>
            <a:avLst/>
            <a:gdLst/>
            <a:ahLst/>
            <a:cxnLst/>
            <a:rect l="l" t="t" r="r" b="b"/>
            <a:pathLst>
              <a:path w="24376" h="8613" extrusionOk="0">
                <a:moveTo>
                  <a:pt x="12572" y="1"/>
                </a:moveTo>
                <a:cubicBezTo>
                  <a:pt x="11930" y="1"/>
                  <a:pt x="11305" y="137"/>
                  <a:pt x="10778" y="460"/>
                </a:cubicBezTo>
                <a:cubicBezTo>
                  <a:pt x="10193" y="818"/>
                  <a:pt x="9818" y="1341"/>
                  <a:pt x="9503" y="1852"/>
                </a:cubicBezTo>
                <a:cubicBezTo>
                  <a:pt x="9167" y="2398"/>
                  <a:pt x="8889" y="2969"/>
                  <a:pt x="8475" y="3485"/>
                </a:cubicBezTo>
                <a:cubicBezTo>
                  <a:pt x="8044" y="4023"/>
                  <a:pt x="7451" y="4445"/>
                  <a:pt x="6633" y="4599"/>
                </a:cubicBezTo>
                <a:cubicBezTo>
                  <a:pt x="6259" y="4669"/>
                  <a:pt x="5879" y="4690"/>
                  <a:pt x="5496" y="4690"/>
                </a:cubicBezTo>
                <a:cubicBezTo>
                  <a:pt x="4945" y="4690"/>
                  <a:pt x="4388" y="4646"/>
                  <a:pt x="3837" y="4646"/>
                </a:cubicBezTo>
                <a:cubicBezTo>
                  <a:pt x="3701" y="4646"/>
                  <a:pt x="3564" y="4649"/>
                  <a:pt x="3429" y="4656"/>
                </a:cubicBezTo>
                <a:cubicBezTo>
                  <a:pt x="2927" y="4680"/>
                  <a:pt x="2424" y="4755"/>
                  <a:pt x="1974" y="4934"/>
                </a:cubicBezTo>
                <a:cubicBezTo>
                  <a:pt x="1568" y="5095"/>
                  <a:pt x="1218" y="5332"/>
                  <a:pt x="943" y="5611"/>
                </a:cubicBezTo>
                <a:cubicBezTo>
                  <a:pt x="425" y="6133"/>
                  <a:pt x="179" y="6806"/>
                  <a:pt x="311" y="7456"/>
                </a:cubicBezTo>
                <a:cubicBezTo>
                  <a:pt x="309" y="7456"/>
                  <a:pt x="307" y="7456"/>
                  <a:pt x="305" y="7456"/>
                </a:cubicBezTo>
                <a:cubicBezTo>
                  <a:pt x="282" y="7456"/>
                  <a:pt x="258" y="7461"/>
                  <a:pt x="234" y="7475"/>
                </a:cubicBezTo>
                <a:cubicBezTo>
                  <a:pt x="83" y="7556"/>
                  <a:pt x="1" y="7677"/>
                  <a:pt x="4" y="7821"/>
                </a:cubicBezTo>
                <a:cubicBezTo>
                  <a:pt x="12" y="8172"/>
                  <a:pt x="404" y="8373"/>
                  <a:pt x="826" y="8396"/>
                </a:cubicBezTo>
                <a:cubicBezTo>
                  <a:pt x="860" y="8398"/>
                  <a:pt x="894" y="8399"/>
                  <a:pt x="929" y="8399"/>
                </a:cubicBezTo>
                <a:cubicBezTo>
                  <a:pt x="1162" y="8399"/>
                  <a:pt x="1397" y="8361"/>
                  <a:pt x="1626" y="8334"/>
                </a:cubicBezTo>
                <a:cubicBezTo>
                  <a:pt x="1931" y="8297"/>
                  <a:pt x="2238" y="8262"/>
                  <a:pt x="2544" y="8230"/>
                </a:cubicBezTo>
                <a:cubicBezTo>
                  <a:pt x="3747" y="8107"/>
                  <a:pt x="4958" y="8023"/>
                  <a:pt x="6170" y="7965"/>
                </a:cubicBezTo>
                <a:cubicBezTo>
                  <a:pt x="8591" y="7850"/>
                  <a:pt x="11019" y="7838"/>
                  <a:pt x="13445" y="7824"/>
                </a:cubicBezTo>
                <a:cubicBezTo>
                  <a:pt x="13813" y="7822"/>
                  <a:pt x="14182" y="7820"/>
                  <a:pt x="14552" y="7820"/>
                </a:cubicBezTo>
                <a:cubicBezTo>
                  <a:pt x="16507" y="7820"/>
                  <a:pt x="18472" y="7870"/>
                  <a:pt x="20390" y="8174"/>
                </a:cubicBezTo>
                <a:cubicBezTo>
                  <a:pt x="20952" y="8264"/>
                  <a:pt x="21511" y="8375"/>
                  <a:pt x="22057" y="8512"/>
                </a:cubicBezTo>
                <a:cubicBezTo>
                  <a:pt x="22240" y="8558"/>
                  <a:pt x="22430" y="8612"/>
                  <a:pt x="22625" y="8612"/>
                </a:cubicBezTo>
                <a:cubicBezTo>
                  <a:pt x="22665" y="8612"/>
                  <a:pt x="22706" y="8610"/>
                  <a:pt x="22747" y="8605"/>
                </a:cubicBezTo>
                <a:cubicBezTo>
                  <a:pt x="22986" y="8575"/>
                  <a:pt x="23126" y="8437"/>
                  <a:pt x="23188" y="8265"/>
                </a:cubicBezTo>
                <a:cubicBezTo>
                  <a:pt x="23342" y="7840"/>
                  <a:pt x="23440" y="7396"/>
                  <a:pt x="23556" y="6963"/>
                </a:cubicBezTo>
                <a:cubicBezTo>
                  <a:pt x="23675" y="6520"/>
                  <a:pt x="23785" y="6077"/>
                  <a:pt x="23879" y="5631"/>
                </a:cubicBezTo>
                <a:cubicBezTo>
                  <a:pt x="24251" y="3879"/>
                  <a:pt x="24375" y="2063"/>
                  <a:pt x="23717" y="343"/>
                </a:cubicBezTo>
                <a:cubicBezTo>
                  <a:pt x="23697" y="293"/>
                  <a:pt x="23642" y="267"/>
                  <a:pt x="23586" y="267"/>
                </a:cubicBezTo>
                <a:cubicBezTo>
                  <a:pt x="23541" y="267"/>
                  <a:pt x="23495" y="284"/>
                  <a:pt x="23467" y="317"/>
                </a:cubicBezTo>
                <a:cubicBezTo>
                  <a:pt x="23327" y="480"/>
                  <a:pt x="23169" y="631"/>
                  <a:pt x="22991" y="769"/>
                </a:cubicBezTo>
                <a:cubicBezTo>
                  <a:pt x="22274" y="1328"/>
                  <a:pt x="21289" y="1670"/>
                  <a:pt x="20281" y="1764"/>
                </a:cubicBezTo>
                <a:cubicBezTo>
                  <a:pt x="20062" y="1784"/>
                  <a:pt x="19841" y="1794"/>
                  <a:pt x="19620" y="1794"/>
                </a:cubicBezTo>
                <a:cubicBezTo>
                  <a:pt x="18644" y="1794"/>
                  <a:pt x="17671" y="1601"/>
                  <a:pt x="16789" y="1286"/>
                </a:cubicBezTo>
                <a:cubicBezTo>
                  <a:pt x="15722" y="905"/>
                  <a:pt x="14754" y="349"/>
                  <a:pt x="13607" y="110"/>
                </a:cubicBezTo>
                <a:cubicBezTo>
                  <a:pt x="13266" y="40"/>
                  <a:pt x="12917" y="1"/>
                  <a:pt x="12572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1" name="Google Shape;751;p28"/>
          <p:cNvSpPr txBox="1">
            <a:spLocks noGrp="1"/>
          </p:cNvSpPr>
          <p:nvPr>
            <p:ph type="title"/>
          </p:nvPr>
        </p:nvSpPr>
        <p:spPr>
          <a:xfrm>
            <a:off x="4106600" y="1288339"/>
            <a:ext cx="3978800" cy="112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73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52" name="Google Shape;752;p28"/>
          <p:cNvSpPr txBox="1">
            <a:spLocks noGrp="1"/>
          </p:cNvSpPr>
          <p:nvPr>
            <p:ph type="body" idx="1"/>
          </p:nvPr>
        </p:nvSpPr>
        <p:spPr>
          <a:xfrm>
            <a:off x="1645833" y="4314333"/>
            <a:ext cx="3629200" cy="13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867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1pPr>
            <a:lvl2pPr marL="1219170" lvl="1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2pPr>
            <a:lvl3pPr marL="1828754" lvl="2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3pPr>
            <a:lvl4pPr marL="2438339" lvl="3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4pPr>
            <a:lvl5pPr marL="3047924" lvl="4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5pPr>
            <a:lvl6pPr marL="3657509" lvl="5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6pPr>
            <a:lvl7pPr marL="4267093" lvl="6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●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7pPr>
            <a:lvl8pPr marL="4876678" lvl="7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○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Raleway Thin" panose="020B0203030101060003"/>
              <a:buChar char="■"/>
              <a:defRPr sz="1600">
                <a:latin typeface="Raleway Thin" panose="020B0203030101060003"/>
                <a:ea typeface="Raleway Thin" panose="020B0203030101060003"/>
                <a:cs typeface="Raleway Thin" panose="020B0203030101060003"/>
                <a:sym typeface="Raleway Thin" panose="020B0203030101060003"/>
              </a:defRPr>
            </a:lvl9pPr>
          </a:lstStyle>
          <a:p>
            <a:endParaRPr/>
          </a:p>
        </p:txBody>
      </p:sp>
      <p:sp>
        <p:nvSpPr>
          <p:cNvPr id="753" name="Google Shape;753;p28"/>
          <p:cNvSpPr txBox="1"/>
          <p:nvPr/>
        </p:nvSpPr>
        <p:spPr>
          <a:xfrm>
            <a:off x="7187876" y="4251863"/>
            <a:ext cx="3053200" cy="93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CREDITS: This presentation template was created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2"/>
              </a:rPr>
              <a:t>Slidesgo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including icons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3"/>
              </a:rPr>
              <a:t>Flaticon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, and infographics &amp; images by </a:t>
            </a:r>
            <a:r>
              <a:rPr kumimoji="0" lang="en-GB" sz="1333" b="1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>
                  <a:noFill/>
                </a:uFill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  <a:hlinkClick r:id="rId4"/>
              </a:rPr>
              <a:t>Freepik</a:t>
            </a:r>
            <a:r>
              <a:rPr kumimoji="0" lang="en-GB" sz="1333" b="0" i="0" u="none" strike="noStrike" kern="0" cap="none" spc="0" normalizeH="0" baseline="0" noProof="0">
                <a:ln>
                  <a:noFill/>
                </a:ln>
                <a:solidFill>
                  <a:srgbClr val="FF6EA7"/>
                </a:solidFill>
                <a:effectLst/>
                <a:uLnTx/>
                <a:uFillTx/>
                <a:latin typeface="Raleway" panose="020B0503030101060003"/>
                <a:ea typeface="Raleway" panose="020B0503030101060003"/>
                <a:cs typeface="Raleway" panose="020B0503030101060003"/>
                <a:sym typeface="Raleway" panose="020B0503030101060003"/>
              </a:rPr>
              <a:t>.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54" name="Google Shape;754;p28"/>
          <p:cNvGrpSpPr/>
          <p:nvPr/>
        </p:nvGrpSpPr>
        <p:grpSpPr>
          <a:xfrm rot="9300375">
            <a:off x="1502709" y="5869517"/>
            <a:ext cx="302068" cy="273615"/>
            <a:chOff x="1640475" y="1197075"/>
            <a:chExt cx="55475" cy="50250"/>
          </a:xfrm>
        </p:grpSpPr>
        <p:sp>
          <p:nvSpPr>
            <p:cNvPr id="755" name="Google Shape;75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6" name="Google Shape;75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57" name="Google Shape;75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58" name="Google Shape;758;p28"/>
          <p:cNvSpPr/>
          <p:nvPr/>
        </p:nvSpPr>
        <p:spPr>
          <a:xfrm rot="-510326" flipH="1">
            <a:off x="500423" y="363208"/>
            <a:ext cx="766524" cy="17956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59" name="Google Shape;759;p28"/>
          <p:cNvSpPr/>
          <p:nvPr/>
        </p:nvSpPr>
        <p:spPr>
          <a:xfrm rot="-9899901" flipH="1">
            <a:off x="6602048" y="6093592"/>
            <a:ext cx="726897" cy="170293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60" name="Google Shape;760;p28"/>
          <p:cNvGrpSpPr/>
          <p:nvPr/>
        </p:nvGrpSpPr>
        <p:grpSpPr>
          <a:xfrm rot="2217042">
            <a:off x="9668924" y="6197330"/>
            <a:ext cx="487819" cy="441908"/>
            <a:chOff x="1640475" y="1197075"/>
            <a:chExt cx="55475" cy="50250"/>
          </a:xfrm>
        </p:grpSpPr>
        <p:sp>
          <p:nvSpPr>
            <p:cNvPr id="761" name="Google Shape;761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2" name="Google Shape;762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3" name="Google Shape;763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4" name="Google Shape;764;p28"/>
          <p:cNvGrpSpPr/>
          <p:nvPr/>
        </p:nvGrpSpPr>
        <p:grpSpPr>
          <a:xfrm rot="-7117196">
            <a:off x="10310776" y="469866"/>
            <a:ext cx="432205" cy="391509"/>
            <a:chOff x="1640475" y="1197075"/>
            <a:chExt cx="55475" cy="50250"/>
          </a:xfrm>
        </p:grpSpPr>
        <p:sp>
          <p:nvSpPr>
            <p:cNvPr id="765" name="Google Shape;765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6" name="Google Shape;766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67" name="Google Shape;767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68" name="Google Shape;768;p28"/>
          <p:cNvGrpSpPr/>
          <p:nvPr/>
        </p:nvGrpSpPr>
        <p:grpSpPr>
          <a:xfrm rot="-7256213">
            <a:off x="573406" y="1302602"/>
            <a:ext cx="300244" cy="355949"/>
            <a:chOff x="1640475" y="1197075"/>
            <a:chExt cx="55475" cy="50250"/>
          </a:xfrm>
        </p:grpSpPr>
        <p:sp>
          <p:nvSpPr>
            <p:cNvPr id="769" name="Google Shape;769;p28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0" name="Google Shape;770;p28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71" name="Google Shape;771;p28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72" name="Google Shape;772;p28"/>
          <p:cNvSpPr/>
          <p:nvPr/>
        </p:nvSpPr>
        <p:spPr>
          <a:xfrm rot="-5211900">
            <a:off x="-23560" y="3520666"/>
            <a:ext cx="1318469" cy="1201068"/>
          </a:xfrm>
          <a:custGeom>
            <a:avLst/>
            <a:gdLst/>
            <a:ahLst/>
            <a:cxnLst/>
            <a:rect l="l" t="t" r="r" b="b"/>
            <a:pathLst>
              <a:path w="17601" h="16033" extrusionOk="0">
                <a:moveTo>
                  <a:pt x="16107" y="0"/>
                </a:moveTo>
                <a:cubicBezTo>
                  <a:pt x="16093" y="0"/>
                  <a:pt x="16078" y="6"/>
                  <a:pt x="16067" y="16"/>
                </a:cubicBezTo>
                <a:cubicBezTo>
                  <a:pt x="16046" y="38"/>
                  <a:pt x="16045" y="73"/>
                  <a:pt x="16066" y="94"/>
                </a:cubicBezTo>
                <a:lnTo>
                  <a:pt x="16107" y="137"/>
                </a:lnTo>
                <a:cubicBezTo>
                  <a:pt x="16118" y="149"/>
                  <a:pt x="16132" y="154"/>
                  <a:pt x="16147" y="154"/>
                </a:cubicBezTo>
                <a:cubicBezTo>
                  <a:pt x="16161" y="154"/>
                  <a:pt x="16175" y="150"/>
                  <a:pt x="16185" y="139"/>
                </a:cubicBezTo>
                <a:cubicBezTo>
                  <a:pt x="16207" y="119"/>
                  <a:pt x="16208" y="84"/>
                  <a:pt x="16188" y="61"/>
                </a:cubicBezTo>
                <a:lnTo>
                  <a:pt x="16146" y="17"/>
                </a:lnTo>
                <a:cubicBezTo>
                  <a:pt x="16136" y="6"/>
                  <a:pt x="16121" y="0"/>
                  <a:pt x="16107" y="0"/>
                </a:cubicBezTo>
                <a:close/>
                <a:moveTo>
                  <a:pt x="16632" y="649"/>
                </a:moveTo>
                <a:cubicBezTo>
                  <a:pt x="16621" y="649"/>
                  <a:pt x="16610" y="652"/>
                  <a:pt x="16600" y="658"/>
                </a:cubicBezTo>
                <a:cubicBezTo>
                  <a:pt x="16576" y="675"/>
                  <a:pt x="16568" y="710"/>
                  <a:pt x="16587" y="735"/>
                </a:cubicBezTo>
                <a:cubicBezTo>
                  <a:pt x="16729" y="945"/>
                  <a:pt x="16857" y="1168"/>
                  <a:pt x="16968" y="1401"/>
                </a:cubicBezTo>
                <a:cubicBezTo>
                  <a:pt x="16977" y="1420"/>
                  <a:pt x="16998" y="1432"/>
                  <a:pt x="17018" y="1432"/>
                </a:cubicBezTo>
                <a:cubicBezTo>
                  <a:pt x="17027" y="1432"/>
                  <a:pt x="17034" y="1431"/>
                  <a:pt x="17043" y="1426"/>
                </a:cubicBezTo>
                <a:cubicBezTo>
                  <a:pt x="17069" y="1414"/>
                  <a:pt x="17081" y="1380"/>
                  <a:pt x="17068" y="1353"/>
                </a:cubicBezTo>
                <a:cubicBezTo>
                  <a:pt x="16955" y="1116"/>
                  <a:pt x="16824" y="887"/>
                  <a:pt x="16678" y="673"/>
                </a:cubicBezTo>
                <a:cubicBezTo>
                  <a:pt x="16667" y="657"/>
                  <a:pt x="16650" y="649"/>
                  <a:pt x="16632" y="649"/>
                </a:cubicBezTo>
                <a:close/>
                <a:moveTo>
                  <a:pt x="17302" y="2043"/>
                </a:moveTo>
                <a:cubicBezTo>
                  <a:pt x="17296" y="2043"/>
                  <a:pt x="17291" y="2044"/>
                  <a:pt x="17285" y="2046"/>
                </a:cubicBezTo>
                <a:cubicBezTo>
                  <a:pt x="17255" y="2055"/>
                  <a:pt x="17239" y="2086"/>
                  <a:pt x="17248" y="2115"/>
                </a:cubicBezTo>
                <a:cubicBezTo>
                  <a:pt x="17324" y="2359"/>
                  <a:pt x="17382" y="2610"/>
                  <a:pt x="17423" y="2863"/>
                </a:cubicBezTo>
                <a:cubicBezTo>
                  <a:pt x="17427" y="2890"/>
                  <a:pt x="17451" y="2909"/>
                  <a:pt x="17477" y="2909"/>
                </a:cubicBezTo>
                <a:lnTo>
                  <a:pt x="17486" y="2909"/>
                </a:lnTo>
                <a:cubicBezTo>
                  <a:pt x="17517" y="2904"/>
                  <a:pt x="17537" y="2875"/>
                  <a:pt x="17532" y="2845"/>
                </a:cubicBezTo>
                <a:cubicBezTo>
                  <a:pt x="17491" y="2588"/>
                  <a:pt x="17432" y="2331"/>
                  <a:pt x="17355" y="2082"/>
                </a:cubicBezTo>
                <a:cubicBezTo>
                  <a:pt x="17347" y="2059"/>
                  <a:pt x="17325" y="2043"/>
                  <a:pt x="17302" y="2043"/>
                </a:cubicBezTo>
                <a:close/>
                <a:moveTo>
                  <a:pt x="17544" y="3572"/>
                </a:moveTo>
                <a:cubicBezTo>
                  <a:pt x="17513" y="3572"/>
                  <a:pt x="17488" y="3597"/>
                  <a:pt x="17489" y="3627"/>
                </a:cubicBezTo>
                <a:lnTo>
                  <a:pt x="17489" y="3701"/>
                </a:lnTo>
                <a:cubicBezTo>
                  <a:pt x="17489" y="3933"/>
                  <a:pt x="17474" y="4166"/>
                  <a:pt x="17443" y="4393"/>
                </a:cubicBezTo>
                <a:cubicBezTo>
                  <a:pt x="17439" y="4424"/>
                  <a:pt x="17460" y="4452"/>
                  <a:pt x="17490" y="4456"/>
                </a:cubicBezTo>
                <a:lnTo>
                  <a:pt x="17498" y="4456"/>
                </a:lnTo>
                <a:cubicBezTo>
                  <a:pt x="17526" y="4456"/>
                  <a:pt x="17549" y="4436"/>
                  <a:pt x="17553" y="4408"/>
                </a:cubicBezTo>
                <a:cubicBezTo>
                  <a:pt x="17584" y="4176"/>
                  <a:pt x="17600" y="3938"/>
                  <a:pt x="17600" y="3701"/>
                </a:cubicBezTo>
                <a:lnTo>
                  <a:pt x="17600" y="3626"/>
                </a:lnTo>
                <a:cubicBezTo>
                  <a:pt x="17599" y="3595"/>
                  <a:pt x="17575" y="3572"/>
                  <a:pt x="17545" y="3572"/>
                </a:cubicBezTo>
                <a:close/>
                <a:moveTo>
                  <a:pt x="17335" y="5103"/>
                </a:moveTo>
                <a:cubicBezTo>
                  <a:pt x="17311" y="5103"/>
                  <a:pt x="17289" y="5119"/>
                  <a:pt x="17282" y="5143"/>
                </a:cubicBezTo>
                <a:cubicBezTo>
                  <a:pt x="17247" y="5258"/>
                  <a:pt x="17208" y="5373"/>
                  <a:pt x="17166" y="5483"/>
                </a:cubicBezTo>
                <a:cubicBezTo>
                  <a:pt x="17117" y="5608"/>
                  <a:pt x="17063" y="5734"/>
                  <a:pt x="17003" y="5857"/>
                </a:cubicBezTo>
                <a:cubicBezTo>
                  <a:pt x="16989" y="5884"/>
                  <a:pt x="17001" y="5917"/>
                  <a:pt x="17029" y="5931"/>
                </a:cubicBezTo>
                <a:cubicBezTo>
                  <a:pt x="17036" y="5935"/>
                  <a:pt x="17045" y="5937"/>
                  <a:pt x="17052" y="5937"/>
                </a:cubicBezTo>
                <a:cubicBezTo>
                  <a:pt x="17073" y="5937"/>
                  <a:pt x="17093" y="5925"/>
                  <a:pt x="17102" y="5906"/>
                </a:cubicBezTo>
                <a:cubicBezTo>
                  <a:pt x="17163" y="5780"/>
                  <a:pt x="17220" y="5650"/>
                  <a:pt x="17269" y="5522"/>
                </a:cubicBezTo>
                <a:cubicBezTo>
                  <a:pt x="17313" y="5409"/>
                  <a:pt x="17352" y="5293"/>
                  <a:pt x="17388" y="5175"/>
                </a:cubicBezTo>
                <a:cubicBezTo>
                  <a:pt x="17396" y="5145"/>
                  <a:pt x="17380" y="5115"/>
                  <a:pt x="17350" y="5106"/>
                </a:cubicBezTo>
                <a:cubicBezTo>
                  <a:pt x="17345" y="5104"/>
                  <a:pt x="17340" y="5103"/>
                  <a:pt x="17335" y="5103"/>
                </a:cubicBezTo>
                <a:close/>
                <a:moveTo>
                  <a:pt x="16660" y="6494"/>
                </a:moveTo>
                <a:cubicBezTo>
                  <a:pt x="16643" y="6494"/>
                  <a:pt x="16626" y="6503"/>
                  <a:pt x="16614" y="6518"/>
                </a:cubicBezTo>
                <a:cubicBezTo>
                  <a:pt x="16470" y="6726"/>
                  <a:pt x="16307" y="6927"/>
                  <a:pt x="16130" y="7114"/>
                </a:cubicBezTo>
                <a:cubicBezTo>
                  <a:pt x="16110" y="7136"/>
                  <a:pt x="16111" y="7172"/>
                  <a:pt x="16134" y="7192"/>
                </a:cubicBezTo>
                <a:cubicBezTo>
                  <a:pt x="16144" y="7203"/>
                  <a:pt x="16157" y="7208"/>
                  <a:pt x="16171" y="7208"/>
                </a:cubicBezTo>
                <a:cubicBezTo>
                  <a:pt x="16186" y="7208"/>
                  <a:pt x="16201" y="7202"/>
                  <a:pt x="16212" y="7190"/>
                </a:cubicBezTo>
                <a:cubicBezTo>
                  <a:pt x="16391" y="6999"/>
                  <a:pt x="16558" y="6795"/>
                  <a:pt x="16705" y="6581"/>
                </a:cubicBezTo>
                <a:cubicBezTo>
                  <a:pt x="16723" y="6556"/>
                  <a:pt x="16717" y="6522"/>
                  <a:pt x="16691" y="6504"/>
                </a:cubicBezTo>
                <a:cubicBezTo>
                  <a:pt x="16682" y="6497"/>
                  <a:pt x="16671" y="6494"/>
                  <a:pt x="16660" y="6494"/>
                </a:cubicBezTo>
                <a:close/>
                <a:moveTo>
                  <a:pt x="15601" y="7622"/>
                </a:moveTo>
                <a:cubicBezTo>
                  <a:pt x="15588" y="7622"/>
                  <a:pt x="15576" y="7626"/>
                  <a:pt x="15566" y="7634"/>
                </a:cubicBezTo>
                <a:cubicBezTo>
                  <a:pt x="15367" y="7793"/>
                  <a:pt x="15154" y="7941"/>
                  <a:pt x="14934" y="8070"/>
                </a:cubicBezTo>
                <a:cubicBezTo>
                  <a:pt x="14907" y="8085"/>
                  <a:pt x="14899" y="8119"/>
                  <a:pt x="14915" y="8146"/>
                </a:cubicBezTo>
                <a:cubicBezTo>
                  <a:pt x="14924" y="8163"/>
                  <a:pt x="14943" y="8174"/>
                  <a:pt x="14962" y="8174"/>
                </a:cubicBezTo>
                <a:cubicBezTo>
                  <a:pt x="14971" y="8174"/>
                  <a:pt x="14981" y="8171"/>
                  <a:pt x="14990" y="8165"/>
                </a:cubicBezTo>
                <a:cubicBezTo>
                  <a:pt x="15215" y="8033"/>
                  <a:pt x="15432" y="7883"/>
                  <a:pt x="15636" y="7721"/>
                </a:cubicBezTo>
                <a:cubicBezTo>
                  <a:pt x="15659" y="7702"/>
                  <a:pt x="15664" y="7667"/>
                  <a:pt x="15644" y="7643"/>
                </a:cubicBezTo>
                <a:cubicBezTo>
                  <a:pt x="15633" y="7629"/>
                  <a:pt x="15617" y="7622"/>
                  <a:pt x="15601" y="7622"/>
                </a:cubicBezTo>
                <a:close/>
                <a:moveTo>
                  <a:pt x="14268" y="8408"/>
                </a:moveTo>
                <a:cubicBezTo>
                  <a:pt x="14261" y="8408"/>
                  <a:pt x="14254" y="8409"/>
                  <a:pt x="14247" y="8412"/>
                </a:cubicBezTo>
                <a:cubicBezTo>
                  <a:pt x="14009" y="8509"/>
                  <a:pt x="13763" y="8590"/>
                  <a:pt x="13517" y="8650"/>
                </a:cubicBezTo>
                <a:cubicBezTo>
                  <a:pt x="13487" y="8658"/>
                  <a:pt x="13469" y="8688"/>
                  <a:pt x="13477" y="8717"/>
                </a:cubicBezTo>
                <a:cubicBezTo>
                  <a:pt x="13483" y="8743"/>
                  <a:pt x="13506" y="8759"/>
                  <a:pt x="13530" y="8759"/>
                </a:cubicBezTo>
                <a:cubicBezTo>
                  <a:pt x="13534" y="8759"/>
                  <a:pt x="13540" y="8759"/>
                  <a:pt x="13544" y="8758"/>
                </a:cubicBezTo>
                <a:cubicBezTo>
                  <a:pt x="13795" y="8696"/>
                  <a:pt x="14046" y="8614"/>
                  <a:pt x="14289" y="8515"/>
                </a:cubicBezTo>
                <a:cubicBezTo>
                  <a:pt x="14317" y="8503"/>
                  <a:pt x="14330" y="8471"/>
                  <a:pt x="14319" y="8442"/>
                </a:cubicBezTo>
                <a:cubicBezTo>
                  <a:pt x="14310" y="8421"/>
                  <a:pt x="14289" y="8408"/>
                  <a:pt x="14268" y="8408"/>
                </a:cubicBezTo>
                <a:close/>
                <a:moveTo>
                  <a:pt x="12768" y="8775"/>
                </a:moveTo>
                <a:cubicBezTo>
                  <a:pt x="12765" y="8775"/>
                  <a:pt x="12763" y="8775"/>
                  <a:pt x="12761" y="8775"/>
                </a:cubicBezTo>
                <a:lnTo>
                  <a:pt x="12730" y="8777"/>
                </a:lnTo>
                <a:cubicBezTo>
                  <a:pt x="12495" y="8795"/>
                  <a:pt x="12256" y="8800"/>
                  <a:pt x="11989" y="8803"/>
                </a:cubicBezTo>
                <a:cubicBezTo>
                  <a:pt x="11959" y="8803"/>
                  <a:pt x="11934" y="8828"/>
                  <a:pt x="11934" y="8858"/>
                </a:cubicBezTo>
                <a:cubicBezTo>
                  <a:pt x="11934" y="8889"/>
                  <a:pt x="11960" y="8914"/>
                  <a:pt x="11990" y="8914"/>
                </a:cubicBezTo>
                <a:lnTo>
                  <a:pt x="11991" y="8913"/>
                </a:lnTo>
                <a:cubicBezTo>
                  <a:pt x="12259" y="8911"/>
                  <a:pt x="12500" y="8907"/>
                  <a:pt x="12739" y="8888"/>
                </a:cubicBezTo>
                <a:lnTo>
                  <a:pt x="12771" y="8885"/>
                </a:lnTo>
                <a:cubicBezTo>
                  <a:pt x="12801" y="8883"/>
                  <a:pt x="12823" y="8856"/>
                  <a:pt x="12821" y="8825"/>
                </a:cubicBezTo>
                <a:cubicBezTo>
                  <a:pt x="12818" y="8797"/>
                  <a:pt x="12793" y="8775"/>
                  <a:pt x="12768" y="8775"/>
                </a:cubicBezTo>
                <a:close/>
                <a:moveTo>
                  <a:pt x="11216" y="8825"/>
                </a:moveTo>
                <a:cubicBezTo>
                  <a:pt x="11214" y="8825"/>
                  <a:pt x="11212" y="8825"/>
                  <a:pt x="11210" y="8825"/>
                </a:cubicBezTo>
                <a:cubicBezTo>
                  <a:pt x="10905" y="8847"/>
                  <a:pt x="10659" y="8886"/>
                  <a:pt x="10434" y="8951"/>
                </a:cubicBezTo>
                <a:cubicBezTo>
                  <a:pt x="10404" y="8960"/>
                  <a:pt x="10387" y="8991"/>
                  <a:pt x="10396" y="9020"/>
                </a:cubicBezTo>
                <a:cubicBezTo>
                  <a:pt x="10403" y="9044"/>
                  <a:pt x="10426" y="9060"/>
                  <a:pt x="10449" y="9060"/>
                </a:cubicBezTo>
                <a:cubicBezTo>
                  <a:pt x="10455" y="9060"/>
                  <a:pt x="10460" y="9059"/>
                  <a:pt x="10464" y="9058"/>
                </a:cubicBezTo>
                <a:cubicBezTo>
                  <a:pt x="10682" y="8995"/>
                  <a:pt x="10921" y="8957"/>
                  <a:pt x="11217" y="8935"/>
                </a:cubicBezTo>
                <a:cubicBezTo>
                  <a:pt x="11248" y="8933"/>
                  <a:pt x="11271" y="8908"/>
                  <a:pt x="11269" y="8877"/>
                </a:cubicBezTo>
                <a:cubicBezTo>
                  <a:pt x="11267" y="8848"/>
                  <a:pt x="11246" y="8825"/>
                  <a:pt x="11216" y="8825"/>
                </a:cubicBezTo>
                <a:close/>
                <a:moveTo>
                  <a:pt x="9755" y="9286"/>
                </a:moveTo>
                <a:cubicBezTo>
                  <a:pt x="9743" y="9286"/>
                  <a:pt x="9732" y="9289"/>
                  <a:pt x="9722" y="9296"/>
                </a:cubicBezTo>
                <a:cubicBezTo>
                  <a:pt x="9512" y="9452"/>
                  <a:pt x="9336" y="9642"/>
                  <a:pt x="9184" y="9877"/>
                </a:cubicBezTo>
                <a:cubicBezTo>
                  <a:pt x="9167" y="9902"/>
                  <a:pt x="9175" y="9936"/>
                  <a:pt x="9200" y="9952"/>
                </a:cubicBezTo>
                <a:cubicBezTo>
                  <a:pt x="9210" y="9959"/>
                  <a:pt x="9221" y="9962"/>
                  <a:pt x="9230" y="9962"/>
                </a:cubicBezTo>
                <a:cubicBezTo>
                  <a:pt x="9248" y="9962"/>
                  <a:pt x="9267" y="9952"/>
                  <a:pt x="9277" y="9936"/>
                </a:cubicBezTo>
                <a:cubicBezTo>
                  <a:pt x="9423" y="9713"/>
                  <a:pt x="9589" y="9533"/>
                  <a:pt x="9788" y="9386"/>
                </a:cubicBezTo>
                <a:cubicBezTo>
                  <a:pt x="9813" y="9367"/>
                  <a:pt x="9818" y="9333"/>
                  <a:pt x="9800" y="9308"/>
                </a:cubicBezTo>
                <a:cubicBezTo>
                  <a:pt x="9789" y="9294"/>
                  <a:pt x="9772" y="9286"/>
                  <a:pt x="9755" y="9286"/>
                </a:cubicBezTo>
                <a:close/>
                <a:moveTo>
                  <a:pt x="8896" y="10549"/>
                </a:moveTo>
                <a:cubicBezTo>
                  <a:pt x="8873" y="10549"/>
                  <a:pt x="8851" y="10563"/>
                  <a:pt x="8844" y="10586"/>
                </a:cubicBezTo>
                <a:cubicBezTo>
                  <a:pt x="8769" y="10795"/>
                  <a:pt x="8699" y="11034"/>
                  <a:pt x="8626" y="11337"/>
                </a:cubicBezTo>
                <a:cubicBezTo>
                  <a:pt x="8619" y="11367"/>
                  <a:pt x="8637" y="11397"/>
                  <a:pt x="8667" y="11404"/>
                </a:cubicBezTo>
                <a:cubicBezTo>
                  <a:pt x="8672" y="11405"/>
                  <a:pt x="8676" y="11405"/>
                  <a:pt x="8680" y="11405"/>
                </a:cubicBezTo>
                <a:cubicBezTo>
                  <a:pt x="8705" y="11405"/>
                  <a:pt x="8728" y="11388"/>
                  <a:pt x="8734" y="11363"/>
                </a:cubicBezTo>
                <a:cubicBezTo>
                  <a:pt x="8806" y="11063"/>
                  <a:pt x="8875" y="10828"/>
                  <a:pt x="8948" y="10623"/>
                </a:cubicBezTo>
                <a:cubicBezTo>
                  <a:pt x="8958" y="10594"/>
                  <a:pt x="8943" y="10562"/>
                  <a:pt x="8914" y="10552"/>
                </a:cubicBezTo>
                <a:cubicBezTo>
                  <a:pt x="8908" y="10550"/>
                  <a:pt x="8902" y="10549"/>
                  <a:pt x="8896" y="10549"/>
                </a:cubicBezTo>
                <a:close/>
                <a:moveTo>
                  <a:pt x="8508" y="12051"/>
                </a:moveTo>
                <a:cubicBezTo>
                  <a:pt x="8483" y="12051"/>
                  <a:pt x="8459" y="12069"/>
                  <a:pt x="8454" y="12095"/>
                </a:cubicBezTo>
                <a:cubicBezTo>
                  <a:pt x="8402" y="12320"/>
                  <a:pt x="8339" y="12585"/>
                  <a:pt x="8260" y="12842"/>
                </a:cubicBezTo>
                <a:cubicBezTo>
                  <a:pt x="8252" y="12872"/>
                  <a:pt x="8268" y="12903"/>
                  <a:pt x="8298" y="12912"/>
                </a:cubicBezTo>
                <a:cubicBezTo>
                  <a:pt x="8303" y="12914"/>
                  <a:pt x="8308" y="12915"/>
                  <a:pt x="8314" y="12915"/>
                </a:cubicBezTo>
                <a:cubicBezTo>
                  <a:pt x="8337" y="12915"/>
                  <a:pt x="8360" y="12899"/>
                  <a:pt x="8367" y="12875"/>
                </a:cubicBezTo>
                <a:cubicBezTo>
                  <a:pt x="8446" y="12615"/>
                  <a:pt x="8510" y="12346"/>
                  <a:pt x="8562" y="12120"/>
                </a:cubicBezTo>
                <a:cubicBezTo>
                  <a:pt x="8569" y="12090"/>
                  <a:pt x="8550" y="12060"/>
                  <a:pt x="8520" y="12053"/>
                </a:cubicBezTo>
                <a:cubicBezTo>
                  <a:pt x="8516" y="12052"/>
                  <a:pt x="8512" y="12051"/>
                  <a:pt x="8508" y="12051"/>
                </a:cubicBezTo>
                <a:close/>
                <a:moveTo>
                  <a:pt x="62" y="13056"/>
                </a:moveTo>
                <a:cubicBezTo>
                  <a:pt x="56" y="13056"/>
                  <a:pt x="50" y="13057"/>
                  <a:pt x="44" y="13059"/>
                </a:cubicBezTo>
                <a:cubicBezTo>
                  <a:pt x="16" y="13070"/>
                  <a:pt x="0" y="13102"/>
                  <a:pt x="11" y="13131"/>
                </a:cubicBezTo>
                <a:cubicBezTo>
                  <a:pt x="98" y="13374"/>
                  <a:pt x="211" y="13613"/>
                  <a:pt x="346" y="13841"/>
                </a:cubicBezTo>
                <a:cubicBezTo>
                  <a:pt x="356" y="13858"/>
                  <a:pt x="375" y="13868"/>
                  <a:pt x="393" y="13868"/>
                </a:cubicBezTo>
                <a:cubicBezTo>
                  <a:pt x="403" y="13868"/>
                  <a:pt x="414" y="13866"/>
                  <a:pt x="422" y="13860"/>
                </a:cubicBezTo>
                <a:cubicBezTo>
                  <a:pt x="448" y="13844"/>
                  <a:pt x="458" y="13810"/>
                  <a:pt x="442" y="13784"/>
                </a:cubicBezTo>
                <a:cubicBezTo>
                  <a:pt x="310" y="13562"/>
                  <a:pt x="200" y="13330"/>
                  <a:pt x="116" y="13093"/>
                </a:cubicBezTo>
                <a:cubicBezTo>
                  <a:pt x="107" y="13070"/>
                  <a:pt x="86" y="13056"/>
                  <a:pt x="62" y="13056"/>
                </a:cubicBezTo>
                <a:close/>
                <a:moveTo>
                  <a:pt x="8029" y="13524"/>
                </a:moveTo>
                <a:cubicBezTo>
                  <a:pt x="8008" y="13524"/>
                  <a:pt x="7989" y="13535"/>
                  <a:pt x="7979" y="13555"/>
                </a:cubicBezTo>
                <a:cubicBezTo>
                  <a:pt x="7865" y="13779"/>
                  <a:pt x="7727" y="13996"/>
                  <a:pt x="7570" y="14201"/>
                </a:cubicBezTo>
                <a:cubicBezTo>
                  <a:pt x="7551" y="14225"/>
                  <a:pt x="7556" y="14260"/>
                  <a:pt x="7580" y="14278"/>
                </a:cubicBezTo>
                <a:cubicBezTo>
                  <a:pt x="7590" y="14286"/>
                  <a:pt x="7602" y="14290"/>
                  <a:pt x="7614" y="14290"/>
                </a:cubicBezTo>
                <a:cubicBezTo>
                  <a:pt x="7631" y="14290"/>
                  <a:pt x="7647" y="14282"/>
                  <a:pt x="7658" y="14268"/>
                </a:cubicBezTo>
                <a:cubicBezTo>
                  <a:pt x="7819" y="14058"/>
                  <a:pt x="7961" y="13836"/>
                  <a:pt x="8079" y="13605"/>
                </a:cubicBezTo>
                <a:cubicBezTo>
                  <a:pt x="8093" y="13577"/>
                  <a:pt x="8081" y="13544"/>
                  <a:pt x="8054" y="13530"/>
                </a:cubicBezTo>
                <a:cubicBezTo>
                  <a:pt x="8046" y="13526"/>
                  <a:pt x="8037" y="13524"/>
                  <a:pt x="8029" y="13524"/>
                </a:cubicBezTo>
                <a:close/>
                <a:moveTo>
                  <a:pt x="849" y="14384"/>
                </a:moveTo>
                <a:cubicBezTo>
                  <a:pt x="836" y="14384"/>
                  <a:pt x="823" y="14388"/>
                  <a:pt x="812" y="14398"/>
                </a:cubicBezTo>
                <a:cubicBezTo>
                  <a:pt x="790" y="14418"/>
                  <a:pt x="788" y="14453"/>
                  <a:pt x="807" y="14477"/>
                </a:cubicBezTo>
                <a:cubicBezTo>
                  <a:pt x="978" y="14672"/>
                  <a:pt x="1169" y="14855"/>
                  <a:pt x="1373" y="15020"/>
                </a:cubicBezTo>
                <a:cubicBezTo>
                  <a:pt x="1383" y="15029"/>
                  <a:pt x="1396" y="15033"/>
                  <a:pt x="1407" y="15033"/>
                </a:cubicBezTo>
                <a:cubicBezTo>
                  <a:pt x="1423" y="15033"/>
                  <a:pt x="1439" y="15026"/>
                  <a:pt x="1451" y="15012"/>
                </a:cubicBezTo>
                <a:cubicBezTo>
                  <a:pt x="1470" y="14988"/>
                  <a:pt x="1466" y="14953"/>
                  <a:pt x="1443" y="14934"/>
                </a:cubicBezTo>
                <a:cubicBezTo>
                  <a:pt x="1244" y="14773"/>
                  <a:pt x="1058" y="14594"/>
                  <a:pt x="891" y="14403"/>
                </a:cubicBezTo>
                <a:cubicBezTo>
                  <a:pt x="880" y="14391"/>
                  <a:pt x="864" y="14384"/>
                  <a:pt x="849" y="14384"/>
                </a:cubicBezTo>
                <a:close/>
                <a:moveTo>
                  <a:pt x="7088" y="14749"/>
                </a:moveTo>
                <a:cubicBezTo>
                  <a:pt x="7075" y="14749"/>
                  <a:pt x="7062" y="14753"/>
                  <a:pt x="7051" y="14763"/>
                </a:cubicBezTo>
                <a:cubicBezTo>
                  <a:pt x="6863" y="14934"/>
                  <a:pt x="6659" y="15091"/>
                  <a:pt x="6443" y="15229"/>
                </a:cubicBezTo>
                <a:cubicBezTo>
                  <a:pt x="6416" y="15245"/>
                  <a:pt x="6409" y="15280"/>
                  <a:pt x="6426" y="15306"/>
                </a:cubicBezTo>
                <a:cubicBezTo>
                  <a:pt x="6437" y="15322"/>
                  <a:pt x="6454" y="15331"/>
                  <a:pt x="6472" y="15331"/>
                </a:cubicBezTo>
                <a:cubicBezTo>
                  <a:pt x="6483" y="15331"/>
                  <a:pt x="6493" y="15328"/>
                  <a:pt x="6502" y="15323"/>
                </a:cubicBezTo>
                <a:cubicBezTo>
                  <a:pt x="6723" y="15181"/>
                  <a:pt x="6933" y="15020"/>
                  <a:pt x="7126" y="14845"/>
                </a:cubicBezTo>
                <a:cubicBezTo>
                  <a:pt x="7148" y="14825"/>
                  <a:pt x="7150" y="14790"/>
                  <a:pt x="7129" y="14767"/>
                </a:cubicBezTo>
                <a:cubicBezTo>
                  <a:pt x="7118" y="14755"/>
                  <a:pt x="7103" y="14749"/>
                  <a:pt x="7088" y="14749"/>
                </a:cubicBezTo>
                <a:close/>
                <a:moveTo>
                  <a:pt x="2049" y="15357"/>
                </a:moveTo>
                <a:cubicBezTo>
                  <a:pt x="2030" y="15357"/>
                  <a:pt x="2011" y="15368"/>
                  <a:pt x="2001" y="15386"/>
                </a:cubicBezTo>
                <a:cubicBezTo>
                  <a:pt x="1986" y="15412"/>
                  <a:pt x="1996" y="15447"/>
                  <a:pt x="2023" y="15462"/>
                </a:cubicBezTo>
                <a:cubicBezTo>
                  <a:pt x="2251" y="15590"/>
                  <a:pt x="2492" y="15699"/>
                  <a:pt x="2737" y="15785"/>
                </a:cubicBezTo>
                <a:cubicBezTo>
                  <a:pt x="2743" y="15787"/>
                  <a:pt x="2749" y="15788"/>
                  <a:pt x="2755" y="15788"/>
                </a:cubicBezTo>
                <a:cubicBezTo>
                  <a:pt x="2778" y="15788"/>
                  <a:pt x="2799" y="15775"/>
                  <a:pt x="2808" y="15752"/>
                </a:cubicBezTo>
                <a:cubicBezTo>
                  <a:pt x="2817" y="15723"/>
                  <a:pt x="2802" y="15691"/>
                  <a:pt x="2774" y="15682"/>
                </a:cubicBezTo>
                <a:cubicBezTo>
                  <a:pt x="2535" y="15597"/>
                  <a:pt x="2300" y="15490"/>
                  <a:pt x="2076" y="15364"/>
                </a:cubicBezTo>
                <a:cubicBezTo>
                  <a:pt x="2067" y="15360"/>
                  <a:pt x="2058" y="15357"/>
                  <a:pt x="2049" y="15357"/>
                </a:cubicBezTo>
                <a:close/>
                <a:moveTo>
                  <a:pt x="5786" y="15581"/>
                </a:moveTo>
                <a:cubicBezTo>
                  <a:pt x="5779" y="15581"/>
                  <a:pt x="5772" y="15583"/>
                  <a:pt x="5765" y="15586"/>
                </a:cubicBezTo>
                <a:cubicBezTo>
                  <a:pt x="5528" y="15685"/>
                  <a:pt x="5283" y="15764"/>
                  <a:pt x="5036" y="15819"/>
                </a:cubicBezTo>
                <a:cubicBezTo>
                  <a:pt x="5006" y="15827"/>
                  <a:pt x="4987" y="15857"/>
                  <a:pt x="4995" y="15886"/>
                </a:cubicBezTo>
                <a:cubicBezTo>
                  <a:pt x="5000" y="15912"/>
                  <a:pt x="5023" y="15929"/>
                  <a:pt x="5048" y="15929"/>
                </a:cubicBezTo>
                <a:cubicBezTo>
                  <a:pt x="5052" y="15929"/>
                  <a:pt x="5057" y="15929"/>
                  <a:pt x="5061" y="15928"/>
                </a:cubicBezTo>
                <a:cubicBezTo>
                  <a:pt x="5314" y="15871"/>
                  <a:pt x="5565" y="15790"/>
                  <a:pt x="5808" y="15688"/>
                </a:cubicBezTo>
                <a:cubicBezTo>
                  <a:pt x="5836" y="15675"/>
                  <a:pt x="5849" y="15643"/>
                  <a:pt x="5837" y="15615"/>
                </a:cubicBezTo>
                <a:cubicBezTo>
                  <a:pt x="5829" y="15594"/>
                  <a:pt x="5808" y="15581"/>
                  <a:pt x="5786" y="15581"/>
                </a:cubicBezTo>
                <a:close/>
                <a:moveTo>
                  <a:pt x="3506" y="15870"/>
                </a:moveTo>
                <a:cubicBezTo>
                  <a:pt x="3479" y="15870"/>
                  <a:pt x="3456" y="15890"/>
                  <a:pt x="3451" y="15917"/>
                </a:cubicBezTo>
                <a:cubicBezTo>
                  <a:pt x="3447" y="15947"/>
                  <a:pt x="3467" y="15975"/>
                  <a:pt x="3498" y="15980"/>
                </a:cubicBezTo>
                <a:cubicBezTo>
                  <a:pt x="3701" y="16013"/>
                  <a:pt x="3907" y="16030"/>
                  <a:pt x="4110" y="16032"/>
                </a:cubicBezTo>
                <a:lnTo>
                  <a:pt x="4143" y="16032"/>
                </a:lnTo>
                <a:cubicBezTo>
                  <a:pt x="4189" y="16032"/>
                  <a:pt x="4236" y="16031"/>
                  <a:pt x="4281" y="16030"/>
                </a:cubicBezTo>
                <a:cubicBezTo>
                  <a:pt x="4312" y="16029"/>
                  <a:pt x="4337" y="16003"/>
                  <a:pt x="4335" y="15972"/>
                </a:cubicBezTo>
                <a:cubicBezTo>
                  <a:pt x="4334" y="15943"/>
                  <a:pt x="4314" y="15919"/>
                  <a:pt x="4282" y="15919"/>
                </a:cubicBezTo>
                <a:cubicBezTo>
                  <a:pt x="4281" y="15919"/>
                  <a:pt x="4279" y="15919"/>
                  <a:pt x="4278" y="15919"/>
                </a:cubicBezTo>
                <a:cubicBezTo>
                  <a:pt x="4233" y="15920"/>
                  <a:pt x="4188" y="15921"/>
                  <a:pt x="4143" y="15921"/>
                </a:cubicBezTo>
                <a:lnTo>
                  <a:pt x="4110" y="15921"/>
                </a:lnTo>
                <a:cubicBezTo>
                  <a:pt x="3913" y="15919"/>
                  <a:pt x="3713" y="15903"/>
                  <a:pt x="3515" y="15871"/>
                </a:cubicBezTo>
                <a:cubicBezTo>
                  <a:pt x="3512" y="15870"/>
                  <a:pt x="3509" y="15870"/>
                  <a:pt x="3506" y="1587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921601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9"/>
          <p:cNvSpPr/>
          <p:nvPr/>
        </p:nvSpPr>
        <p:spPr>
          <a:xfrm flipH="1">
            <a:off x="7285113" y="-228666"/>
            <a:ext cx="4954655" cy="2527372"/>
          </a:xfrm>
          <a:custGeom>
            <a:avLst/>
            <a:gdLst/>
            <a:ahLst/>
            <a:cxnLst/>
            <a:rect l="l" t="t" r="r" b="b"/>
            <a:pathLst>
              <a:path w="14457" h="6348" extrusionOk="0">
                <a:moveTo>
                  <a:pt x="0" y="1"/>
                </a:moveTo>
                <a:lnTo>
                  <a:pt x="0" y="6160"/>
                </a:lnTo>
                <a:cubicBezTo>
                  <a:pt x="307" y="6283"/>
                  <a:pt x="641" y="6348"/>
                  <a:pt x="972" y="6348"/>
                </a:cubicBezTo>
                <a:cubicBezTo>
                  <a:pt x="1431" y="6348"/>
                  <a:pt x="1886" y="6223"/>
                  <a:pt x="2259" y="5957"/>
                </a:cubicBezTo>
                <a:cubicBezTo>
                  <a:pt x="2971" y="5450"/>
                  <a:pt x="3272" y="4560"/>
                  <a:pt x="3620" y="3758"/>
                </a:cubicBezTo>
                <a:cubicBezTo>
                  <a:pt x="3967" y="2955"/>
                  <a:pt x="4504" y="2110"/>
                  <a:pt x="5362" y="1938"/>
                </a:cubicBezTo>
                <a:cubicBezTo>
                  <a:pt x="5472" y="1916"/>
                  <a:pt x="5582" y="1906"/>
                  <a:pt x="5692" y="1906"/>
                </a:cubicBezTo>
                <a:cubicBezTo>
                  <a:pt x="6160" y="1906"/>
                  <a:pt x="6628" y="2081"/>
                  <a:pt x="7080" y="2232"/>
                </a:cubicBezTo>
                <a:cubicBezTo>
                  <a:pt x="7585" y="2401"/>
                  <a:pt x="8141" y="2535"/>
                  <a:pt x="8672" y="2535"/>
                </a:cubicBezTo>
                <a:cubicBezTo>
                  <a:pt x="9138" y="2535"/>
                  <a:pt x="9586" y="2431"/>
                  <a:pt x="9965" y="2156"/>
                </a:cubicBezTo>
                <a:cubicBezTo>
                  <a:pt x="10504" y="1765"/>
                  <a:pt x="10846" y="1060"/>
                  <a:pt x="11419" y="789"/>
                </a:cubicBezTo>
                <a:lnTo>
                  <a:pt x="11420" y="789"/>
                </a:lnTo>
                <a:cubicBezTo>
                  <a:pt x="11436" y="781"/>
                  <a:pt x="11452" y="774"/>
                  <a:pt x="11469" y="767"/>
                </a:cubicBezTo>
                <a:cubicBezTo>
                  <a:pt x="11544" y="736"/>
                  <a:pt x="11623" y="712"/>
                  <a:pt x="11706" y="696"/>
                </a:cubicBezTo>
                <a:cubicBezTo>
                  <a:pt x="11777" y="683"/>
                  <a:pt x="11848" y="678"/>
                  <a:pt x="11919" y="678"/>
                </a:cubicBezTo>
                <a:cubicBezTo>
                  <a:pt x="12271" y="678"/>
                  <a:pt x="12623" y="809"/>
                  <a:pt x="12978" y="824"/>
                </a:cubicBezTo>
                <a:cubicBezTo>
                  <a:pt x="12999" y="824"/>
                  <a:pt x="13020" y="825"/>
                  <a:pt x="13041" y="825"/>
                </a:cubicBezTo>
                <a:cubicBezTo>
                  <a:pt x="13511" y="825"/>
                  <a:pt x="13977" y="611"/>
                  <a:pt x="14281" y="253"/>
                </a:cubicBezTo>
                <a:cubicBezTo>
                  <a:pt x="14348" y="175"/>
                  <a:pt x="14407" y="90"/>
                  <a:pt x="14457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5" name="Google Shape;775;p29"/>
          <p:cNvSpPr/>
          <p:nvPr/>
        </p:nvSpPr>
        <p:spPr>
          <a:xfrm flipH="1">
            <a:off x="8413543" y="4453999"/>
            <a:ext cx="4176324" cy="2766635"/>
          </a:xfrm>
          <a:custGeom>
            <a:avLst/>
            <a:gdLst/>
            <a:ahLst/>
            <a:cxnLst/>
            <a:rect l="l" t="t" r="r" b="b"/>
            <a:pathLst>
              <a:path w="26174" h="14261" extrusionOk="0">
                <a:moveTo>
                  <a:pt x="4863" y="0"/>
                </a:moveTo>
                <a:cubicBezTo>
                  <a:pt x="4600" y="0"/>
                  <a:pt x="4337" y="25"/>
                  <a:pt x="4079" y="86"/>
                </a:cubicBezTo>
                <a:cubicBezTo>
                  <a:pt x="3577" y="206"/>
                  <a:pt x="3127" y="469"/>
                  <a:pt x="2736" y="803"/>
                </a:cubicBezTo>
                <a:cubicBezTo>
                  <a:pt x="1930" y="1492"/>
                  <a:pt x="1836" y="3135"/>
                  <a:pt x="799" y="3280"/>
                </a:cubicBezTo>
                <a:cubicBezTo>
                  <a:pt x="128" y="3374"/>
                  <a:pt x="0" y="4462"/>
                  <a:pt x="66" y="4462"/>
                </a:cubicBezTo>
                <a:cubicBezTo>
                  <a:pt x="68" y="4462"/>
                  <a:pt x="70" y="4461"/>
                  <a:pt x="72" y="4459"/>
                </a:cubicBezTo>
                <a:lnTo>
                  <a:pt x="72" y="4459"/>
                </a:lnTo>
                <a:cubicBezTo>
                  <a:pt x="67" y="5698"/>
                  <a:pt x="63" y="6939"/>
                  <a:pt x="59" y="8179"/>
                </a:cubicBezTo>
                <a:cubicBezTo>
                  <a:pt x="56" y="8831"/>
                  <a:pt x="53" y="9483"/>
                  <a:pt x="51" y="10135"/>
                </a:cubicBezTo>
                <a:cubicBezTo>
                  <a:pt x="50" y="10457"/>
                  <a:pt x="49" y="10777"/>
                  <a:pt x="48" y="11099"/>
                </a:cubicBezTo>
                <a:cubicBezTo>
                  <a:pt x="47" y="11393"/>
                  <a:pt x="48" y="11687"/>
                  <a:pt x="100" y="11976"/>
                </a:cubicBezTo>
                <a:cubicBezTo>
                  <a:pt x="186" y="12456"/>
                  <a:pt x="458" y="12928"/>
                  <a:pt x="933" y="13108"/>
                </a:cubicBezTo>
                <a:cubicBezTo>
                  <a:pt x="1033" y="13146"/>
                  <a:pt x="1145" y="13169"/>
                  <a:pt x="1252" y="13169"/>
                </a:cubicBezTo>
                <a:cubicBezTo>
                  <a:pt x="1254" y="13169"/>
                  <a:pt x="1257" y="13169"/>
                  <a:pt x="1259" y="13169"/>
                </a:cubicBezTo>
                <a:cubicBezTo>
                  <a:pt x="1388" y="13167"/>
                  <a:pt x="1479" y="13054"/>
                  <a:pt x="1583" y="12989"/>
                </a:cubicBezTo>
                <a:cubicBezTo>
                  <a:pt x="1788" y="12861"/>
                  <a:pt x="2013" y="12777"/>
                  <a:pt x="2247" y="12724"/>
                </a:cubicBezTo>
                <a:cubicBezTo>
                  <a:pt x="2483" y="12671"/>
                  <a:pt x="2724" y="12651"/>
                  <a:pt x="2966" y="12651"/>
                </a:cubicBezTo>
                <a:cubicBezTo>
                  <a:pt x="3233" y="12651"/>
                  <a:pt x="3501" y="12676"/>
                  <a:pt x="3763" y="12707"/>
                </a:cubicBezTo>
                <a:cubicBezTo>
                  <a:pt x="4310" y="12772"/>
                  <a:pt x="4853" y="12875"/>
                  <a:pt x="5400" y="12938"/>
                </a:cubicBezTo>
                <a:cubicBezTo>
                  <a:pt x="6669" y="13085"/>
                  <a:pt x="7946" y="13111"/>
                  <a:pt x="9219" y="13205"/>
                </a:cubicBezTo>
                <a:cubicBezTo>
                  <a:pt x="9860" y="13253"/>
                  <a:pt x="10500" y="13317"/>
                  <a:pt x="11134" y="13424"/>
                </a:cubicBezTo>
                <a:cubicBezTo>
                  <a:pt x="11749" y="13526"/>
                  <a:pt x="12358" y="13663"/>
                  <a:pt x="12967" y="13796"/>
                </a:cubicBezTo>
                <a:cubicBezTo>
                  <a:pt x="14136" y="14051"/>
                  <a:pt x="15300" y="14261"/>
                  <a:pt x="16498" y="14261"/>
                </a:cubicBezTo>
                <a:cubicBezTo>
                  <a:pt x="16552" y="14261"/>
                  <a:pt x="16606" y="14260"/>
                  <a:pt x="16660" y="14259"/>
                </a:cubicBezTo>
                <a:cubicBezTo>
                  <a:pt x="17953" y="14238"/>
                  <a:pt x="19236" y="14050"/>
                  <a:pt x="20525" y="13980"/>
                </a:cubicBezTo>
                <a:cubicBezTo>
                  <a:pt x="21615" y="13919"/>
                  <a:pt x="22718" y="13973"/>
                  <a:pt x="23796" y="13769"/>
                </a:cubicBezTo>
                <a:cubicBezTo>
                  <a:pt x="24313" y="13670"/>
                  <a:pt x="24820" y="13506"/>
                  <a:pt x="25277" y="13242"/>
                </a:cubicBezTo>
                <a:cubicBezTo>
                  <a:pt x="25711" y="12992"/>
                  <a:pt x="26148" y="12628"/>
                  <a:pt x="26165" y="12087"/>
                </a:cubicBezTo>
                <a:cubicBezTo>
                  <a:pt x="26174" y="11806"/>
                  <a:pt x="26071" y="11536"/>
                  <a:pt x="25960" y="11284"/>
                </a:cubicBezTo>
                <a:cubicBezTo>
                  <a:pt x="25831" y="10995"/>
                  <a:pt x="25692" y="10711"/>
                  <a:pt x="25556" y="10424"/>
                </a:cubicBezTo>
                <a:cubicBezTo>
                  <a:pt x="25280" y="9836"/>
                  <a:pt x="25017" y="9241"/>
                  <a:pt x="24726" y="8660"/>
                </a:cubicBezTo>
                <a:cubicBezTo>
                  <a:pt x="24617" y="8443"/>
                  <a:pt x="24475" y="8244"/>
                  <a:pt x="24244" y="8148"/>
                </a:cubicBezTo>
                <a:cubicBezTo>
                  <a:pt x="23992" y="8043"/>
                  <a:pt x="23700" y="8056"/>
                  <a:pt x="23431" y="8053"/>
                </a:cubicBezTo>
                <a:cubicBezTo>
                  <a:pt x="23345" y="8052"/>
                  <a:pt x="23259" y="8052"/>
                  <a:pt x="23173" y="8052"/>
                </a:cubicBezTo>
                <a:cubicBezTo>
                  <a:pt x="22618" y="8052"/>
                  <a:pt x="22062" y="8075"/>
                  <a:pt x="21508" y="8122"/>
                </a:cubicBezTo>
                <a:cubicBezTo>
                  <a:pt x="20999" y="8165"/>
                  <a:pt x="20489" y="8243"/>
                  <a:pt x="19978" y="8243"/>
                </a:cubicBezTo>
                <a:cubicBezTo>
                  <a:pt x="19867" y="8243"/>
                  <a:pt x="19756" y="8239"/>
                  <a:pt x="19645" y="8231"/>
                </a:cubicBezTo>
                <a:cubicBezTo>
                  <a:pt x="19110" y="8189"/>
                  <a:pt x="18609" y="8002"/>
                  <a:pt x="18163" y="7708"/>
                </a:cubicBezTo>
                <a:cubicBezTo>
                  <a:pt x="17269" y="7121"/>
                  <a:pt x="16691" y="6224"/>
                  <a:pt x="16067" y="5381"/>
                </a:cubicBezTo>
                <a:cubicBezTo>
                  <a:pt x="15751" y="4955"/>
                  <a:pt x="15397" y="4546"/>
                  <a:pt x="14929" y="4285"/>
                </a:cubicBezTo>
                <a:cubicBezTo>
                  <a:pt x="14463" y="4025"/>
                  <a:pt x="13935" y="3920"/>
                  <a:pt x="13408" y="3879"/>
                </a:cubicBezTo>
                <a:cubicBezTo>
                  <a:pt x="13154" y="3860"/>
                  <a:pt x="12899" y="3855"/>
                  <a:pt x="12643" y="3855"/>
                </a:cubicBezTo>
                <a:cubicBezTo>
                  <a:pt x="12450" y="3855"/>
                  <a:pt x="12257" y="3858"/>
                  <a:pt x="12064" y="3858"/>
                </a:cubicBezTo>
                <a:cubicBezTo>
                  <a:pt x="11487" y="3858"/>
                  <a:pt x="10912" y="3836"/>
                  <a:pt x="10354" y="3664"/>
                </a:cubicBezTo>
                <a:cubicBezTo>
                  <a:pt x="9893" y="3522"/>
                  <a:pt x="9465" y="3265"/>
                  <a:pt x="9185" y="2863"/>
                </a:cubicBezTo>
                <a:cubicBezTo>
                  <a:pt x="8887" y="2436"/>
                  <a:pt x="8747" y="1924"/>
                  <a:pt x="8473" y="1483"/>
                </a:cubicBezTo>
                <a:cubicBezTo>
                  <a:pt x="7915" y="585"/>
                  <a:pt x="6844" y="273"/>
                  <a:pt x="5861" y="99"/>
                </a:cubicBezTo>
                <a:cubicBezTo>
                  <a:pt x="5533" y="41"/>
                  <a:pt x="5197" y="0"/>
                  <a:pt x="486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6" name="Google Shape;776;p29"/>
          <p:cNvSpPr/>
          <p:nvPr/>
        </p:nvSpPr>
        <p:spPr>
          <a:xfrm flipH="1">
            <a:off x="-406706" y="4668132"/>
            <a:ext cx="4669340" cy="2423544"/>
          </a:xfrm>
          <a:custGeom>
            <a:avLst/>
            <a:gdLst/>
            <a:ahLst/>
            <a:cxnLst/>
            <a:rect l="l" t="t" r="r" b="b"/>
            <a:pathLst>
              <a:path w="13007" h="13045" extrusionOk="0">
                <a:moveTo>
                  <a:pt x="11086" y="1"/>
                </a:moveTo>
                <a:cubicBezTo>
                  <a:pt x="10136" y="1"/>
                  <a:pt x="9220" y="578"/>
                  <a:pt x="8514" y="1160"/>
                </a:cubicBezTo>
                <a:cubicBezTo>
                  <a:pt x="7734" y="1801"/>
                  <a:pt x="7147" y="2603"/>
                  <a:pt x="6690" y="3499"/>
                </a:cubicBezTo>
                <a:cubicBezTo>
                  <a:pt x="6269" y="4325"/>
                  <a:pt x="5846" y="5241"/>
                  <a:pt x="4914" y="5581"/>
                </a:cubicBezTo>
                <a:cubicBezTo>
                  <a:pt x="3974" y="5923"/>
                  <a:pt x="2923" y="5759"/>
                  <a:pt x="2005" y="6187"/>
                </a:cubicBezTo>
                <a:cubicBezTo>
                  <a:pt x="1188" y="6570"/>
                  <a:pt x="602" y="7349"/>
                  <a:pt x="329" y="8196"/>
                </a:cubicBezTo>
                <a:cubicBezTo>
                  <a:pt x="1" y="9208"/>
                  <a:pt x="140" y="10320"/>
                  <a:pt x="509" y="11301"/>
                </a:cubicBezTo>
                <a:cubicBezTo>
                  <a:pt x="597" y="11534"/>
                  <a:pt x="989" y="11993"/>
                  <a:pt x="1051" y="11993"/>
                </a:cubicBezTo>
                <a:cubicBezTo>
                  <a:pt x="1057" y="11993"/>
                  <a:pt x="1060" y="11988"/>
                  <a:pt x="1059" y="11977"/>
                </a:cubicBezTo>
                <a:lnTo>
                  <a:pt x="1059" y="11977"/>
                </a:lnTo>
                <a:cubicBezTo>
                  <a:pt x="1717" y="12454"/>
                  <a:pt x="2513" y="12576"/>
                  <a:pt x="3318" y="12576"/>
                </a:cubicBezTo>
                <a:cubicBezTo>
                  <a:pt x="3796" y="12576"/>
                  <a:pt x="4277" y="12533"/>
                  <a:pt x="4735" y="12495"/>
                </a:cubicBezTo>
                <a:cubicBezTo>
                  <a:pt x="5450" y="12436"/>
                  <a:pt x="6168" y="12406"/>
                  <a:pt x="6885" y="12406"/>
                </a:cubicBezTo>
                <a:cubicBezTo>
                  <a:pt x="7827" y="12406"/>
                  <a:pt x="8769" y="12458"/>
                  <a:pt x="9706" y="12564"/>
                </a:cubicBezTo>
                <a:cubicBezTo>
                  <a:pt x="10641" y="12670"/>
                  <a:pt x="11568" y="12831"/>
                  <a:pt x="12485" y="13041"/>
                </a:cubicBezTo>
                <a:cubicBezTo>
                  <a:pt x="12495" y="13043"/>
                  <a:pt x="12505" y="13045"/>
                  <a:pt x="12515" y="13045"/>
                </a:cubicBezTo>
                <a:cubicBezTo>
                  <a:pt x="12578" y="13045"/>
                  <a:pt x="12630" y="12997"/>
                  <a:pt x="12632" y="12929"/>
                </a:cubicBezTo>
                <a:lnTo>
                  <a:pt x="12879" y="5509"/>
                </a:lnTo>
                <a:cubicBezTo>
                  <a:pt x="12900" y="4891"/>
                  <a:pt x="12920" y="4272"/>
                  <a:pt x="12940" y="3654"/>
                </a:cubicBezTo>
                <a:cubicBezTo>
                  <a:pt x="12960" y="3073"/>
                  <a:pt x="13006" y="2485"/>
                  <a:pt x="12985" y="1903"/>
                </a:cubicBezTo>
                <a:cubicBezTo>
                  <a:pt x="12967" y="1412"/>
                  <a:pt x="12856" y="914"/>
                  <a:pt x="12502" y="551"/>
                </a:cubicBezTo>
                <a:cubicBezTo>
                  <a:pt x="12188" y="228"/>
                  <a:pt x="11746" y="54"/>
                  <a:pt x="11303" y="11"/>
                </a:cubicBezTo>
                <a:cubicBezTo>
                  <a:pt x="11230" y="4"/>
                  <a:pt x="11158" y="1"/>
                  <a:pt x="11086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77" name="Google Shape;777;p29"/>
          <p:cNvSpPr/>
          <p:nvPr/>
        </p:nvSpPr>
        <p:spPr>
          <a:xfrm flipH="1">
            <a:off x="-230622" y="-461966"/>
            <a:ext cx="5169956" cy="2672269"/>
          </a:xfrm>
          <a:custGeom>
            <a:avLst/>
            <a:gdLst/>
            <a:ahLst/>
            <a:cxnLst/>
            <a:rect l="l" t="t" r="r" b="b"/>
            <a:pathLst>
              <a:path w="24377" h="8613" extrusionOk="0">
                <a:moveTo>
                  <a:pt x="22626" y="1"/>
                </a:moveTo>
                <a:cubicBezTo>
                  <a:pt x="22431" y="1"/>
                  <a:pt x="22241" y="55"/>
                  <a:pt x="22058" y="101"/>
                </a:cubicBezTo>
                <a:cubicBezTo>
                  <a:pt x="21511" y="238"/>
                  <a:pt x="20953" y="349"/>
                  <a:pt x="20391" y="439"/>
                </a:cubicBezTo>
                <a:cubicBezTo>
                  <a:pt x="18472" y="743"/>
                  <a:pt x="16508" y="793"/>
                  <a:pt x="14552" y="793"/>
                </a:cubicBezTo>
                <a:cubicBezTo>
                  <a:pt x="14183" y="793"/>
                  <a:pt x="13813" y="791"/>
                  <a:pt x="13445" y="789"/>
                </a:cubicBezTo>
                <a:cubicBezTo>
                  <a:pt x="11020" y="775"/>
                  <a:pt x="8592" y="763"/>
                  <a:pt x="6170" y="648"/>
                </a:cubicBezTo>
                <a:cubicBezTo>
                  <a:pt x="4959" y="590"/>
                  <a:pt x="3748" y="506"/>
                  <a:pt x="2545" y="383"/>
                </a:cubicBezTo>
                <a:cubicBezTo>
                  <a:pt x="2238" y="351"/>
                  <a:pt x="1932" y="316"/>
                  <a:pt x="1627" y="279"/>
                </a:cubicBezTo>
                <a:cubicBezTo>
                  <a:pt x="1398" y="252"/>
                  <a:pt x="1163" y="215"/>
                  <a:pt x="930" y="215"/>
                </a:cubicBezTo>
                <a:cubicBezTo>
                  <a:pt x="895" y="215"/>
                  <a:pt x="861" y="215"/>
                  <a:pt x="827" y="217"/>
                </a:cubicBezTo>
                <a:cubicBezTo>
                  <a:pt x="405" y="240"/>
                  <a:pt x="13" y="441"/>
                  <a:pt x="5" y="792"/>
                </a:cubicBezTo>
                <a:cubicBezTo>
                  <a:pt x="1" y="936"/>
                  <a:pt x="84" y="1057"/>
                  <a:pt x="235" y="1138"/>
                </a:cubicBezTo>
                <a:cubicBezTo>
                  <a:pt x="259" y="1152"/>
                  <a:pt x="283" y="1157"/>
                  <a:pt x="305" y="1157"/>
                </a:cubicBezTo>
                <a:cubicBezTo>
                  <a:pt x="307" y="1157"/>
                  <a:pt x="309" y="1157"/>
                  <a:pt x="311" y="1157"/>
                </a:cubicBezTo>
                <a:lnTo>
                  <a:pt x="311" y="1157"/>
                </a:lnTo>
                <a:cubicBezTo>
                  <a:pt x="180" y="1807"/>
                  <a:pt x="426" y="2480"/>
                  <a:pt x="944" y="3003"/>
                </a:cubicBezTo>
                <a:cubicBezTo>
                  <a:pt x="1219" y="3281"/>
                  <a:pt x="1569" y="3518"/>
                  <a:pt x="1974" y="3679"/>
                </a:cubicBezTo>
                <a:cubicBezTo>
                  <a:pt x="2424" y="3858"/>
                  <a:pt x="2928" y="3933"/>
                  <a:pt x="3430" y="3957"/>
                </a:cubicBezTo>
                <a:cubicBezTo>
                  <a:pt x="3565" y="3964"/>
                  <a:pt x="3702" y="3967"/>
                  <a:pt x="3838" y="3967"/>
                </a:cubicBezTo>
                <a:cubicBezTo>
                  <a:pt x="4389" y="3967"/>
                  <a:pt x="4946" y="3924"/>
                  <a:pt x="5497" y="3924"/>
                </a:cubicBezTo>
                <a:cubicBezTo>
                  <a:pt x="5880" y="3924"/>
                  <a:pt x="6260" y="3944"/>
                  <a:pt x="6634" y="4014"/>
                </a:cubicBezTo>
                <a:cubicBezTo>
                  <a:pt x="7452" y="4167"/>
                  <a:pt x="8044" y="4590"/>
                  <a:pt x="8476" y="5128"/>
                </a:cubicBezTo>
                <a:cubicBezTo>
                  <a:pt x="8889" y="5644"/>
                  <a:pt x="9168" y="6215"/>
                  <a:pt x="9504" y="6761"/>
                </a:cubicBezTo>
                <a:cubicBezTo>
                  <a:pt x="9818" y="7272"/>
                  <a:pt x="10194" y="7795"/>
                  <a:pt x="10779" y="8153"/>
                </a:cubicBezTo>
                <a:cubicBezTo>
                  <a:pt x="11306" y="8477"/>
                  <a:pt x="11931" y="8612"/>
                  <a:pt x="12573" y="8612"/>
                </a:cubicBezTo>
                <a:cubicBezTo>
                  <a:pt x="12917" y="8612"/>
                  <a:pt x="13266" y="8573"/>
                  <a:pt x="13607" y="8503"/>
                </a:cubicBezTo>
                <a:cubicBezTo>
                  <a:pt x="14755" y="8264"/>
                  <a:pt x="15723" y="7708"/>
                  <a:pt x="16790" y="7327"/>
                </a:cubicBezTo>
                <a:cubicBezTo>
                  <a:pt x="17672" y="7012"/>
                  <a:pt x="18645" y="6819"/>
                  <a:pt x="19621" y="6819"/>
                </a:cubicBezTo>
                <a:cubicBezTo>
                  <a:pt x="19841" y="6819"/>
                  <a:pt x="20062" y="6829"/>
                  <a:pt x="20281" y="6849"/>
                </a:cubicBezTo>
                <a:cubicBezTo>
                  <a:pt x="21290" y="6943"/>
                  <a:pt x="22275" y="7285"/>
                  <a:pt x="22992" y="7844"/>
                </a:cubicBezTo>
                <a:cubicBezTo>
                  <a:pt x="23170" y="7982"/>
                  <a:pt x="23328" y="8133"/>
                  <a:pt x="23467" y="8296"/>
                </a:cubicBezTo>
                <a:cubicBezTo>
                  <a:pt x="23495" y="8329"/>
                  <a:pt x="23541" y="8346"/>
                  <a:pt x="23587" y="8346"/>
                </a:cubicBezTo>
                <a:cubicBezTo>
                  <a:pt x="23643" y="8346"/>
                  <a:pt x="23698" y="8320"/>
                  <a:pt x="23718" y="8271"/>
                </a:cubicBezTo>
                <a:cubicBezTo>
                  <a:pt x="24376" y="6550"/>
                  <a:pt x="24252" y="4734"/>
                  <a:pt x="23880" y="2982"/>
                </a:cubicBezTo>
                <a:cubicBezTo>
                  <a:pt x="23786" y="2536"/>
                  <a:pt x="23676" y="2093"/>
                  <a:pt x="23557" y="1650"/>
                </a:cubicBezTo>
                <a:cubicBezTo>
                  <a:pt x="23441" y="1217"/>
                  <a:pt x="23343" y="773"/>
                  <a:pt x="23189" y="348"/>
                </a:cubicBezTo>
                <a:cubicBezTo>
                  <a:pt x="23127" y="176"/>
                  <a:pt x="22987" y="38"/>
                  <a:pt x="22748" y="8"/>
                </a:cubicBezTo>
                <a:cubicBezTo>
                  <a:pt x="22707" y="3"/>
                  <a:pt x="22666" y="1"/>
                  <a:pt x="22626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78" name="Google Shape;778;p29"/>
          <p:cNvGrpSpPr/>
          <p:nvPr/>
        </p:nvGrpSpPr>
        <p:grpSpPr>
          <a:xfrm rot="899994">
            <a:off x="1355296" y="269176"/>
            <a:ext cx="605555" cy="548555"/>
            <a:chOff x="1640475" y="1197075"/>
            <a:chExt cx="55475" cy="50250"/>
          </a:xfrm>
        </p:grpSpPr>
        <p:sp>
          <p:nvSpPr>
            <p:cNvPr id="779" name="Google Shape;77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782" name="Google Shape;782;p29"/>
          <p:cNvGrpSpPr/>
          <p:nvPr/>
        </p:nvGrpSpPr>
        <p:grpSpPr>
          <a:xfrm rot="-765977">
            <a:off x="11002652" y="2028966"/>
            <a:ext cx="372821" cy="337725"/>
            <a:chOff x="1640475" y="1197075"/>
            <a:chExt cx="55475" cy="50250"/>
          </a:xfrm>
        </p:grpSpPr>
        <p:sp>
          <p:nvSpPr>
            <p:cNvPr id="783" name="Google Shape;783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86" name="Google Shape;786;p29"/>
          <p:cNvSpPr/>
          <p:nvPr/>
        </p:nvSpPr>
        <p:spPr>
          <a:xfrm rot="-1686808" flipH="1">
            <a:off x="4259115" y="6095818"/>
            <a:ext cx="926732" cy="21710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87" name="Google Shape;787;p29"/>
          <p:cNvSpPr/>
          <p:nvPr/>
        </p:nvSpPr>
        <p:spPr>
          <a:xfrm rot="117" flipH="1">
            <a:off x="10498933" y="200179"/>
            <a:ext cx="726903" cy="17029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88" name="Google Shape;788;p29"/>
          <p:cNvGrpSpPr/>
          <p:nvPr/>
        </p:nvGrpSpPr>
        <p:grpSpPr>
          <a:xfrm rot="-4475517">
            <a:off x="9910323" y="5922909"/>
            <a:ext cx="263693" cy="285080"/>
            <a:chOff x="1640475" y="1197075"/>
            <a:chExt cx="55475" cy="50250"/>
          </a:xfrm>
        </p:grpSpPr>
        <p:sp>
          <p:nvSpPr>
            <p:cNvPr id="789" name="Google Shape;789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0" name="Google Shape;790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1" name="Google Shape;791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792" name="Google Shape;792;p29"/>
          <p:cNvSpPr/>
          <p:nvPr/>
        </p:nvSpPr>
        <p:spPr>
          <a:xfrm>
            <a:off x="1188816" y="5495984"/>
            <a:ext cx="1556765" cy="11389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793" name="Google Shape;793;p29"/>
          <p:cNvSpPr/>
          <p:nvPr/>
        </p:nvSpPr>
        <p:spPr>
          <a:xfrm rot="368157">
            <a:off x="11025491" y="5660185"/>
            <a:ext cx="694643" cy="1088385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794" name="Google Shape;794;p29"/>
          <p:cNvGrpSpPr/>
          <p:nvPr/>
        </p:nvGrpSpPr>
        <p:grpSpPr>
          <a:xfrm rot="-765935">
            <a:off x="366172" y="4065178"/>
            <a:ext cx="295683" cy="267847"/>
            <a:chOff x="1640475" y="1197075"/>
            <a:chExt cx="55475" cy="50250"/>
          </a:xfrm>
        </p:grpSpPr>
        <p:sp>
          <p:nvSpPr>
            <p:cNvPr id="795" name="Google Shape;795;p29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6" name="Google Shape;796;p29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97" name="Google Shape;797;p29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545815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30"/>
          <p:cNvSpPr/>
          <p:nvPr/>
        </p:nvSpPr>
        <p:spPr>
          <a:xfrm>
            <a:off x="-171765" y="5412084"/>
            <a:ext cx="4754840" cy="1541664"/>
          </a:xfrm>
          <a:custGeom>
            <a:avLst/>
            <a:gdLst/>
            <a:ahLst/>
            <a:cxnLst/>
            <a:rect l="l" t="t" r="r" b="b"/>
            <a:pathLst>
              <a:path w="21861" h="7088" extrusionOk="0">
                <a:moveTo>
                  <a:pt x="1470" y="1"/>
                </a:moveTo>
                <a:cubicBezTo>
                  <a:pt x="969" y="1"/>
                  <a:pt x="465" y="73"/>
                  <a:pt x="0" y="211"/>
                </a:cubicBezTo>
                <a:lnTo>
                  <a:pt x="0" y="7087"/>
                </a:lnTo>
                <a:lnTo>
                  <a:pt x="21860" y="7087"/>
                </a:lnTo>
                <a:cubicBezTo>
                  <a:pt x="21784" y="6987"/>
                  <a:pt x="21696" y="6892"/>
                  <a:pt x="21596" y="6806"/>
                </a:cubicBezTo>
                <a:cubicBezTo>
                  <a:pt x="21135" y="6406"/>
                  <a:pt x="20429" y="6167"/>
                  <a:pt x="19720" y="6167"/>
                </a:cubicBezTo>
                <a:cubicBezTo>
                  <a:pt x="19688" y="6167"/>
                  <a:pt x="19657" y="6168"/>
                  <a:pt x="19626" y="6169"/>
                </a:cubicBezTo>
                <a:cubicBezTo>
                  <a:pt x="19086" y="6184"/>
                  <a:pt x="18553" y="6331"/>
                  <a:pt x="18022" y="6331"/>
                </a:cubicBezTo>
                <a:cubicBezTo>
                  <a:pt x="17915" y="6331"/>
                  <a:pt x="17808" y="6325"/>
                  <a:pt x="17701" y="6311"/>
                </a:cubicBezTo>
                <a:cubicBezTo>
                  <a:pt x="17575" y="6294"/>
                  <a:pt x="17455" y="6267"/>
                  <a:pt x="17341" y="6232"/>
                </a:cubicBezTo>
                <a:cubicBezTo>
                  <a:pt x="17316" y="6223"/>
                  <a:pt x="17292" y="6216"/>
                  <a:pt x="17268" y="6207"/>
                </a:cubicBezTo>
                <a:cubicBezTo>
                  <a:pt x="16400" y="5904"/>
                  <a:pt x="15883" y="5118"/>
                  <a:pt x="15068" y="4680"/>
                </a:cubicBezTo>
                <a:cubicBezTo>
                  <a:pt x="14496" y="4373"/>
                  <a:pt x="13820" y="4258"/>
                  <a:pt x="13115" y="4258"/>
                </a:cubicBezTo>
                <a:cubicBezTo>
                  <a:pt x="12312" y="4258"/>
                  <a:pt x="11471" y="4408"/>
                  <a:pt x="10706" y="4596"/>
                </a:cubicBezTo>
                <a:cubicBezTo>
                  <a:pt x="10023" y="4765"/>
                  <a:pt x="9316" y="4959"/>
                  <a:pt x="8608" y="4959"/>
                </a:cubicBezTo>
                <a:cubicBezTo>
                  <a:pt x="8441" y="4959"/>
                  <a:pt x="8274" y="4948"/>
                  <a:pt x="8107" y="4924"/>
                </a:cubicBezTo>
                <a:cubicBezTo>
                  <a:pt x="6811" y="4733"/>
                  <a:pt x="5999" y="3788"/>
                  <a:pt x="5474" y="2893"/>
                </a:cubicBezTo>
                <a:cubicBezTo>
                  <a:pt x="4948" y="1997"/>
                  <a:pt x="4493" y="1003"/>
                  <a:pt x="3416" y="436"/>
                </a:cubicBezTo>
                <a:cubicBezTo>
                  <a:pt x="2851" y="140"/>
                  <a:pt x="2164" y="1"/>
                  <a:pt x="1470" y="1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0" name="Google Shape;800;p30"/>
          <p:cNvSpPr/>
          <p:nvPr/>
        </p:nvSpPr>
        <p:spPr>
          <a:xfrm>
            <a:off x="9426752" y="-171713"/>
            <a:ext cx="2861256" cy="1404201"/>
          </a:xfrm>
          <a:custGeom>
            <a:avLst/>
            <a:gdLst/>
            <a:ahLst/>
            <a:cxnLst/>
            <a:rect l="l" t="t" r="r" b="b"/>
            <a:pathLst>
              <a:path w="13155" h="6456" extrusionOk="0">
                <a:moveTo>
                  <a:pt x="11275" y="1"/>
                </a:moveTo>
                <a:lnTo>
                  <a:pt x="11275" y="4"/>
                </a:lnTo>
                <a:lnTo>
                  <a:pt x="209" y="2"/>
                </a:lnTo>
                <a:cubicBezTo>
                  <a:pt x="185" y="57"/>
                  <a:pt x="164" y="111"/>
                  <a:pt x="145" y="167"/>
                </a:cubicBezTo>
                <a:cubicBezTo>
                  <a:pt x="138" y="184"/>
                  <a:pt x="132" y="203"/>
                  <a:pt x="127" y="221"/>
                </a:cubicBezTo>
                <a:cubicBezTo>
                  <a:pt x="59" y="429"/>
                  <a:pt x="18" y="643"/>
                  <a:pt x="6" y="860"/>
                </a:cubicBezTo>
                <a:cubicBezTo>
                  <a:pt x="0" y="984"/>
                  <a:pt x="3" y="1110"/>
                  <a:pt x="14" y="1233"/>
                </a:cubicBezTo>
                <a:cubicBezTo>
                  <a:pt x="16" y="1251"/>
                  <a:pt x="18" y="1270"/>
                  <a:pt x="20" y="1288"/>
                </a:cubicBezTo>
                <a:cubicBezTo>
                  <a:pt x="60" y="1638"/>
                  <a:pt x="172" y="1982"/>
                  <a:pt x="341" y="2300"/>
                </a:cubicBezTo>
                <a:cubicBezTo>
                  <a:pt x="351" y="2319"/>
                  <a:pt x="361" y="2337"/>
                  <a:pt x="371" y="2355"/>
                </a:cubicBezTo>
                <a:cubicBezTo>
                  <a:pt x="531" y="2642"/>
                  <a:pt x="740" y="2905"/>
                  <a:pt x="987" y="3134"/>
                </a:cubicBezTo>
                <a:cubicBezTo>
                  <a:pt x="1075" y="3217"/>
                  <a:pt x="1169" y="3295"/>
                  <a:pt x="1269" y="3368"/>
                </a:cubicBezTo>
                <a:cubicBezTo>
                  <a:pt x="1295" y="3387"/>
                  <a:pt x="1320" y="3405"/>
                  <a:pt x="1345" y="3422"/>
                </a:cubicBezTo>
                <a:cubicBezTo>
                  <a:pt x="1608" y="3604"/>
                  <a:pt x="1902" y="3745"/>
                  <a:pt x="2218" y="3827"/>
                </a:cubicBezTo>
                <a:cubicBezTo>
                  <a:pt x="2441" y="3883"/>
                  <a:pt x="2668" y="3908"/>
                  <a:pt x="2896" y="3908"/>
                </a:cubicBezTo>
                <a:cubicBezTo>
                  <a:pt x="3496" y="3908"/>
                  <a:pt x="4103" y="3734"/>
                  <a:pt x="4654" y="3501"/>
                </a:cubicBezTo>
                <a:cubicBezTo>
                  <a:pt x="4713" y="3476"/>
                  <a:pt x="4773" y="3450"/>
                  <a:pt x="4833" y="3424"/>
                </a:cubicBezTo>
                <a:cubicBezTo>
                  <a:pt x="4873" y="3406"/>
                  <a:pt x="4915" y="3387"/>
                  <a:pt x="4955" y="3369"/>
                </a:cubicBezTo>
                <a:cubicBezTo>
                  <a:pt x="5539" y="3105"/>
                  <a:pt x="6130" y="2820"/>
                  <a:pt x="6764" y="2820"/>
                </a:cubicBezTo>
                <a:cubicBezTo>
                  <a:pt x="6811" y="2820"/>
                  <a:pt x="6859" y="2822"/>
                  <a:pt x="6907" y="2825"/>
                </a:cubicBezTo>
                <a:cubicBezTo>
                  <a:pt x="7405" y="2860"/>
                  <a:pt x="7836" y="3071"/>
                  <a:pt x="8213" y="3369"/>
                </a:cubicBezTo>
                <a:cubicBezTo>
                  <a:pt x="8237" y="3387"/>
                  <a:pt x="8259" y="3405"/>
                  <a:pt x="8281" y="3424"/>
                </a:cubicBezTo>
                <a:cubicBezTo>
                  <a:pt x="8634" y="3715"/>
                  <a:pt x="8939" y="4078"/>
                  <a:pt x="9207" y="4436"/>
                </a:cubicBezTo>
                <a:cubicBezTo>
                  <a:pt x="9219" y="4454"/>
                  <a:pt x="9233" y="4472"/>
                  <a:pt x="9246" y="4490"/>
                </a:cubicBezTo>
                <a:cubicBezTo>
                  <a:pt x="9246" y="4490"/>
                  <a:pt x="9247" y="4490"/>
                  <a:pt x="9247" y="4491"/>
                </a:cubicBezTo>
                <a:cubicBezTo>
                  <a:pt x="9498" y="4831"/>
                  <a:pt x="9757" y="5189"/>
                  <a:pt x="10053" y="5504"/>
                </a:cubicBezTo>
                <a:cubicBezTo>
                  <a:pt x="10070" y="5523"/>
                  <a:pt x="10087" y="5541"/>
                  <a:pt x="10104" y="5559"/>
                </a:cubicBezTo>
                <a:cubicBezTo>
                  <a:pt x="10436" y="5901"/>
                  <a:pt x="10812" y="6189"/>
                  <a:pt x="11272" y="6342"/>
                </a:cubicBezTo>
                <a:cubicBezTo>
                  <a:pt x="11292" y="6348"/>
                  <a:pt x="11311" y="6355"/>
                  <a:pt x="11333" y="6361"/>
                </a:cubicBezTo>
                <a:cubicBezTo>
                  <a:pt x="11361" y="6370"/>
                  <a:pt x="11391" y="6378"/>
                  <a:pt x="11420" y="6386"/>
                </a:cubicBezTo>
                <a:cubicBezTo>
                  <a:pt x="11605" y="6434"/>
                  <a:pt x="11791" y="6456"/>
                  <a:pt x="11976" y="6456"/>
                </a:cubicBezTo>
                <a:cubicBezTo>
                  <a:pt x="12384" y="6456"/>
                  <a:pt x="12786" y="6349"/>
                  <a:pt x="13154" y="6177"/>
                </a:cubicBezTo>
                <a:lnTo>
                  <a:pt x="13154" y="5505"/>
                </a:lnTo>
                <a:lnTo>
                  <a:pt x="13154" y="4492"/>
                </a:lnTo>
                <a:lnTo>
                  <a:pt x="13154" y="3371"/>
                </a:lnTo>
                <a:lnTo>
                  <a:pt x="13155" y="2358"/>
                </a:lnTo>
                <a:lnTo>
                  <a:pt x="13155" y="1236"/>
                </a:lnTo>
                <a:lnTo>
                  <a:pt x="13155" y="221"/>
                </a:lnTo>
                <a:lnTo>
                  <a:pt x="13155" y="5"/>
                </a:lnTo>
                <a:lnTo>
                  <a:pt x="11334" y="4"/>
                </a:lnTo>
                <a:lnTo>
                  <a:pt x="11334" y="1"/>
                </a:ln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1" name="Google Shape;801;p30"/>
          <p:cNvSpPr/>
          <p:nvPr/>
        </p:nvSpPr>
        <p:spPr>
          <a:xfrm>
            <a:off x="-594066" y="-388999"/>
            <a:ext cx="6275407" cy="2116089"/>
          </a:xfrm>
          <a:custGeom>
            <a:avLst/>
            <a:gdLst/>
            <a:ahLst/>
            <a:cxnLst/>
            <a:rect l="l" t="t" r="r" b="b"/>
            <a:pathLst>
              <a:path w="28852" h="9729" extrusionOk="0">
                <a:moveTo>
                  <a:pt x="27909" y="1"/>
                </a:moveTo>
                <a:cubicBezTo>
                  <a:pt x="27641" y="1"/>
                  <a:pt x="27359" y="65"/>
                  <a:pt x="27138" y="117"/>
                </a:cubicBezTo>
                <a:cubicBezTo>
                  <a:pt x="26393" y="292"/>
                  <a:pt x="25642" y="438"/>
                  <a:pt x="24886" y="556"/>
                </a:cubicBezTo>
                <a:cubicBezTo>
                  <a:pt x="23384" y="791"/>
                  <a:pt x="21867" y="918"/>
                  <a:pt x="20347" y="969"/>
                </a:cubicBezTo>
                <a:cubicBezTo>
                  <a:pt x="19779" y="988"/>
                  <a:pt x="19211" y="997"/>
                  <a:pt x="18643" y="997"/>
                </a:cubicBezTo>
                <a:cubicBezTo>
                  <a:pt x="16156" y="997"/>
                  <a:pt x="13669" y="829"/>
                  <a:pt x="11190" y="628"/>
                </a:cubicBezTo>
                <a:cubicBezTo>
                  <a:pt x="9660" y="504"/>
                  <a:pt x="8132" y="368"/>
                  <a:pt x="6601" y="249"/>
                </a:cubicBezTo>
                <a:cubicBezTo>
                  <a:pt x="5839" y="189"/>
                  <a:pt x="5076" y="132"/>
                  <a:pt x="4312" y="87"/>
                </a:cubicBezTo>
                <a:cubicBezTo>
                  <a:pt x="4099" y="75"/>
                  <a:pt x="3881" y="64"/>
                  <a:pt x="3664" y="64"/>
                </a:cubicBezTo>
                <a:cubicBezTo>
                  <a:pt x="3221" y="64"/>
                  <a:pt x="2777" y="107"/>
                  <a:pt x="2362" y="261"/>
                </a:cubicBezTo>
                <a:cubicBezTo>
                  <a:pt x="1198" y="695"/>
                  <a:pt x="625" y="1959"/>
                  <a:pt x="327" y="3085"/>
                </a:cubicBezTo>
                <a:cubicBezTo>
                  <a:pt x="51" y="4125"/>
                  <a:pt x="0" y="5240"/>
                  <a:pt x="241" y="6293"/>
                </a:cubicBezTo>
                <a:cubicBezTo>
                  <a:pt x="475" y="7320"/>
                  <a:pt x="1013" y="8271"/>
                  <a:pt x="1861" y="8911"/>
                </a:cubicBezTo>
                <a:cubicBezTo>
                  <a:pt x="2297" y="9241"/>
                  <a:pt x="2827" y="9490"/>
                  <a:pt x="3378" y="9490"/>
                </a:cubicBezTo>
                <a:cubicBezTo>
                  <a:pt x="3472" y="9490"/>
                  <a:pt x="3567" y="9482"/>
                  <a:pt x="3662" y="9467"/>
                </a:cubicBezTo>
                <a:cubicBezTo>
                  <a:pt x="4312" y="9361"/>
                  <a:pt x="4799" y="8877"/>
                  <a:pt x="5302" y="8495"/>
                </a:cubicBezTo>
                <a:cubicBezTo>
                  <a:pt x="5837" y="8088"/>
                  <a:pt x="6442" y="7738"/>
                  <a:pt x="7106" y="7594"/>
                </a:cubicBezTo>
                <a:cubicBezTo>
                  <a:pt x="7279" y="7557"/>
                  <a:pt x="7450" y="7538"/>
                  <a:pt x="7618" y="7538"/>
                </a:cubicBezTo>
                <a:cubicBezTo>
                  <a:pt x="8095" y="7538"/>
                  <a:pt x="8551" y="7686"/>
                  <a:pt x="8965" y="7966"/>
                </a:cubicBezTo>
                <a:cubicBezTo>
                  <a:pt x="9884" y="8588"/>
                  <a:pt x="10692" y="9729"/>
                  <a:pt x="11891" y="9729"/>
                </a:cubicBezTo>
                <a:cubicBezTo>
                  <a:pt x="11980" y="9729"/>
                  <a:pt x="12071" y="9723"/>
                  <a:pt x="12164" y="9709"/>
                </a:cubicBezTo>
                <a:cubicBezTo>
                  <a:pt x="13260" y="9554"/>
                  <a:pt x="13511" y="8401"/>
                  <a:pt x="13804" y="7521"/>
                </a:cubicBezTo>
                <a:cubicBezTo>
                  <a:pt x="13945" y="7099"/>
                  <a:pt x="14127" y="6643"/>
                  <a:pt x="14504" y="6377"/>
                </a:cubicBezTo>
                <a:cubicBezTo>
                  <a:pt x="14738" y="6212"/>
                  <a:pt x="15003" y="6142"/>
                  <a:pt x="15276" y="6142"/>
                </a:cubicBezTo>
                <a:cubicBezTo>
                  <a:pt x="15402" y="6142"/>
                  <a:pt x="15530" y="6157"/>
                  <a:pt x="15656" y="6184"/>
                </a:cubicBezTo>
                <a:cubicBezTo>
                  <a:pt x="16572" y="6381"/>
                  <a:pt x="17354" y="6961"/>
                  <a:pt x="18244" y="7232"/>
                </a:cubicBezTo>
                <a:cubicBezTo>
                  <a:pt x="18502" y="7311"/>
                  <a:pt x="18774" y="7363"/>
                  <a:pt x="19044" y="7363"/>
                </a:cubicBezTo>
                <a:cubicBezTo>
                  <a:pt x="19207" y="7363"/>
                  <a:pt x="19369" y="7344"/>
                  <a:pt x="19529" y="7301"/>
                </a:cubicBezTo>
                <a:cubicBezTo>
                  <a:pt x="19978" y="7178"/>
                  <a:pt x="20331" y="6877"/>
                  <a:pt x="20595" y="6501"/>
                </a:cubicBezTo>
                <a:cubicBezTo>
                  <a:pt x="21130" y="5738"/>
                  <a:pt x="21292" y="4712"/>
                  <a:pt x="21999" y="4070"/>
                </a:cubicBezTo>
                <a:cubicBezTo>
                  <a:pt x="22362" y="3741"/>
                  <a:pt x="22807" y="3634"/>
                  <a:pt x="23269" y="3634"/>
                </a:cubicBezTo>
                <a:cubicBezTo>
                  <a:pt x="23739" y="3634"/>
                  <a:pt x="24227" y="3745"/>
                  <a:pt x="24664" y="3849"/>
                </a:cubicBezTo>
                <a:cubicBezTo>
                  <a:pt x="25227" y="3981"/>
                  <a:pt x="25851" y="4166"/>
                  <a:pt x="26455" y="4166"/>
                </a:cubicBezTo>
                <a:cubicBezTo>
                  <a:pt x="26763" y="4166"/>
                  <a:pt x="27066" y="4118"/>
                  <a:pt x="27353" y="3990"/>
                </a:cubicBezTo>
                <a:cubicBezTo>
                  <a:pt x="28400" y="3523"/>
                  <a:pt x="28496" y="2313"/>
                  <a:pt x="28400" y="1304"/>
                </a:cubicBezTo>
                <a:cubicBezTo>
                  <a:pt x="28773" y="1190"/>
                  <a:pt x="28851" y="712"/>
                  <a:pt x="28673" y="381"/>
                </a:cubicBezTo>
                <a:cubicBezTo>
                  <a:pt x="28515" y="88"/>
                  <a:pt x="28221" y="1"/>
                  <a:pt x="27909" y="1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2" name="Google Shape;802;p30"/>
          <p:cNvSpPr/>
          <p:nvPr/>
        </p:nvSpPr>
        <p:spPr>
          <a:xfrm>
            <a:off x="9650347" y="4042864"/>
            <a:ext cx="3183596" cy="3313011"/>
          </a:xfrm>
          <a:custGeom>
            <a:avLst/>
            <a:gdLst/>
            <a:ahLst/>
            <a:cxnLst/>
            <a:rect l="l" t="t" r="r" b="b"/>
            <a:pathLst>
              <a:path w="14637" h="15232" extrusionOk="0">
                <a:moveTo>
                  <a:pt x="11445" y="0"/>
                </a:moveTo>
                <a:cubicBezTo>
                  <a:pt x="11308" y="0"/>
                  <a:pt x="11172" y="12"/>
                  <a:pt x="11039" y="38"/>
                </a:cubicBezTo>
                <a:cubicBezTo>
                  <a:pt x="10644" y="116"/>
                  <a:pt x="10316" y="327"/>
                  <a:pt x="10145" y="596"/>
                </a:cubicBezTo>
                <a:cubicBezTo>
                  <a:pt x="9794" y="1152"/>
                  <a:pt x="10018" y="1791"/>
                  <a:pt x="9781" y="2367"/>
                </a:cubicBezTo>
                <a:cubicBezTo>
                  <a:pt x="9296" y="3551"/>
                  <a:pt x="6867" y="3019"/>
                  <a:pt x="6220" y="4123"/>
                </a:cubicBezTo>
                <a:cubicBezTo>
                  <a:pt x="6016" y="4474"/>
                  <a:pt x="6063" y="4867"/>
                  <a:pt x="6119" y="5237"/>
                </a:cubicBezTo>
                <a:cubicBezTo>
                  <a:pt x="6188" y="5684"/>
                  <a:pt x="6293" y="6128"/>
                  <a:pt x="6331" y="6578"/>
                </a:cubicBezTo>
                <a:cubicBezTo>
                  <a:pt x="6392" y="7292"/>
                  <a:pt x="6256" y="8099"/>
                  <a:pt x="5518" y="8624"/>
                </a:cubicBezTo>
                <a:cubicBezTo>
                  <a:pt x="4829" y="9115"/>
                  <a:pt x="3797" y="9174"/>
                  <a:pt x="2910" y="9343"/>
                </a:cubicBezTo>
                <a:cubicBezTo>
                  <a:pt x="2462" y="9427"/>
                  <a:pt x="2020" y="9543"/>
                  <a:pt x="1637" y="9735"/>
                </a:cubicBezTo>
                <a:cubicBezTo>
                  <a:pt x="1309" y="9901"/>
                  <a:pt x="1030" y="10112"/>
                  <a:pt x="810" y="10355"/>
                </a:cubicBezTo>
                <a:cubicBezTo>
                  <a:pt x="347" y="10864"/>
                  <a:pt x="157" y="11482"/>
                  <a:pt x="81" y="12082"/>
                </a:cubicBezTo>
                <a:cubicBezTo>
                  <a:pt x="1" y="12715"/>
                  <a:pt x="23" y="13379"/>
                  <a:pt x="158" y="14007"/>
                </a:cubicBezTo>
                <a:cubicBezTo>
                  <a:pt x="228" y="14329"/>
                  <a:pt x="371" y="14667"/>
                  <a:pt x="709" y="14896"/>
                </a:cubicBezTo>
                <a:cubicBezTo>
                  <a:pt x="1077" y="15146"/>
                  <a:pt x="1583" y="15204"/>
                  <a:pt x="2068" y="15214"/>
                </a:cubicBezTo>
                <a:cubicBezTo>
                  <a:pt x="2549" y="15226"/>
                  <a:pt x="3032" y="15229"/>
                  <a:pt x="3515" y="15229"/>
                </a:cubicBezTo>
                <a:cubicBezTo>
                  <a:pt x="4226" y="15229"/>
                  <a:pt x="4937" y="15222"/>
                  <a:pt x="5646" y="15222"/>
                </a:cubicBezTo>
                <a:cubicBezTo>
                  <a:pt x="5675" y="15222"/>
                  <a:pt x="5704" y="15222"/>
                  <a:pt x="5733" y="15222"/>
                </a:cubicBezTo>
                <a:lnTo>
                  <a:pt x="9469" y="15227"/>
                </a:lnTo>
                <a:cubicBezTo>
                  <a:pt x="10086" y="15228"/>
                  <a:pt x="10704" y="15228"/>
                  <a:pt x="11322" y="15229"/>
                </a:cubicBezTo>
                <a:cubicBezTo>
                  <a:pt x="11640" y="15230"/>
                  <a:pt x="11959" y="15231"/>
                  <a:pt x="12278" y="15231"/>
                </a:cubicBezTo>
                <a:cubicBezTo>
                  <a:pt x="12529" y="15231"/>
                  <a:pt x="12784" y="15225"/>
                  <a:pt x="13014" y="15145"/>
                </a:cubicBezTo>
                <a:cubicBezTo>
                  <a:pt x="13410" y="15008"/>
                  <a:pt x="13574" y="14685"/>
                  <a:pt x="13640" y="14388"/>
                </a:cubicBezTo>
                <a:cubicBezTo>
                  <a:pt x="13728" y="13988"/>
                  <a:pt x="13742" y="13577"/>
                  <a:pt x="13785" y="13173"/>
                </a:cubicBezTo>
                <a:cubicBezTo>
                  <a:pt x="13882" y="12264"/>
                  <a:pt x="13977" y="11357"/>
                  <a:pt x="14072" y="10449"/>
                </a:cubicBezTo>
                <a:cubicBezTo>
                  <a:pt x="14166" y="9541"/>
                  <a:pt x="14259" y="8633"/>
                  <a:pt x="14352" y="7724"/>
                </a:cubicBezTo>
                <a:cubicBezTo>
                  <a:pt x="14437" y="6875"/>
                  <a:pt x="14530" y="6026"/>
                  <a:pt x="14567" y="5174"/>
                </a:cubicBezTo>
                <a:cubicBezTo>
                  <a:pt x="14637" y="3541"/>
                  <a:pt x="14491" y="1869"/>
                  <a:pt x="13640" y="340"/>
                </a:cubicBezTo>
                <a:cubicBezTo>
                  <a:pt x="13611" y="289"/>
                  <a:pt x="13548" y="267"/>
                  <a:pt x="13488" y="267"/>
                </a:cubicBezTo>
                <a:cubicBezTo>
                  <a:pt x="13394" y="267"/>
                  <a:pt x="13305" y="319"/>
                  <a:pt x="13349" y="398"/>
                </a:cubicBezTo>
                <a:cubicBezTo>
                  <a:pt x="13385" y="461"/>
                  <a:pt x="13419" y="526"/>
                  <a:pt x="13452" y="589"/>
                </a:cubicBezTo>
                <a:cubicBezTo>
                  <a:pt x="13105" y="411"/>
                  <a:pt x="12738" y="253"/>
                  <a:pt x="12342" y="140"/>
                </a:cubicBezTo>
                <a:cubicBezTo>
                  <a:pt x="12060" y="59"/>
                  <a:pt x="11751" y="0"/>
                  <a:pt x="11445" y="0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3" name="Google Shape;803;p30"/>
          <p:cNvSpPr/>
          <p:nvPr/>
        </p:nvSpPr>
        <p:spPr>
          <a:xfrm rot="10800000">
            <a:off x="10097977" y="4182405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4" name="Google Shape;804;p30"/>
          <p:cNvSpPr/>
          <p:nvPr/>
        </p:nvSpPr>
        <p:spPr>
          <a:xfrm rot="10800000">
            <a:off x="9788710" y="4726639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5" name="Google Shape;805;p30"/>
          <p:cNvSpPr/>
          <p:nvPr/>
        </p:nvSpPr>
        <p:spPr>
          <a:xfrm rot="10800000">
            <a:off x="9363810" y="2853906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06" name="Google Shape;806;p30"/>
          <p:cNvSpPr/>
          <p:nvPr/>
        </p:nvSpPr>
        <p:spPr>
          <a:xfrm rot="9893225">
            <a:off x="2369448" y="495825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07" name="Google Shape;807;p30"/>
          <p:cNvGrpSpPr/>
          <p:nvPr/>
        </p:nvGrpSpPr>
        <p:grpSpPr>
          <a:xfrm rot="5400000">
            <a:off x="371780" y="6049007"/>
            <a:ext cx="295696" cy="267845"/>
            <a:chOff x="1640475" y="1197075"/>
            <a:chExt cx="55475" cy="50250"/>
          </a:xfrm>
        </p:grpSpPr>
        <p:sp>
          <p:nvSpPr>
            <p:cNvPr id="808" name="Google Shape;808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11" name="Google Shape;811;p30"/>
          <p:cNvSpPr/>
          <p:nvPr/>
        </p:nvSpPr>
        <p:spPr>
          <a:xfrm rot="-834203">
            <a:off x="11395348" y="484581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12" name="Google Shape;812;p30"/>
          <p:cNvGrpSpPr/>
          <p:nvPr/>
        </p:nvGrpSpPr>
        <p:grpSpPr>
          <a:xfrm rot="4654902">
            <a:off x="9684739" y="544391"/>
            <a:ext cx="578189" cy="523765"/>
            <a:chOff x="1640475" y="1197075"/>
            <a:chExt cx="55475" cy="50250"/>
          </a:xfrm>
        </p:grpSpPr>
        <p:sp>
          <p:nvSpPr>
            <p:cNvPr id="813" name="Google Shape;813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16" name="Google Shape;816;p30"/>
          <p:cNvGrpSpPr/>
          <p:nvPr/>
        </p:nvGrpSpPr>
        <p:grpSpPr>
          <a:xfrm rot="5400000">
            <a:off x="761623" y="1413196"/>
            <a:ext cx="326429" cy="295697"/>
            <a:chOff x="1640475" y="1197075"/>
            <a:chExt cx="55475" cy="50250"/>
          </a:xfrm>
        </p:grpSpPr>
        <p:sp>
          <p:nvSpPr>
            <p:cNvPr id="817" name="Google Shape;817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20" name="Google Shape;820;p30"/>
          <p:cNvSpPr/>
          <p:nvPr/>
        </p:nvSpPr>
        <p:spPr>
          <a:xfrm rot="6477717">
            <a:off x="11064199" y="6015703"/>
            <a:ext cx="773556" cy="181221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21" name="Google Shape;821;p30"/>
          <p:cNvGrpSpPr/>
          <p:nvPr/>
        </p:nvGrpSpPr>
        <p:grpSpPr>
          <a:xfrm rot="5400000">
            <a:off x="10066781" y="5978563"/>
            <a:ext cx="295696" cy="267845"/>
            <a:chOff x="1640475" y="1197075"/>
            <a:chExt cx="55475" cy="50250"/>
          </a:xfrm>
        </p:grpSpPr>
        <p:sp>
          <p:nvSpPr>
            <p:cNvPr id="822" name="Google Shape;822;p30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839014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2">
  <p:cSld name="Background 2"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p31"/>
          <p:cNvSpPr/>
          <p:nvPr/>
        </p:nvSpPr>
        <p:spPr>
          <a:xfrm flipH="1">
            <a:off x="9300535" y="3731314"/>
            <a:ext cx="3554583" cy="3704201"/>
          </a:xfrm>
          <a:custGeom>
            <a:avLst/>
            <a:gdLst/>
            <a:ahLst/>
            <a:cxnLst/>
            <a:rect l="l" t="t" r="r" b="b"/>
            <a:pathLst>
              <a:path w="16369" h="17058" extrusionOk="0">
                <a:moveTo>
                  <a:pt x="5829" y="1"/>
                </a:moveTo>
                <a:cubicBezTo>
                  <a:pt x="5334" y="1"/>
                  <a:pt x="4839" y="58"/>
                  <a:pt x="4360" y="159"/>
                </a:cubicBezTo>
                <a:cubicBezTo>
                  <a:pt x="4030" y="230"/>
                  <a:pt x="3295" y="699"/>
                  <a:pt x="3438" y="702"/>
                </a:cubicBezTo>
                <a:cubicBezTo>
                  <a:pt x="2321" y="1836"/>
                  <a:pt x="2234" y="3557"/>
                  <a:pt x="2129" y="5064"/>
                </a:cubicBezTo>
                <a:cubicBezTo>
                  <a:pt x="1990" y="7098"/>
                  <a:pt x="1660" y="9115"/>
                  <a:pt x="1127" y="11083"/>
                </a:cubicBezTo>
                <a:cubicBezTo>
                  <a:pt x="826" y="12197"/>
                  <a:pt x="460" y="13293"/>
                  <a:pt x="35" y="14365"/>
                </a:cubicBezTo>
                <a:cubicBezTo>
                  <a:pt x="0" y="14453"/>
                  <a:pt x="50" y="14547"/>
                  <a:pt x="144" y="14565"/>
                </a:cubicBezTo>
                <a:cubicBezTo>
                  <a:pt x="3129" y="15121"/>
                  <a:pt x="6113" y="15678"/>
                  <a:pt x="9098" y="16235"/>
                </a:cubicBezTo>
                <a:cubicBezTo>
                  <a:pt x="9845" y="16375"/>
                  <a:pt x="10591" y="16514"/>
                  <a:pt x="11337" y="16653"/>
                </a:cubicBezTo>
                <a:cubicBezTo>
                  <a:pt x="12039" y="16784"/>
                  <a:pt x="12743" y="16949"/>
                  <a:pt x="13454" y="17030"/>
                </a:cubicBezTo>
                <a:cubicBezTo>
                  <a:pt x="13604" y="17047"/>
                  <a:pt x="13756" y="17058"/>
                  <a:pt x="13907" y="17058"/>
                </a:cubicBezTo>
                <a:cubicBezTo>
                  <a:pt x="14359" y="17058"/>
                  <a:pt x="14804" y="16965"/>
                  <a:pt x="15183" y="16694"/>
                </a:cubicBezTo>
                <a:cubicBezTo>
                  <a:pt x="15632" y="16373"/>
                  <a:pt x="15926" y="15869"/>
                  <a:pt x="16060" y="15339"/>
                </a:cubicBezTo>
                <a:cubicBezTo>
                  <a:pt x="16369" y="14114"/>
                  <a:pt x="15800" y="12781"/>
                  <a:pt x="15182" y="11745"/>
                </a:cubicBezTo>
                <a:cubicBezTo>
                  <a:pt x="14547" y="10679"/>
                  <a:pt x="13684" y="9818"/>
                  <a:pt x="12681" y="9099"/>
                </a:cubicBezTo>
                <a:cubicBezTo>
                  <a:pt x="11757" y="8436"/>
                  <a:pt x="10725" y="7754"/>
                  <a:pt x="10485" y="6560"/>
                </a:cubicBezTo>
                <a:cubicBezTo>
                  <a:pt x="10242" y="5357"/>
                  <a:pt x="10635" y="4113"/>
                  <a:pt x="10285" y="2920"/>
                </a:cubicBezTo>
                <a:cubicBezTo>
                  <a:pt x="9973" y="1857"/>
                  <a:pt x="9136" y="1003"/>
                  <a:pt x="8160" y="515"/>
                </a:cubicBezTo>
                <a:cubicBezTo>
                  <a:pt x="7437" y="153"/>
                  <a:pt x="6634" y="1"/>
                  <a:pt x="5829" y="1"/>
                </a:cubicBezTo>
                <a:close/>
              </a:path>
            </a:pathLst>
          </a:custGeom>
          <a:solidFill>
            <a:srgbClr val="B2F7EF">
              <a:alpha val="497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7" name="Google Shape;827;p31"/>
          <p:cNvSpPr/>
          <p:nvPr/>
        </p:nvSpPr>
        <p:spPr>
          <a:xfrm flipH="1">
            <a:off x="-690653" y="5456811"/>
            <a:ext cx="4028628" cy="1660572"/>
          </a:xfrm>
          <a:custGeom>
            <a:avLst/>
            <a:gdLst/>
            <a:ahLst/>
            <a:cxnLst/>
            <a:rect l="l" t="t" r="r" b="b"/>
            <a:pathLst>
              <a:path w="18552" h="7647" extrusionOk="0">
                <a:moveTo>
                  <a:pt x="10153" y="0"/>
                </a:moveTo>
                <a:cubicBezTo>
                  <a:pt x="9767" y="0"/>
                  <a:pt x="9389" y="166"/>
                  <a:pt x="9054" y="416"/>
                </a:cubicBezTo>
                <a:cubicBezTo>
                  <a:pt x="8513" y="821"/>
                  <a:pt x="8082" y="1378"/>
                  <a:pt x="7579" y="1834"/>
                </a:cubicBezTo>
                <a:cubicBezTo>
                  <a:pt x="7060" y="2305"/>
                  <a:pt x="6487" y="2705"/>
                  <a:pt x="5872" y="2994"/>
                </a:cubicBezTo>
                <a:cubicBezTo>
                  <a:pt x="5271" y="3278"/>
                  <a:pt x="4630" y="3458"/>
                  <a:pt x="3977" y="3481"/>
                </a:cubicBezTo>
                <a:cubicBezTo>
                  <a:pt x="3929" y="3483"/>
                  <a:pt x="3881" y="3484"/>
                  <a:pt x="3834" y="3484"/>
                </a:cubicBezTo>
                <a:cubicBezTo>
                  <a:pt x="3559" y="3484"/>
                  <a:pt x="3285" y="3455"/>
                  <a:pt x="3015" y="3396"/>
                </a:cubicBezTo>
                <a:cubicBezTo>
                  <a:pt x="2664" y="3318"/>
                  <a:pt x="2330" y="3164"/>
                  <a:pt x="1977" y="3093"/>
                </a:cubicBezTo>
                <a:cubicBezTo>
                  <a:pt x="1875" y="3072"/>
                  <a:pt x="1772" y="3061"/>
                  <a:pt x="1671" y="3061"/>
                </a:cubicBezTo>
                <a:cubicBezTo>
                  <a:pt x="1440" y="3061"/>
                  <a:pt x="1217" y="3120"/>
                  <a:pt x="1014" y="3265"/>
                </a:cubicBezTo>
                <a:cubicBezTo>
                  <a:pt x="754" y="3450"/>
                  <a:pt x="551" y="3734"/>
                  <a:pt x="397" y="4032"/>
                </a:cubicBezTo>
                <a:cubicBezTo>
                  <a:pt x="125" y="4561"/>
                  <a:pt x="1" y="5210"/>
                  <a:pt x="74" y="5820"/>
                </a:cubicBezTo>
                <a:cubicBezTo>
                  <a:pt x="147" y="6440"/>
                  <a:pt x="426" y="7003"/>
                  <a:pt x="909" y="7319"/>
                </a:cubicBezTo>
                <a:cubicBezTo>
                  <a:pt x="1315" y="7583"/>
                  <a:pt x="1783" y="7647"/>
                  <a:pt x="2245" y="7647"/>
                </a:cubicBezTo>
                <a:cubicBezTo>
                  <a:pt x="2414" y="7647"/>
                  <a:pt x="2582" y="7638"/>
                  <a:pt x="2746" y="7628"/>
                </a:cubicBezTo>
                <a:cubicBezTo>
                  <a:pt x="4356" y="7524"/>
                  <a:pt x="5965" y="7405"/>
                  <a:pt x="7575" y="7294"/>
                </a:cubicBezTo>
                <a:cubicBezTo>
                  <a:pt x="9186" y="7184"/>
                  <a:pt x="10799" y="7072"/>
                  <a:pt x="12410" y="6961"/>
                </a:cubicBezTo>
                <a:cubicBezTo>
                  <a:pt x="14021" y="6849"/>
                  <a:pt x="15633" y="6738"/>
                  <a:pt x="17244" y="6628"/>
                </a:cubicBezTo>
                <a:cubicBezTo>
                  <a:pt x="17639" y="6600"/>
                  <a:pt x="18032" y="6573"/>
                  <a:pt x="18427" y="6545"/>
                </a:cubicBezTo>
                <a:cubicBezTo>
                  <a:pt x="18510" y="6540"/>
                  <a:pt x="18551" y="6442"/>
                  <a:pt x="18512" y="6361"/>
                </a:cubicBezTo>
                <a:cubicBezTo>
                  <a:pt x="18072" y="5436"/>
                  <a:pt x="17853" y="4395"/>
                  <a:pt x="17868" y="3350"/>
                </a:cubicBezTo>
                <a:lnTo>
                  <a:pt x="17868" y="3350"/>
                </a:lnTo>
                <a:cubicBezTo>
                  <a:pt x="17868" y="3350"/>
                  <a:pt x="17868" y="3350"/>
                  <a:pt x="17868" y="3350"/>
                </a:cubicBezTo>
                <a:cubicBezTo>
                  <a:pt x="17890" y="3350"/>
                  <a:pt x="17910" y="3113"/>
                  <a:pt x="17876" y="3104"/>
                </a:cubicBezTo>
                <a:cubicBezTo>
                  <a:pt x="17876" y="3094"/>
                  <a:pt x="17876" y="3084"/>
                  <a:pt x="17877" y="3074"/>
                </a:cubicBezTo>
                <a:cubicBezTo>
                  <a:pt x="17881" y="2998"/>
                  <a:pt x="17832" y="2961"/>
                  <a:pt x="17781" y="2961"/>
                </a:cubicBezTo>
                <a:cubicBezTo>
                  <a:pt x="17737" y="2961"/>
                  <a:pt x="17692" y="2987"/>
                  <a:pt x="17673" y="3037"/>
                </a:cubicBezTo>
                <a:cubicBezTo>
                  <a:pt x="17189" y="2853"/>
                  <a:pt x="16735" y="2520"/>
                  <a:pt x="16216" y="2520"/>
                </a:cubicBezTo>
                <a:cubicBezTo>
                  <a:pt x="16186" y="2520"/>
                  <a:pt x="16156" y="2521"/>
                  <a:pt x="16126" y="2523"/>
                </a:cubicBezTo>
                <a:cubicBezTo>
                  <a:pt x="15979" y="2534"/>
                  <a:pt x="15839" y="2570"/>
                  <a:pt x="15704" y="2620"/>
                </a:cubicBezTo>
                <a:lnTo>
                  <a:pt x="15674" y="2632"/>
                </a:lnTo>
                <a:cubicBezTo>
                  <a:pt x="15287" y="2786"/>
                  <a:pt x="14937" y="3066"/>
                  <a:pt x="14573" y="3274"/>
                </a:cubicBezTo>
                <a:cubicBezTo>
                  <a:pt x="14335" y="3409"/>
                  <a:pt x="14077" y="3514"/>
                  <a:pt x="13808" y="3514"/>
                </a:cubicBezTo>
                <a:cubicBezTo>
                  <a:pt x="13791" y="3514"/>
                  <a:pt x="13773" y="3514"/>
                  <a:pt x="13756" y="3513"/>
                </a:cubicBezTo>
                <a:cubicBezTo>
                  <a:pt x="13474" y="3499"/>
                  <a:pt x="13208" y="3356"/>
                  <a:pt x="12990" y="3156"/>
                </a:cubicBezTo>
                <a:cubicBezTo>
                  <a:pt x="12520" y="2727"/>
                  <a:pt x="12245" y="2115"/>
                  <a:pt x="11938" y="1541"/>
                </a:cubicBezTo>
                <a:cubicBezTo>
                  <a:pt x="11643" y="990"/>
                  <a:pt x="11280" y="403"/>
                  <a:pt x="10742" y="139"/>
                </a:cubicBezTo>
                <a:cubicBezTo>
                  <a:pt x="10546" y="43"/>
                  <a:pt x="10349" y="0"/>
                  <a:pt x="10153" y="0"/>
                </a:cubicBezTo>
                <a:close/>
              </a:path>
            </a:pathLst>
          </a:custGeom>
          <a:solidFill>
            <a:srgbClr val="CCB1FE">
              <a:alpha val="4860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8" name="Google Shape;828;p31"/>
          <p:cNvSpPr/>
          <p:nvPr/>
        </p:nvSpPr>
        <p:spPr>
          <a:xfrm flipH="1">
            <a:off x="7066029" y="-261913"/>
            <a:ext cx="5573892" cy="1502919"/>
          </a:xfrm>
          <a:custGeom>
            <a:avLst/>
            <a:gdLst/>
            <a:ahLst/>
            <a:cxnLst/>
            <a:rect l="l" t="t" r="r" b="b"/>
            <a:pathLst>
              <a:path w="25668" h="6921" extrusionOk="0">
                <a:moveTo>
                  <a:pt x="25573" y="0"/>
                </a:moveTo>
                <a:lnTo>
                  <a:pt x="22584" y="1"/>
                </a:lnTo>
                <a:lnTo>
                  <a:pt x="22467" y="1"/>
                </a:lnTo>
                <a:lnTo>
                  <a:pt x="0" y="3"/>
                </a:lnTo>
                <a:lnTo>
                  <a:pt x="1" y="1330"/>
                </a:lnTo>
                <a:lnTo>
                  <a:pt x="1" y="2596"/>
                </a:lnTo>
                <a:lnTo>
                  <a:pt x="2" y="3737"/>
                </a:lnTo>
                <a:lnTo>
                  <a:pt x="2" y="5002"/>
                </a:lnTo>
                <a:lnTo>
                  <a:pt x="3" y="6144"/>
                </a:lnTo>
                <a:lnTo>
                  <a:pt x="3" y="6274"/>
                </a:lnTo>
                <a:cubicBezTo>
                  <a:pt x="454" y="6274"/>
                  <a:pt x="911" y="6248"/>
                  <a:pt x="1366" y="6205"/>
                </a:cubicBezTo>
                <a:cubicBezTo>
                  <a:pt x="1557" y="6187"/>
                  <a:pt x="1747" y="6167"/>
                  <a:pt x="1936" y="6144"/>
                </a:cubicBezTo>
                <a:cubicBezTo>
                  <a:pt x="2414" y="6085"/>
                  <a:pt x="2887" y="6012"/>
                  <a:pt x="3342" y="5932"/>
                </a:cubicBezTo>
                <a:cubicBezTo>
                  <a:pt x="4344" y="5756"/>
                  <a:pt x="5389" y="5552"/>
                  <a:pt x="6425" y="5552"/>
                </a:cubicBezTo>
                <a:cubicBezTo>
                  <a:pt x="6713" y="5552"/>
                  <a:pt x="7001" y="5568"/>
                  <a:pt x="7286" y="5605"/>
                </a:cubicBezTo>
                <a:cubicBezTo>
                  <a:pt x="8016" y="5698"/>
                  <a:pt x="8646" y="5918"/>
                  <a:pt x="9273" y="6143"/>
                </a:cubicBezTo>
                <a:cubicBezTo>
                  <a:pt x="9331" y="6163"/>
                  <a:pt x="9388" y="6184"/>
                  <a:pt x="9446" y="6204"/>
                </a:cubicBezTo>
                <a:cubicBezTo>
                  <a:pt x="9690" y="6291"/>
                  <a:pt x="9934" y="6378"/>
                  <a:pt x="10185" y="6455"/>
                </a:cubicBezTo>
                <a:cubicBezTo>
                  <a:pt x="11085" y="6736"/>
                  <a:pt x="12117" y="6921"/>
                  <a:pt x="13162" y="6921"/>
                </a:cubicBezTo>
                <a:cubicBezTo>
                  <a:pt x="13234" y="6921"/>
                  <a:pt x="13306" y="6920"/>
                  <a:pt x="13377" y="6918"/>
                </a:cubicBezTo>
                <a:cubicBezTo>
                  <a:pt x="14468" y="6893"/>
                  <a:pt x="15560" y="6647"/>
                  <a:pt x="16250" y="6204"/>
                </a:cubicBezTo>
                <a:cubicBezTo>
                  <a:pt x="16269" y="6191"/>
                  <a:pt x="16286" y="6180"/>
                  <a:pt x="16304" y="6168"/>
                </a:cubicBezTo>
                <a:cubicBezTo>
                  <a:pt x="16317" y="6160"/>
                  <a:pt x="16329" y="6151"/>
                  <a:pt x="16341" y="6142"/>
                </a:cubicBezTo>
                <a:cubicBezTo>
                  <a:pt x="16809" y="5812"/>
                  <a:pt x="17054" y="5407"/>
                  <a:pt x="17282" y="5000"/>
                </a:cubicBezTo>
                <a:cubicBezTo>
                  <a:pt x="17293" y="4980"/>
                  <a:pt x="17304" y="4959"/>
                  <a:pt x="17316" y="4939"/>
                </a:cubicBezTo>
                <a:cubicBezTo>
                  <a:pt x="17541" y="4532"/>
                  <a:pt x="17760" y="4125"/>
                  <a:pt x="18175" y="3797"/>
                </a:cubicBezTo>
                <a:cubicBezTo>
                  <a:pt x="18202" y="3776"/>
                  <a:pt x="18230" y="3755"/>
                  <a:pt x="18257" y="3735"/>
                </a:cubicBezTo>
                <a:cubicBezTo>
                  <a:pt x="18421" y="3617"/>
                  <a:pt x="18613" y="3510"/>
                  <a:pt x="18844" y="3420"/>
                </a:cubicBezTo>
                <a:cubicBezTo>
                  <a:pt x="19831" y="3028"/>
                  <a:pt x="21189" y="3061"/>
                  <a:pt x="22363" y="2860"/>
                </a:cubicBezTo>
                <a:cubicBezTo>
                  <a:pt x="22398" y="2854"/>
                  <a:pt x="22433" y="2848"/>
                  <a:pt x="22468" y="2841"/>
                </a:cubicBezTo>
                <a:cubicBezTo>
                  <a:pt x="22508" y="2834"/>
                  <a:pt x="22546" y="2827"/>
                  <a:pt x="22585" y="2819"/>
                </a:cubicBezTo>
                <a:cubicBezTo>
                  <a:pt x="22879" y="2759"/>
                  <a:pt x="23162" y="2683"/>
                  <a:pt x="23427" y="2592"/>
                </a:cubicBezTo>
                <a:cubicBezTo>
                  <a:pt x="23485" y="2573"/>
                  <a:pt x="23544" y="2552"/>
                  <a:pt x="23600" y="2531"/>
                </a:cubicBezTo>
                <a:cubicBezTo>
                  <a:pt x="24363" y="2247"/>
                  <a:pt x="24968" y="1845"/>
                  <a:pt x="25312" y="1389"/>
                </a:cubicBezTo>
                <a:cubicBezTo>
                  <a:pt x="25328" y="1367"/>
                  <a:pt x="25343" y="1347"/>
                  <a:pt x="25357" y="1326"/>
                </a:cubicBezTo>
                <a:cubicBezTo>
                  <a:pt x="25437" y="1213"/>
                  <a:pt x="25499" y="1097"/>
                  <a:pt x="25543" y="978"/>
                </a:cubicBezTo>
                <a:cubicBezTo>
                  <a:pt x="25668" y="651"/>
                  <a:pt x="25664" y="324"/>
                  <a:pt x="25573" y="0"/>
                </a:cubicBezTo>
                <a:close/>
              </a:path>
            </a:pathLst>
          </a:custGeom>
          <a:solidFill>
            <a:srgbClr val="FF6EA7">
              <a:alpha val="491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29" name="Google Shape;829;p31"/>
          <p:cNvSpPr/>
          <p:nvPr/>
        </p:nvSpPr>
        <p:spPr>
          <a:xfrm flipH="1">
            <a:off x="-724966" y="-561368"/>
            <a:ext cx="4816244" cy="3842311"/>
          </a:xfrm>
          <a:custGeom>
            <a:avLst/>
            <a:gdLst/>
            <a:ahLst/>
            <a:cxnLst/>
            <a:rect l="l" t="t" r="r" b="b"/>
            <a:pathLst>
              <a:path w="22179" h="17694" extrusionOk="0">
                <a:moveTo>
                  <a:pt x="6745" y="1"/>
                </a:moveTo>
                <a:cubicBezTo>
                  <a:pt x="5279" y="1"/>
                  <a:pt x="3909" y="579"/>
                  <a:pt x="2805" y="1417"/>
                </a:cubicBezTo>
                <a:cubicBezTo>
                  <a:pt x="1651" y="2293"/>
                  <a:pt x="713" y="3427"/>
                  <a:pt x="356" y="4720"/>
                </a:cubicBezTo>
                <a:cubicBezTo>
                  <a:pt x="1" y="6014"/>
                  <a:pt x="287" y="7472"/>
                  <a:pt x="1297" y="8473"/>
                </a:cubicBezTo>
                <a:cubicBezTo>
                  <a:pt x="2084" y="9254"/>
                  <a:pt x="3260" y="9736"/>
                  <a:pt x="3846" y="10640"/>
                </a:cubicBezTo>
                <a:cubicBezTo>
                  <a:pt x="4605" y="11813"/>
                  <a:pt x="4133" y="13292"/>
                  <a:pt x="4490" y="14600"/>
                </a:cubicBezTo>
                <a:cubicBezTo>
                  <a:pt x="4708" y="15396"/>
                  <a:pt x="5235" y="16113"/>
                  <a:pt x="5912" y="16684"/>
                </a:cubicBezTo>
                <a:cubicBezTo>
                  <a:pt x="6532" y="17205"/>
                  <a:pt x="7314" y="17622"/>
                  <a:pt x="8175" y="17685"/>
                </a:cubicBezTo>
                <a:cubicBezTo>
                  <a:pt x="8256" y="17691"/>
                  <a:pt x="8336" y="17694"/>
                  <a:pt x="8416" y="17694"/>
                </a:cubicBezTo>
                <a:cubicBezTo>
                  <a:pt x="10005" y="17694"/>
                  <a:pt x="11391" y="16578"/>
                  <a:pt x="12993" y="16395"/>
                </a:cubicBezTo>
                <a:cubicBezTo>
                  <a:pt x="13164" y="16375"/>
                  <a:pt x="13335" y="16367"/>
                  <a:pt x="13506" y="16367"/>
                </a:cubicBezTo>
                <a:cubicBezTo>
                  <a:pt x="14757" y="16367"/>
                  <a:pt x="16000" y="16827"/>
                  <a:pt x="17259" y="16827"/>
                </a:cubicBezTo>
                <a:cubicBezTo>
                  <a:pt x="17356" y="16827"/>
                  <a:pt x="17454" y="16824"/>
                  <a:pt x="17551" y="16818"/>
                </a:cubicBezTo>
                <a:cubicBezTo>
                  <a:pt x="19291" y="16711"/>
                  <a:pt x="20792" y="15567"/>
                  <a:pt x="21485" y="14180"/>
                </a:cubicBezTo>
                <a:cubicBezTo>
                  <a:pt x="22179" y="12793"/>
                  <a:pt x="22168" y="11210"/>
                  <a:pt x="21846" y="9725"/>
                </a:cubicBezTo>
                <a:cubicBezTo>
                  <a:pt x="21659" y="8862"/>
                  <a:pt x="21361" y="7995"/>
                  <a:pt x="20759" y="7289"/>
                </a:cubicBezTo>
                <a:cubicBezTo>
                  <a:pt x="19574" y="5897"/>
                  <a:pt x="17483" y="5388"/>
                  <a:pt x="15558" y="4931"/>
                </a:cubicBezTo>
                <a:cubicBezTo>
                  <a:pt x="13632" y="4475"/>
                  <a:pt x="11547" y="3872"/>
                  <a:pt x="10504" y="2396"/>
                </a:cubicBezTo>
                <a:cubicBezTo>
                  <a:pt x="9551" y="1047"/>
                  <a:pt x="9231" y="194"/>
                  <a:pt x="7220" y="21"/>
                </a:cubicBezTo>
                <a:cubicBezTo>
                  <a:pt x="7061" y="7"/>
                  <a:pt x="6902" y="1"/>
                  <a:pt x="6745" y="1"/>
                </a:cubicBezTo>
                <a:close/>
              </a:path>
            </a:pathLst>
          </a:custGeom>
          <a:solidFill>
            <a:srgbClr val="FFE652">
              <a:alpha val="502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0" name="Google Shape;830;p31"/>
          <p:cNvSpPr/>
          <p:nvPr/>
        </p:nvSpPr>
        <p:spPr>
          <a:xfrm>
            <a:off x="2593767" y="2802867"/>
            <a:ext cx="16767" cy="5400"/>
          </a:xfrm>
          <a:custGeom>
            <a:avLst/>
            <a:gdLst/>
            <a:ahLst/>
            <a:cxnLst/>
            <a:rect l="l" t="t" r="r" b="b"/>
            <a:pathLst>
              <a:path w="503" h="162" extrusionOk="0">
                <a:moveTo>
                  <a:pt x="61" y="0"/>
                </a:moveTo>
                <a:cubicBezTo>
                  <a:pt x="37" y="0"/>
                  <a:pt x="16" y="17"/>
                  <a:pt x="9" y="40"/>
                </a:cubicBezTo>
                <a:cubicBezTo>
                  <a:pt x="1" y="70"/>
                  <a:pt x="18" y="101"/>
                  <a:pt x="47" y="110"/>
                </a:cubicBezTo>
                <a:cubicBezTo>
                  <a:pt x="170" y="145"/>
                  <a:pt x="298" y="162"/>
                  <a:pt x="429" y="162"/>
                </a:cubicBezTo>
                <a:lnTo>
                  <a:pt x="447" y="162"/>
                </a:lnTo>
                <a:cubicBezTo>
                  <a:pt x="478" y="162"/>
                  <a:pt x="503" y="136"/>
                  <a:pt x="502" y="105"/>
                </a:cubicBezTo>
                <a:cubicBezTo>
                  <a:pt x="502" y="78"/>
                  <a:pt x="483" y="50"/>
                  <a:pt x="454" y="50"/>
                </a:cubicBezTo>
                <a:cubicBezTo>
                  <a:pt x="451" y="50"/>
                  <a:pt x="449" y="50"/>
                  <a:pt x="446" y="51"/>
                </a:cubicBezTo>
                <a:cubicBezTo>
                  <a:pt x="442" y="51"/>
                  <a:pt x="438" y="51"/>
                  <a:pt x="435" y="51"/>
                </a:cubicBezTo>
                <a:cubicBezTo>
                  <a:pt x="312" y="51"/>
                  <a:pt x="192" y="35"/>
                  <a:pt x="78" y="3"/>
                </a:cubicBezTo>
                <a:cubicBezTo>
                  <a:pt x="72" y="1"/>
                  <a:pt x="67" y="0"/>
                  <a:pt x="61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1" name="Google Shape;831;p31"/>
          <p:cNvSpPr/>
          <p:nvPr/>
        </p:nvSpPr>
        <p:spPr>
          <a:xfrm>
            <a:off x="2905234" y="2252567"/>
            <a:ext cx="14567" cy="11467"/>
          </a:xfrm>
          <a:custGeom>
            <a:avLst/>
            <a:gdLst/>
            <a:ahLst/>
            <a:cxnLst/>
            <a:rect l="l" t="t" r="r" b="b"/>
            <a:pathLst>
              <a:path w="437" h="344" extrusionOk="0">
                <a:moveTo>
                  <a:pt x="63" y="0"/>
                </a:moveTo>
                <a:cubicBezTo>
                  <a:pt x="45" y="0"/>
                  <a:pt x="28" y="9"/>
                  <a:pt x="17" y="25"/>
                </a:cubicBezTo>
                <a:cubicBezTo>
                  <a:pt x="0" y="49"/>
                  <a:pt x="6" y="85"/>
                  <a:pt x="32" y="102"/>
                </a:cubicBezTo>
                <a:cubicBezTo>
                  <a:pt x="137" y="173"/>
                  <a:pt x="240" y="250"/>
                  <a:pt x="340" y="332"/>
                </a:cubicBezTo>
                <a:cubicBezTo>
                  <a:pt x="350" y="340"/>
                  <a:pt x="362" y="343"/>
                  <a:pt x="375" y="343"/>
                </a:cubicBezTo>
                <a:cubicBezTo>
                  <a:pt x="391" y="343"/>
                  <a:pt x="407" y="337"/>
                  <a:pt x="418" y="323"/>
                </a:cubicBezTo>
                <a:cubicBezTo>
                  <a:pt x="437" y="299"/>
                  <a:pt x="434" y="264"/>
                  <a:pt x="410" y="245"/>
                </a:cubicBezTo>
                <a:cubicBezTo>
                  <a:pt x="308" y="162"/>
                  <a:pt x="202" y="83"/>
                  <a:pt x="94" y="10"/>
                </a:cubicBezTo>
                <a:cubicBezTo>
                  <a:pt x="84" y="4"/>
                  <a:pt x="74" y="0"/>
                  <a:pt x="63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2" name="Google Shape;832;p31"/>
          <p:cNvSpPr/>
          <p:nvPr/>
        </p:nvSpPr>
        <p:spPr>
          <a:xfrm>
            <a:off x="2359967" y="3416334"/>
            <a:ext cx="984733" cy="720433"/>
          </a:xfrm>
          <a:custGeom>
            <a:avLst/>
            <a:gdLst/>
            <a:ahLst/>
            <a:cxnLst/>
            <a:rect l="l" t="t" r="r" b="b"/>
            <a:pathLst>
              <a:path w="29542" h="21613" extrusionOk="0">
                <a:moveTo>
                  <a:pt x="3461" y="0"/>
                </a:moveTo>
                <a:cubicBezTo>
                  <a:pt x="3371" y="0"/>
                  <a:pt x="3279" y="3"/>
                  <a:pt x="3188" y="8"/>
                </a:cubicBezTo>
                <a:cubicBezTo>
                  <a:pt x="3155" y="9"/>
                  <a:pt x="3131" y="41"/>
                  <a:pt x="3133" y="77"/>
                </a:cubicBezTo>
                <a:cubicBezTo>
                  <a:pt x="3134" y="81"/>
                  <a:pt x="3134" y="86"/>
                  <a:pt x="3135" y="89"/>
                </a:cubicBezTo>
                <a:cubicBezTo>
                  <a:pt x="3142" y="119"/>
                  <a:pt x="3169" y="141"/>
                  <a:pt x="3198" y="141"/>
                </a:cubicBezTo>
                <a:cubicBezTo>
                  <a:pt x="3199" y="141"/>
                  <a:pt x="3199" y="141"/>
                  <a:pt x="3200" y="141"/>
                </a:cubicBezTo>
                <a:cubicBezTo>
                  <a:pt x="3284" y="137"/>
                  <a:pt x="3368" y="134"/>
                  <a:pt x="3452" y="134"/>
                </a:cubicBezTo>
                <a:cubicBezTo>
                  <a:pt x="3550" y="134"/>
                  <a:pt x="3648" y="137"/>
                  <a:pt x="3745" y="143"/>
                </a:cubicBezTo>
                <a:cubicBezTo>
                  <a:pt x="3846" y="149"/>
                  <a:pt x="3949" y="158"/>
                  <a:pt x="4050" y="171"/>
                </a:cubicBezTo>
                <a:cubicBezTo>
                  <a:pt x="4052" y="171"/>
                  <a:pt x="4054" y="171"/>
                  <a:pt x="4056" y="171"/>
                </a:cubicBezTo>
                <a:cubicBezTo>
                  <a:pt x="4087" y="171"/>
                  <a:pt x="4114" y="146"/>
                  <a:pt x="4116" y="111"/>
                </a:cubicBezTo>
                <a:cubicBezTo>
                  <a:pt x="4119" y="75"/>
                  <a:pt x="4092" y="42"/>
                  <a:pt x="4059" y="37"/>
                </a:cubicBezTo>
                <a:cubicBezTo>
                  <a:pt x="3955" y="25"/>
                  <a:pt x="3850" y="15"/>
                  <a:pt x="3747" y="9"/>
                </a:cubicBezTo>
                <a:cubicBezTo>
                  <a:pt x="3653" y="3"/>
                  <a:pt x="3557" y="0"/>
                  <a:pt x="3461" y="0"/>
                </a:cubicBezTo>
                <a:close/>
                <a:moveTo>
                  <a:pt x="2344" y="125"/>
                </a:moveTo>
                <a:cubicBezTo>
                  <a:pt x="2340" y="125"/>
                  <a:pt x="2336" y="125"/>
                  <a:pt x="2332" y="126"/>
                </a:cubicBezTo>
                <a:cubicBezTo>
                  <a:pt x="2294" y="135"/>
                  <a:pt x="2257" y="143"/>
                  <a:pt x="2219" y="152"/>
                </a:cubicBezTo>
                <a:cubicBezTo>
                  <a:pt x="1978" y="213"/>
                  <a:pt x="1739" y="291"/>
                  <a:pt x="1507" y="385"/>
                </a:cubicBezTo>
                <a:cubicBezTo>
                  <a:pt x="1478" y="396"/>
                  <a:pt x="1463" y="430"/>
                  <a:pt x="1472" y="463"/>
                </a:cubicBezTo>
                <a:cubicBezTo>
                  <a:pt x="1473" y="465"/>
                  <a:pt x="1473" y="468"/>
                  <a:pt x="1474" y="471"/>
                </a:cubicBezTo>
                <a:cubicBezTo>
                  <a:pt x="1484" y="498"/>
                  <a:pt x="1508" y="515"/>
                  <a:pt x="1533" y="515"/>
                </a:cubicBezTo>
                <a:cubicBezTo>
                  <a:pt x="1540" y="515"/>
                  <a:pt x="1547" y="513"/>
                  <a:pt x="1554" y="511"/>
                </a:cubicBezTo>
                <a:cubicBezTo>
                  <a:pt x="1781" y="418"/>
                  <a:pt x="2015" y="342"/>
                  <a:pt x="2251" y="283"/>
                </a:cubicBezTo>
                <a:cubicBezTo>
                  <a:pt x="2289" y="274"/>
                  <a:pt x="2325" y="265"/>
                  <a:pt x="2361" y="256"/>
                </a:cubicBezTo>
                <a:cubicBezTo>
                  <a:pt x="2395" y="249"/>
                  <a:pt x="2415" y="214"/>
                  <a:pt x="2406" y="177"/>
                </a:cubicBezTo>
                <a:cubicBezTo>
                  <a:pt x="2406" y="177"/>
                  <a:pt x="2406" y="176"/>
                  <a:pt x="2406" y="176"/>
                </a:cubicBezTo>
                <a:cubicBezTo>
                  <a:pt x="2399" y="146"/>
                  <a:pt x="2373" y="125"/>
                  <a:pt x="2344" y="125"/>
                </a:cubicBezTo>
                <a:close/>
                <a:moveTo>
                  <a:pt x="4902" y="215"/>
                </a:moveTo>
                <a:cubicBezTo>
                  <a:pt x="4875" y="215"/>
                  <a:pt x="4851" y="234"/>
                  <a:pt x="4845" y="264"/>
                </a:cubicBezTo>
                <a:cubicBezTo>
                  <a:pt x="4843" y="275"/>
                  <a:pt x="4843" y="285"/>
                  <a:pt x="4846" y="296"/>
                </a:cubicBezTo>
                <a:cubicBezTo>
                  <a:pt x="4852" y="319"/>
                  <a:pt x="4869" y="339"/>
                  <a:pt x="4891" y="345"/>
                </a:cubicBezTo>
                <a:cubicBezTo>
                  <a:pt x="5167" y="426"/>
                  <a:pt x="5440" y="531"/>
                  <a:pt x="5705" y="657"/>
                </a:cubicBezTo>
                <a:cubicBezTo>
                  <a:pt x="5713" y="661"/>
                  <a:pt x="5722" y="663"/>
                  <a:pt x="5730" y="663"/>
                </a:cubicBezTo>
                <a:cubicBezTo>
                  <a:pt x="5753" y="663"/>
                  <a:pt x="5776" y="648"/>
                  <a:pt x="5784" y="623"/>
                </a:cubicBezTo>
                <a:cubicBezTo>
                  <a:pt x="5797" y="590"/>
                  <a:pt x="5782" y="550"/>
                  <a:pt x="5750" y="535"/>
                </a:cubicBezTo>
                <a:cubicBezTo>
                  <a:pt x="5480" y="407"/>
                  <a:pt x="5200" y="299"/>
                  <a:pt x="4919" y="217"/>
                </a:cubicBezTo>
                <a:cubicBezTo>
                  <a:pt x="4913" y="215"/>
                  <a:pt x="4908" y="215"/>
                  <a:pt x="4902" y="215"/>
                </a:cubicBezTo>
                <a:close/>
                <a:moveTo>
                  <a:pt x="761" y="768"/>
                </a:moveTo>
                <a:cubicBezTo>
                  <a:pt x="751" y="768"/>
                  <a:pt x="741" y="771"/>
                  <a:pt x="732" y="777"/>
                </a:cubicBezTo>
                <a:cubicBezTo>
                  <a:pt x="484" y="929"/>
                  <a:pt x="247" y="1103"/>
                  <a:pt x="26" y="1294"/>
                </a:cubicBezTo>
                <a:cubicBezTo>
                  <a:pt x="7" y="1310"/>
                  <a:pt x="1" y="1336"/>
                  <a:pt x="7" y="1361"/>
                </a:cubicBezTo>
                <a:cubicBezTo>
                  <a:pt x="9" y="1371"/>
                  <a:pt x="13" y="1379"/>
                  <a:pt x="19" y="1388"/>
                </a:cubicBezTo>
                <a:cubicBezTo>
                  <a:pt x="32" y="1405"/>
                  <a:pt x="50" y="1413"/>
                  <a:pt x="69" y="1413"/>
                </a:cubicBezTo>
                <a:cubicBezTo>
                  <a:pt x="82" y="1413"/>
                  <a:pt x="95" y="1409"/>
                  <a:pt x="105" y="1400"/>
                </a:cubicBezTo>
                <a:cubicBezTo>
                  <a:pt x="321" y="1214"/>
                  <a:pt x="554" y="1043"/>
                  <a:pt x="796" y="894"/>
                </a:cubicBezTo>
                <a:cubicBezTo>
                  <a:pt x="825" y="876"/>
                  <a:pt x="835" y="835"/>
                  <a:pt x="818" y="803"/>
                </a:cubicBezTo>
                <a:cubicBezTo>
                  <a:pt x="805" y="781"/>
                  <a:pt x="783" y="768"/>
                  <a:pt x="761" y="768"/>
                </a:cubicBezTo>
                <a:close/>
                <a:moveTo>
                  <a:pt x="6500" y="971"/>
                </a:moveTo>
                <a:cubicBezTo>
                  <a:pt x="6480" y="971"/>
                  <a:pt x="6461" y="982"/>
                  <a:pt x="6450" y="1002"/>
                </a:cubicBezTo>
                <a:cubicBezTo>
                  <a:pt x="6441" y="1018"/>
                  <a:pt x="6440" y="1036"/>
                  <a:pt x="6443" y="1053"/>
                </a:cubicBezTo>
                <a:cubicBezTo>
                  <a:pt x="6448" y="1069"/>
                  <a:pt x="6458" y="1084"/>
                  <a:pt x="6472" y="1095"/>
                </a:cubicBezTo>
                <a:cubicBezTo>
                  <a:pt x="6719" y="1261"/>
                  <a:pt x="6956" y="1447"/>
                  <a:pt x="7177" y="1647"/>
                </a:cubicBezTo>
                <a:cubicBezTo>
                  <a:pt x="7189" y="1659"/>
                  <a:pt x="7204" y="1664"/>
                  <a:pt x="7218" y="1664"/>
                </a:cubicBezTo>
                <a:cubicBezTo>
                  <a:pt x="7235" y="1664"/>
                  <a:pt x="7252" y="1656"/>
                  <a:pt x="7264" y="1641"/>
                </a:cubicBezTo>
                <a:cubicBezTo>
                  <a:pt x="7284" y="1613"/>
                  <a:pt x="7280" y="1570"/>
                  <a:pt x="7253" y="1547"/>
                </a:cubicBezTo>
                <a:cubicBezTo>
                  <a:pt x="7028" y="1342"/>
                  <a:pt x="6786" y="1152"/>
                  <a:pt x="6534" y="982"/>
                </a:cubicBezTo>
                <a:cubicBezTo>
                  <a:pt x="6523" y="975"/>
                  <a:pt x="6512" y="971"/>
                  <a:pt x="6500" y="971"/>
                </a:cubicBezTo>
                <a:close/>
                <a:moveTo>
                  <a:pt x="7843" y="2196"/>
                </a:moveTo>
                <a:cubicBezTo>
                  <a:pt x="7829" y="2196"/>
                  <a:pt x="7815" y="2202"/>
                  <a:pt x="7804" y="2212"/>
                </a:cubicBezTo>
                <a:cubicBezTo>
                  <a:pt x="7787" y="2230"/>
                  <a:pt x="7781" y="2254"/>
                  <a:pt x="7786" y="2279"/>
                </a:cubicBezTo>
                <a:cubicBezTo>
                  <a:pt x="7789" y="2288"/>
                  <a:pt x="7794" y="2298"/>
                  <a:pt x="7801" y="2306"/>
                </a:cubicBezTo>
                <a:cubicBezTo>
                  <a:pt x="7847" y="2363"/>
                  <a:pt x="7893" y="2421"/>
                  <a:pt x="7937" y="2480"/>
                </a:cubicBezTo>
                <a:cubicBezTo>
                  <a:pt x="8075" y="2661"/>
                  <a:pt x="8207" y="2856"/>
                  <a:pt x="8330" y="3057"/>
                </a:cubicBezTo>
                <a:cubicBezTo>
                  <a:pt x="8342" y="3078"/>
                  <a:pt x="8363" y="3089"/>
                  <a:pt x="8384" y="3089"/>
                </a:cubicBezTo>
                <a:cubicBezTo>
                  <a:pt x="8395" y="3089"/>
                  <a:pt x="8406" y="3086"/>
                  <a:pt x="8415" y="3079"/>
                </a:cubicBezTo>
                <a:cubicBezTo>
                  <a:pt x="8443" y="3060"/>
                  <a:pt x="8451" y="3018"/>
                  <a:pt x="8431" y="2987"/>
                </a:cubicBezTo>
                <a:cubicBezTo>
                  <a:pt x="8306" y="2781"/>
                  <a:pt x="8171" y="2582"/>
                  <a:pt x="8031" y="2397"/>
                </a:cubicBezTo>
                <a:cubicBezTo>
                  <a:pt x="7985" y="2337"/>
                  <a:pt x="7939" y="2278"/>
                  <a:pt x="7891" y="2220"/>
                </a:cubicBezTo>
                <a:cubicBezTo>
                  <a:pt x="7878" y="2205"/>
                  <a:pt x="7861" y="2196"/>
                  <a:pt x="7843" y="2196"/>
                </a:cubicBezTo>
                <a:close/>
                <a:moveTo>
                  <a:pt x="8818" y="3781"/>
                </a:moveTo>
                <a:cubicBezTo>
                  <a:pt x="8809" y="3781"/>
                  <a:pt x="8800" y="3783"/>
                  <a:pt x="8791" y="3787"/>
                </a:cubicBezTo>
                <a:cubicBezTo>
                  <a:pt x="8766" y="3800"/>
                  <a:pt x="8753" y="3832"/>
                  <a:pt x="8760" y="3862"/>
                </a:cubicBezTo>
                <a:cubicBezTo>
                  <a:pt x="8762" y="3866"/>
                  <a:pt x="8764" y="3872"/>
                  <a:pt x="8766" y="3876"/>
                </a:cubicBezTo>
                <a:cubicBezTo>
                  <a:pt x="8890" y="4144"/>
                  <a:pt x="9008" y="4435"/>
                  <a:pt x="9117" y="4739"/>
                </a:cubicBezTo>
                <a:cubicBezTo>
                  <a:pt x="9127" y="4767"/>
                  <a:pt x="9152" y="4784"/>
                  <a:pt x="9177" y="4784"/>
                </a:cubicBezTo>
                <a:cubicBezTo>
                  <a:pt x="9184" y="4784"/>
                  <a:pt x="9191" y="4783"/>
                  <a:pt x="9197" y="4781"/>
                </a:cubicBezTo>
                <a:cubicBezTo>
                  <a:pt x="9228" y="4768"/>
                  <a:pt x="9242" y="4728"/>
                  <a:pt x="9232" y="4695"/>
                </a:cubicBezTo>
                <a:cubicBezTo>
                  <a:pt x="9122" y="4388"/>
                  <a:pt x="9001" y="4093"/>
                  <a:pt x="8875" y="3819"/>
                </a:cubicBezTo>
                <a:cubicBezTo>
                  <a:pt x="8863" y="3795"/>
                  <a:pt x="8841" y="3781"/>
                  <a:pt x="8818" y="3781"/>
                </a:cubicBezTo>
                <a:close/>
                <a:moveTo>
                  <a:pt x="9458" y="5546"/>
                </a:moveTo>
                <a:cubicBezTo>
                  <a:pt x="9452" y="5546"/>
                  <a:pt x="9447" y="5547"/>
                  <a:pt x="9442" y="5549"/>
                </a:cubicBezTo>
                <a:cubicBezTo>
                  <a:pt x="9410" y="5558"/>
                  <a:pt x="9393" y="5594"/>
                  <a:pt x="9401" y="5628"/>
                </a:cubicBezTo>
                <a:cubicBezTo>
                  <a:pt x="9401" y="5629"/>
                  <a:pt x="9401" y="5630"/>
                  <a:pt x="9401" y="5631"/>
                </a:cubicBezTo>
                <a:cubicBezTo>
                  <a:pt x="9483" y="5913"/>
                  <a:pt x="9563" y="6226"/>
                  <a:pt x="9635" y="6539"/>
                </a:cubicBezTo>
                <a:cubicBezTo>
                  <a:pt x="9635" y="6539"/>
                  <a:pt x="9636" y="6540"/>
                  <a:pt x="9636" y="6540"/>
                </a:cubicBezTo>
                <a:cubicBezTo>
                  <a:pt x="9644" y="6570"/>
                  <a:pt x="9669" y="6592"/>
                  <a:pt x="9697" y="6592"/>
                </a:cubicBezTo>
                <a:cubicBezTo>
                  <a:pt x="9701" y="6592"/>
                  <a:pt x="9706" y="6592"/>
                  <a:pt x="9710" y="6590"/>
                </a:cubicBezTo>
                <a:cubicBezTo>
                  <a:pt x="9743" y="6583"/>
                  <a:pt x="9764" y="6548"/>
                  <a:pt x="9755" y="6511"/>
                </a:cubicBezTo>
                <a:cubicBezTo>
                  <a:pt x="9681" y="6196"/>
                  <a:pt x="9600" y="5881"/>
                  <a:pt x="9519" y="5597"/>
                </a:cubicBezTo>
                <a:cubicBezTo>
                  <a:pt x="9511" y="5566"/>
                  <a:pt x="9485" y="5546"/>
                  <a:pt x="9458" y="5546"/>
                </a:cubicBezTo>
                <a:close/>
                <a:moveTo>
                  <a:pt x="9894" y="7378"/>
                </a:moveTo>
                <a:cubicBezTo>
                  <a:pt x="9890" y="7378"/>
                  <a:pt x="9886" y="7378"/>
                  <a:pt x="9882" y="7379"/>
                </a:cubicBezTo>
                <a:cubicBezTo>
                  <a:pt x="9849" y="7386"/>
                  <a:pt x="9829" y="7420"/>
                  <a:pt x="9836" y="7457"/>
                </a:cubicBezTo>
                <a:cubicBezTo>
                  <a:pt x="9886" y="7706"/>
                  <a:pt x="9936" y="7953"/>
                  <a:pt x="9985" y="8200"/>
                </a:cubicBezTo>
                <a:lnTo>
                  <a:pt x="10019" y="8380"/>
                </a:lnTo>
                <a:cubicBezTo>
                  <a:pt x="10020" y="8381"/>
                  <a:pt x="10020" y="8382"/>
                  <a:pt x="10020" y="8383"/>
                </a:cubicBezTo>
                <a:cubicBezTo>
                  <a:pt x="10028" y="8413"/>
                  <a:pt x="10054" y="8435"/>
                  <a:pt x="10082" y="8435"/>
                </a:cubicBezTo>
                <a:cubicBezTo>
                  <a:pt x="10085" y="8435"/>
                  <a:pt x="10089" y="8435"/>
                  <a:pt x="10093" y="8434"/>
                </a:cubicBezTo>
                <a:cubicBezTo>
                  <a:pt x="10126" y="8429"/>
                  <a:pt x="10147" y="8394"/>
                  <a:pt x="10140" y="8357"/>
                </a:cubicBezTo>
                <a:lnTo>
                  <a:pt x="10104" y="8178"/>
                </a:lnTo>
                <a:cubicBezTo>
                  <a:pt x="10056" y="7931"/>
                  <a:pt x="10007" y="7682"/>
                  <a:pt x="9956" y="7433"/>
                </a:cubicBezTo>
                <a:cubicBezTo>
                  <a:pt x="9946" y="7398"/>
                  <a:pt x="9922" y="7378"/>
                  <a:pt x="9894" y="7378"/>
                </a:cubicBezTo>
                <a:close/>
                <a:moveTo>
                  <a:pt x="10265" y="9224"/>
                </a:moveTo>
                <a:cubicBezTo>
                  <a:pt x="10261" y="9224"/>
                  <a:pt x="10257" y="9224"/>
                  <a:pt x="10253" y="9225"/>
                </a:cubicBezTo>
                <a:cubicBezTo>
                  <a:pt x="10220" y="9232"/>
                  <a:pt x="10199" y="9266"/>
                  <a:pt x="10207" y="9303"/>
                </a:cubicBezTo>
                <a:cubicBezTo>
                  <a:pt x="10280" y="9642"/>
                  <a:pt x="10348" y="9944"/>
                  <a:pt x="10417" y="10224"/>
                </a:cubicBezTo>
                <a:cubicBezTo>
                  <a:pt x="10425" y="10255"/>
                  <a:pt x="10451" y="10276"/>
                  <a:pt x="10479" y="10276"/>
                </a:cubicBezTo>
                <a:cubicBezTo>
                  <a:pt x="10484" y="10276"/>
                  <a:pt x="10488" y="10275"/>
                  <a:pt x="10493" y="10274"/>
                </a:cubicBezTo>
                <a:cubicBezTo>
                  <a:pt x="10525" y="10266"/>
                  <a:pt x="10544" y="10230"/>
                  <a:pt x="10536" y="10194"/>
                </a:cubicBezTo>
                <a:cubicBezTo>
                  <a:pt x="10466" y="9916"/>
                  <a:pt x="10398" y="9617"/>
                  <a:pt x="10327" y="9278"/>
                </a:cubicBezTo>
                <a:cubicBezTo>
                  <a:pt x="10316" y="9243"/>
                  <a:pt x="10293" y="9224"/>
                  <a:pt x="10265" y="9224"/>
                </a:cubicBezTo>
                <a:close/>
                <a:moveTo>
                  <a:pt x="22673" y="11500"/>
                </a:moveTo>
                <a:cubicBezTo>
                  <a:pt x="22667" y="11500"/>
                  <a:pt x="22660" y="11500"/>
                  <a:pt x="22653" y="11500"/>
                </a:cubicBezTo>
                <a:cubicBezTo>
                  <a:pt x="22620" y="11500"/>
                  <a:pt x="22594" y="11530"/>
                  <a:pt x="22596" y="11567"/>
                </a:cubicBezTo>
                <a:cubicBezTo>
                  <a:pt x="22596" y="11573"/>
                  <a:pt x="22596" y="11577"/>
                  <a:pt x="22597" y="11582"/>
                </a:cubicBezTo>
                <a:cubicBezTo>
                  <a:pt x="22604" y="11612"/>
                  <a:pt x="22629" y="11634"/>
                  <a:pt x="22657" y="11634"/>
                </a:cubicBezTo>
                <a:cubicBezTo>
                  <a:pt x="22657" y="11634"/>
                  <a:pt x="22658" y="11634"/>
                  <a:pt x="22659" y="11634"/>
                </a:cubicBezTo>
                <a:cubicBezTo>
                  <a:pt x="22943" y="11634"/>
                  <a:pt x="23229" y="11655"/>
                  <a:pt x="23510" y="11698"/>
                </a:cubicBezTo>
                <a:cubicBezTo>
                  <a:pt x="23513" y="11698"/>
                  <a:pt x="23516" y="11699"/>
                  <a:pt x="23519" y="11699"/>
                </a:cubicBezTo>
                <a:cubicBezTo>
                  <a:pt x="23550" y="11699"/>
                  <a:pt x="23575" y="11674"/>
                  <a:pt x="23578" y="11641"/>
                </a:cubicBezTo>
                <a:cubicBezTo>
                  <a:pt x="23581" y="11605"/>
                  <a:pt x="23556" y="11571"/>
                  <a:pt x="23523" y="11565"/>
                </a:cubicBezTo>
                <a:cubicBezTo>
                  <a:pt x="23242" y="11523"/>
                  <a:pt x="22956" y="11500"/>
                  <a:pt x="22673" y="11500"/>
                </a:cubicBezTo>
                <a:close/>
                <a:moveTo>
                  <a:pt x="21800" y="11570"/>
                </a:moveTo>
                <a:cubicBezTo>
                  <a:pt x="21797" y="11570"/>
                  <a:pt x="21794" y="11570"/>
                  <a:pt x="21791" y="11571"/>
                </a:cubicBezTo>
                <a:cubicBezTo>
                  <a:pt x="21646" y="11594"/>
                  <a:pt x="21502" y="11624"/>
                  <a:pt x="21361" y="11659"/>
                </a:cubicBezTo>
                <a:cubicBezTo>
                  <a:pt x="21222" y="11694"/>
                  <a:pt x="21085" y="11734"/>
                  <a:pt x="20952" y="11779"/>
                </a:cubicBezTo>
                <a:cubicBezTo>
                  <a:pt x="20922" y="11790"/>
                  <a:pt x="20905" y="11824"/>
                  <a:pt x="20913" y="11857"/>
                </a:cubicBezTo>
                <a:cubicBezTo>
                  <a:pt x="20914" y="11859"/>
                  <a:pt x="20914" y="11861"/>
                  <a:pt x="20915" y="11862"/>
                </a:cubicBezTo>
                <a:cubicBezTo>
                  <a:pt x="20924" y="11891"/>
                  <a:pt x="20949" y="11909"/>
                  <a:pt x="20975" y="11909"/>
                </a:cubicBezTo>
                <a:cubicBezTo>
                  <a:pt x="20981" y="11909"/>
                  <a:pt x="20987" y="11908"/>
                  <a:pt x="20993" y="11906"/>
                </a:cubicBezTo>
                <a:cubicBezTo>
                  <a:pt x="21124" y="11862"/>
                  <a:pt x="21257" y="11823"/>
                  <a:pt x="21393" y="11790"/>
                </a:cubicBezTo>
                <a:cubicBezTo>
                  <a:pt x="21531" y="11755"/>
                  <a:pt x="21673" y="11727"/>
                  <a:pt x="21815" y="11703"/>
                </a:cubicBezTo>
                <a:cubicBezTo>
                  <a:pt x="21848" y="11698"/>
                  <a:pt x="21869" y="11664"/>
                  <a:pt x="21863" y="11627"/>
                </a:cubicBezTo>
                <a:cubicBezTo>
                  <a:pt x="21857" y="11594"/>
                  <a:pt x="21830" y="11570"/>
                  <a:pt x="21800" y="11570"/>
                </a:cubicBezTo>
                <a:close/>
                <a:moveTo>
                  <a:pt x="10723" y="11050"/>
                </a:moveTo>
                <a:cubicBezTo>
                  <a:pt x="10717" y="11050"/>
                  <a:pt x="10712" y="11051"/>
                  <a:pt x="10706" y="11053"/>
                </a:cubicBezTo>
                <a:cubicBezTo>
                  <a:pt x="10675" y="11062"/>
                  <a:pt x="10658" y="11097"/>
                  <a:pt x="10666" y="11132"/>
                </a:cubicBezTo>
                <a:cubicBezTo>
                  <a:pt x="10667" y="11133"/>
                  <a:pt x="10667" y="11134"/>
                  <a:pt x="10667" y="11136"/>
                </a:cubicBezTo>
                <a:cubicBezTo>
                  <a:pt x="10766" y="11455"/>
                  <a:pt x="10866" y="11748"/>
                  <a:pt x="10975" y="12030"/>
                </a:cubicBezTo>
                <a:cubicBezTo>
                  <a:pt x="10986" y="12057"/>
                  <a:pt x="11010" y="12073"/>
                  <a:pt x="11035" y="12073"/>
                </a:cubicBezTo>
                <a:cubicBezTo>
                  <a:pt x="11042" y="12073"/>
                  <a:pt x="11049" y="12071"/>
                  <a:pt x="11056" y="12069"/>
                </a:cubicBezTo>
                <a:cubicBezTo>
                  <a:pt x="11087" y="12056"/>
                  <a:pt x="11101" y="12017"/>
                  <a:pt x="11088" y="11982"/>
                </a:cubicBezTo>
                <a:cubicBezTo>
                  <a:pt x="10980" y="11704"/>
                  <a:pt x="10881" y="11416"/>
                  <a:pt x="10784" y="11098"/>
                </a:cubicBezTo>
                <a:cubicBezTo>
                  <a:pt x="10775" y="11069"/>
                  <a:pt x="10750" y="11050"/>
                  <a:pt x="10723" y="11050"/>
                </a:cubicBezTo>
                <a:close/>
                <a:moveTo>
                  <a:pt x="24363" y="11764"/>
                </a:moveTo>
                <a:cubicBezTo>
                  <a:pt x="24336" y="11764"/>
                  <a:pt x="24311" y="11783"/>
                  <a:pt x="24305" y="11812"/>
                </a:cubicBezTo>
                <a:cubicBezTo>
                  <a:pt x="24302" y="11823"/>
                  <a:pt x="24303" y="11835"/>
                  <a:pt x="24305" y="11845"/>
                </a:cubicBezTo>
                <a:cubicBezTo>
                  <a:pt x="24311" y="11869"/>
                  <a:pt x="24327" y="11888"/>
                  <a:pt x="24350" y="11894"/>
                </a:cubicBezTo>
                <a:cubicBezTo>
                  <a:pt x="24611" y="11978"/>
                  <a:pt x="24867" y="12080"/>
                  <a:pt x="25111" y="12200"/>
                </a:cubicBezTo>
                <a:lnTo>
                  <a:pt x="25158" y="12224"/>
                </a:lnTo>
                <a:cubicBezTo>
                  <a:pt x="25166" y="12229"/>
                  <a:pt x="25175" y="12230"/>
                  <a:pt x="25184" y="12230"/>
                </a:cubicBezTo>
                <a:cubicBezTo>
                  <a:pt x="25207" y="12230"/>
                  <a:pt x="25229" y="12217"/>
                  <a:pt x="25239" y="12192"/>
                </a:cubicBezTo>
                <a:cubicBezTo>
                  <a:pt x="25252" y="12159"/>
                  <a:pt x="25237" y="12119"/>
                  <a:pt x="25205" y="12103"/>
                </a:cubicBezTo>
                <a:lnTo>
                  <a:pt x="25158" y="12079"/>
                </a:lnTo>
                <a:cubicBezTo>
                  <a:pt x="24908" y="11956"/>
                  <a:pt x="24646" y="11852"/>
                  <a:pt x="24380" y="11766"/>
                </a:cubicBezTo>
                <a:cubicBezTo>
                  <a:pt x="24374" y="11765"/>
                  <a:pt x="24369" y="11764"/>
                  <a:pt x="24363" y="11764"/>
                </a:cubicBezTo>
                <a:close/>
                <a:moveTo>
                  <a:pt x="20185" y="12120"/>
                </a:moveTo>
                <a:cubicBezTo>
                  <a:pt x="20176" y="12120"/>
                  <a:pt x="20167" y="12122"/>
                  <a:pt x="20158" y="12127"/>
                </a:cubicBezTo>
                <a:cubicBezTo>
                  <a:pt x="19902" y="12267"/>
                  <a:pt x="19658" y="12432"/>
                  <a:pt x="19434" y="12615"/>
                </a:cubicBezTo>
                <a:cubicBezTo>
                  <a:pt x="19413" y="12631"/>
                  <a:pt x="19406" y="12659"/>
                  <a:pt x="19412" y="12684"/>
                </a:cubicBezTo>
                <a:cubicBezTo>
                  <a:pt x="19414" y="12692"/>
                  <a:pt x="19419" y="12701"/>
                  <a:pt x="19424" y="12708"/>
                </a:cubicBezTo>
                <a:cubicBezTo>
                  <a:pt x="19436" y="12727"/>
                  <a:pt x="19456" y="12736"/>
                  <a:pt x="19475" y="12736"/>
                </a:cubicBezTo>
                <a:cubicBezTo>
                  <a:pt x="19488" y="12736"/>
                  <a:pt x="19500" y="12732"/>
                  <a:pt x="19511" y="12723"/>
                </a:cubicBezTo>
                <a:cubicBezTo>
                  <a:pt x="19729" y="12545"/>
                  <a:pt x="19967" y="12385"/>
                  <a:pt x="20218" y="12247"/>
                </a:cubicBezTo>
                <a:cubicBezTo>
                  <a:pt x="20247" y="12231"/>
                  <a:pt x="20257" y="12190"/>
                  <a:pt x="20241" y="12157"/>
                </a:cubicBezTo>
                <a:cubicBezTo>
                  <a:pt x="20230" y="12134"/>
                  <a:pt x="20208" y="12120"/>
                  <a:pt x="20185" y="12120"/>
                </a:cubicBezTo>
                <a:close/>
                <a:moveTo>
                  <a:pt x="25947" y="12554"/>
                </a:moveTo>
                <a:cubicBezTo>
                  <a:pt x="25927" y="12554"/>
                  <a:pt x="25908" y="12565"/>
                  <a:pt x="25897" y="12584"/>
                </a:cubicBezTo>
                <a:cubicBezTo>
                  <a:pt x="25888" y="12599"/>
                  <a:pt x="25886" y="12619"/>
                  <a:pt x="25890" y="12636"/>
                </a:cubicBezTo>
                <a:cubicBezTo>
                  <a:pt x="25895" y="12652"/>
                  <a:pt x="25904" y="12667"/>
                  <a:pt x="25919" y="12676"/>
                </a:cubicBezTo>
                <a:cubicBezTo>
                  <a:pt x="26161" y="12844"/>
                  <a:pt x="26397" y="13032"/>
                  <a:pt x="26621" y="13235"/>
                </a:cubicBezTo>
                <a:cubicBezTo>
                  <a:pt x="26633" y="13246"/>
                  <a:pt x="26648" y="13252"/>
                  <a:pt x="26662" y="13252"/>
                </a:cubicBezTo>
                <a:cubicBezTo>
                  <a:pt x="26680" y="13252"/>
                  <a:pt x="26697" y="13244"/>
                  <a:pt x="26708" y="13229"/>
                </a:cubicBezTo>
                <a:cubicBezTo>
                  <a:pt x="26729" y="13200"/>
                  <a:pt x="26724" y="13158"/>
                  <a:pt x="26697" y="13134"/>
                </a:cubicBezTo>
                <a:cubicBezTo>
                  <a:pt x="26468" y="12927"/>
                  <a:pt x="26228" y="12735"/>
                  <a:pt x="25981" y="12565"/>
                </a:cubicBezTo>
                <a:cubicBezTo>
                  <a:pt x="25971" y="12558"/>
                  <a:pt x="25959" y="12554"/>
                  <a:pt x="25947" y="12554"/>
                </a:cubicBezTo>
                <a:close/>
                <a:moveTo>
                  <a:pt x="11409" y="12797"/>
                </a:moveTo>
                <a:cubicBezTo>
                  <a:pt x="11400" y="12797"/>
                  <a:pt x="11391" y="12799"/>
                  <a:pt x="11382" y="12803"/>
                </a:cubicBezTo>
                <a:cubicBezTo>
                  <a:pt x="11357" y="12817"/>
                  <a:pt x="11346" y="12848"/>
                  <a:pt x="11353" y="12878"/>
                </a:cubicBezTo>
                <a:cubicBezTo>
                  <a:pt x="11354" y="12884"/>
                  <a:pt x="11356" y="12888"/>
                  <a:pt x="11360" y="12893"/>
                </a:cubicBezTo>
                <a:cubicBezTo>
                  <a:pt x="11505" y="13182"/>
                  <a:pt x="11664" y="13455"/>
                  <a:pt x="11833" y="13707"/>
                </a:cubicBezTo>
                <a:cubicBezTo>
                  <a:pt x="11845" y="13726"/>
                  <a:pt x="11865" y="13737"/>
                  <a:pt x="11885" y="13737"/>
                </a:cubicBezTo>
                <a:cubicBezTo>
                  <a:pt x="11897" y="13737"/>
                  <a:pt x="11909" y="13733"/>
                  <a:pt x="11919" y="13724"/>
                </a:cubicBezTo>
                <a:cubicBezTo>
                  <a:pt x="11946" y="13704"/>
                  <a:pt x="11951" y="13662"/>
                  <a:pt x="11931" y="13631"/>
                </a:cubicBezTo>
                <a:cubicBezTo>
                  <a:pt x="11766" y="13385"/>
                  <a:pt x="11610" y="13115"/>
                  <a:pt x="11466" y="12833"/>
                </a:cubicBezTo>
                <a:cubicBezTo>
                  <a:pt x="11454" y="12810"/>
                  <a:pt x="11432" y="12797"/>
                  <a:pt x="11409" y="12797"/>
                </a:cubicBezTo>
                <a:close/>
                <a:moveTo>
                  <a:pt x="18848" y="13219"/>
                </a:moveTo>
                <a:cubicBezTo>
                  <a:pt x="18832" y="13219"/>
                  <a:pt x="18816" y="13226"/>
                  <a:pt x="18804" y="13239"/>
                </a:cubicBezTo>
                <a:cubicBezTo>
                  <a:pt x="18619" y="13460"/>
                  <a:pt x="18452" y="13692"/>
                  <a:pt x="18268" y="13951"/>
                </a:cubicBezTo>
                <a:cubicBezTo>
                  <a:pt x="18256" y="13968"/>
                  <a:pt x="18253" y="13989"/>
                  <a:pt x="18259" y="14009"/>
                </a:cubicBezTo>
                <a:cubicBezTo>
                  <a:pt x="18262" y="14022"/>
                  <a:pt x="18269" y="14035"/>
                  <a:pt x="18281" y="14045"/>
                </a:cubicBezTo>
                <a:cubicBezTo>
                  <a:pt x="18293" y="14055"/>
                  <a:pt x="18307" y="14060"/>
                  <a:pt x="18320" y="14060"/>
                </a:cubicBezTo>
                <a:cubicBezTo>
                  <a:pt x="18338" y="14060"/>
                  <a:pt x="18355" y="14052"/>
                  <a:pt x="18366" y="14036"/>
                </a:cubicBezTo>
                <a:cubicBezTo>
                  <a:pt x="18549" y="13779"/>
                  <a:pt x="18715" y="13549"/>
                  <a:pt x="18897" y="13331"/>
                </a:cubicBezTo>
                <a:cubicBezTo>
                  <a:pt x="18920" y="13305"/>
                  <a:pt x="18917" y="13263"/>
                  <a:pt x="18891" y="13237"/>
                </a:cubicBezTo>
                <a:cubicBezTo>
                  <a:pt x="18879" y="13225"/>
                  <a:pt x="18863" y="13219"/>
                  <a:pt x="18848" y="13219"/>
                </a:cubicBezTo>
                <a:close/>
                <a:moveTo>
                  <a:pt x="27299" y="13772"/>
                </a:moveTo>
                <a:cubicBezTo>
                  <a:pt x="27284" y="13772"/>
                  <a:pt x="27269" y="13777"/>
                  <a:pt x="27258" y="13790"/>
                </a:cubicBezTo>
                <a:cubicBezTo>
                  <a:pt x="27242" y="13806"/>
                  <a:pt x="27236" y="13830"/>
                  <a:pt x="27242" y="13854"/>
                </a:cubicBezTo>
                <a:cubicBezTo>
                  <a:pt x="27245" y="13864"/>
                  <a:pt x="27249" y="13875"/>
                  <a:pt x="27258" y="13884"/>
                </a:cubicBezTo>
                <a:cubicBezTo>
                  <a:pt x="27455" y="14111"/>
                  <a:pt x="27646" y="14355"/>
                  <a:pt x="27821" y="14608"/>
                </a:cubicBezTo>
                <a:cubicBezTo>
                  <a:pt x="27834" y="14626"/>
                  <a:pt x="27853" y="14635"/>
                  <a:pt x="27872" y="14635"/>
                </a:cubicBezTo>
                <a:cubicBezTo>
                  <a:pt x="27884" y="14635"/>
                  <a:pt x="27897" y="14631"/>
                  <a:pt x="27907" y="14623"/>
                </a:cubicBezTo>
                <a:cubicBezTo>
                  <a:pt x="27934" y="14601"/>
                  <a:pt x="27938" y="14560"/>
                  <a:pt x="27918" y="14530"/>
                </a:cubicBezTo>
                <a:cubicBezTo>
                  <a:pt x="27740" y="14272"/>
                  <a:pt x="27546" y="14025"/>
                  <a:pt x="27345" y="13794"/>
                </a:cubicBezTo>
                <a:cubicBezTo>
                  <a:pt x="27332" y="13779"/>
                  <a:pt x="27315" y="13772"/>
                  <a:pt x="27299" y="13772"/>
                </a:cubicBezTo>
                <a:close/>
                <a:moveTo>
                  <a:pt x="12451" y="14328"/>
                </a:moveTo>
                <a:cubicBezTo>
                  <a:pt x="12436" y="14328"/>
                  <a:pt x="12421" y="14335"/>
                  <a:pt x="12410" y="14347"/>
                </a:cubicBezTo>
                <a:cubicBezTo>
                  <a:pt x="12394" y="14364"/>
                  <a:pt x="12389" y="14388"/>
                  <a:pt x="12395" y="14410"/>
                </a:cubicBezTo>
                <a:cubicBezTo>
                  <a:pt x="12398" y="14422"/>
                  <a:pt x="12403" y="14433"/>
                  <a:pt x="12412" y="14442"/>
                </a:cubicBezTo>
                <a:cubicBezTo>
                  <a:pt x="12623" y="14666"/>
                  <a:pt x="12855" y="14872"/>
                  <a:pt x="13101" y="15055"/>
                </a:cubicBezTo>
                <a:cubicBezTo>
                  <a:pt x="13112" y="15064"/>
                  <a:pt x="13125" y="15068"/>
                  <a:pt x="13137" y="15068"/>
                </a:cubicBezTo>
                <a:cubicBezTo>
                  <a:pt x="13156" y="15068"/>
                  <a:pt x="13175" y="15058"/>
                  <a:pt x="13186" y="15039"/>
                </a:cubicBezTo>
                <a:cubicBezTo>
                  <a:pt x="13205" y="15008"/>
                  <a:pt x="13196" y="14967"/>
                  <a:pt x="13167" y="14945"/>
                </a:cubicBezTo>
                <a:cubicBezTo>
                  <a:pt x="12928" y="14767"/>
                  <a:pt x="12701" y="14566"/>
                  <a:pt x="12496" y="14348"/>
                </a:cubicBezTo>
                <a:cubicBezTo>
                  <a:pt x="12484" y="14335"/>
                  <a:pt x="12467" y="14328"/>
                  <a:pt x="12451" y="14328"/>
                </a:cubicBezTo>
                <a:close/>
                <a:moveTo>
                  <a:pt x="17786" y="14639"/>
                </a:moveTo>
                <a:cubicBezTo>
                  <a:pt x="17769" y="14639"/>
                  <a:pt x="17753" y="14646"/>
                  <a:pt x="17742" y="14660"/>
                </a:cubicBezTo>
                <a:cubicBezTo>
                  <a:pt x="17532" y="14920"/>
                  <a:pt x="17339" y="15114"/>
                  <a:pt x="17136" y="15273"/>
                </a:cubicBezTo>
                <a:cubicBezTo>
                  <a:pt x="17115" y="15289"/>
                  <a:pt x="17108" y="15317"/>
                  <a:pt x="17114" y="15343"/>
                </a:cubicBezTo>
                <a:cubicBezTo>
                  <a:pt x="17117" y="15350"/>
                  <a:pt x="17120" y="15359"/>
                  <a:pt x="17124" y="15366"/>
                </a:cubicBezTo>
                <a:cubicBezTo>
                  <a:pt x="17137" y="15385"/>
                  <a:pt x="17157" y="15395"/>
                  <a:pt x="17176" y="15395"/>
                </a:cubicBezTo>
                <a:cubicBezTo>
                  <a:pt x="17188" y="15395"/>
                  <a:pt x="17200" y="15391"/>
                  <a:pt x="17211" y="15382"/>
                </a:cubicBezTo>
                <a:cubicBezTo>
                  <a:pt x="17421" y="15218"/>
                  <a:pt x="17620" y="15017"/>
                  <a:pt x="17836" y="14752"/>
                </a:cubicBezTo>
                <a:cubicBezTo>
                  <a:pt x="17858" y="14724"/>
                  <a:pt x="17855" y="14682"/>
                  <a:pt x="17829" y="14657"/>
                </a:cubicBezTo>
                <a:cubicBezTo>
                  <a:pt x="17816" y="14645"/>
                  <a:pt x="17801" y="14639"/>
                  <a:pt x="17786" y="14639"/>
                </a:cubicBezTo>
                <a:close/>
                <a:moveTo>
                  <a:pt x="13895" y="15400"/>
                </a:moveTo>
                <a:cubicBezTo>
                  <a:pt x="13872" y="15400"/>
                  <a:pt x="13851" y="15415"/>
                  <a:pt x="13841" y="15440"/>
                </a:cubicBezTo>
                <a:cubicBezTo>
                  <a:pt x="13836" y="15454"/>
                  <a:pt x="13835" y="15469"/>
                  <a:pt x="13839" y="15483"/>
                </a:cubicBezTo>
                <a:cubicBezTo>
                  <a:pt x="13843" y="15502"/>
                  <a:pt x="13856" y="15519"/>
                  <a:pt x="13874" y="15529"/>
                </a:cubicBezTo>
                <a:cubicBezTo>
                  <a:pt x="14151" y="15663"/>
                  <a:pt x="14432" y="15768"/>
                  <a:pt x="14711" y="15837"/>
                </a:cubicBezTo>
                <a:cubicBezTo>
                  <a:pt x="14716" y="15839"/>
                  <a:pt x="14721" y="15839"/>
                  <a:pt x="14725" y="15839"/>
                </a:cubicBezTo>
                <a:cubicBezTo>
                  <a:pt x="14754" y="15839"/>
                  <a:pt x="14778" y="15818"/>
                  <a:pt x="14782" y="15787"/>
                </a:cubicBezTo>
                <a:cubicBezTo>
                  <a:pt x="14789" y="15751"/>
                  <a:pt x="14767" y="15716"/>
                  <a:pt x="14733" y="15707"/>
                </a:cubicBezTo>
                <a:cubicBezTo>
                  <a:pt x="14463" y="15639"/>
                  <a:pt x="14189" y="15538"/>
                  <a:pt x="13921" y="15407"/>
                </a:cubicBezTo>
                <a:cubicBezTo>
                  <a:pt x="13913" y="15403"/>
                  <a:pt x="13904" y="15400"/>
                  <a:pt x="13895" y="15400"/>
                </a:cubicBezTo>
                <a:close/>
                <a:moveTo>
                  <a:pt x="16417" y="15670"/>
                </a:moveTo>
                <a:cubicBezTo>
                  <a:pt x="16411" y="15670"/>
                  <a:pt x="16406" y="15671"/>
                  <a:pt x="16400" y="15673"/>
                </a:cubicBezTo>
                <a:cubicBezTo>
                  <a:pt x="16334" y="15695"/>
                  <a:pt x="16267" y="15715"/>
                  <a:pt x="16200" y="15732"/>
                </a:cubicBezTo>
                <a:cubicBezTo>
                  <a:pt x="16001" y="15781"/>
                  <a:pt x="15791" y="15808"/>
                  <a:pt x="15576" y="15811"/>
                </a:cubicBezTo>
                <a:cubicBezTo>
                  <a:pt x="15542" y="15811"/>
                  <a:pt x="15516" y="15842"/>
                  <a:pt x="15518" y="15878"/>
                </a:cubicBezTo>
                <a:cubicBezTo>
                  <a:pt x="15518" y="15883"/>
                  <a:pt x="15518" y="15888"/>
                  <a:pt x="15519" y="15892"/>
                </a:cubicBezTo>
                <a:cubicBezTo>
                  <a:pt x="15527" y="15922"/>
                  <a:pt x="15554" y="15944"/>
                  <a:pt x="15583" y="15944"/>
                </a:cubicBezTo>
                <a:cubicBezTo>
                  <a:pt x="15807" y="15941"/>
                  <a:pt x="16025" y="15914"/>
                  <a:pt x="16233" y="15862"/>
                </a:cubicBezTo>
                <a:cubicBezTo>
                  <a:pt x="16303" y="15845"/>
                  <a:pt x="16372" y="15825"/>
                  <a:pt x="16441" y="15801"/>
                </a:cubicBezTo>
                <a:cubicBezTo>
                  <a:pt x="16473" y="15790"/>
                  <a:pt x="16488" y="15752"/>
                  <a:pt x="16479" y="15718"/>
                </a:cubicBezTo>
                <a:cubicBezTo>
                  <a:pt x="16469" y="15689"/>
                  <a:pt x="16444" y="15670"/>
                  <a:pt x="16417" y="15670"/>
                </a:cubicBezTo>
                <a:close/>
                <a:moveTo>
                  <a:pt x="28358" y="15294"/>
                </a:moveTo>
                <a:cubicBezTo>
                  <a:pt x="28348" y="15294"/>
                  <a:pt x="28337" y="15296"/>
                  <a:pt x="28328" y="15302"/>
                </a:cubicBezTo>
                <a:cubicBezTo>
                  <a:pt x="28305" y="15317"/>
                  <a:pt x="28294" y="15347"/>
                  <a:pt x="28301" y="15376"/>
                </a:cubicBezTo>
                <a:cubicBezTo>
                  <a:pt x="28303" y="15381"/>
                  <a:pt x="28305" y="15388"/>
                  <a:pt x="28308" y="15393"/>
                </a:cubicBezTo>
                <a:cubicBezTo>
                  <a:pt x="28456" y="15663"/>
                  <a:pt x="28593" y="15944"/>
                  <a:pt x="28715" y="16229"/>
                </a:cubicBezTo>
                <a:cubicBezTo>
                  <a:pt x="28726" y="16255"/>
                  <a:pt x="28749" y="16270"/>
                  <a:pt x="28773" y="16270"/>
                </a:cubicBezTo>
                <a:cubicBezTo>
                  <a:pt x="28781" y="16270"/>
                  <a:pt x="28789" y="16269"/>
                  <a:pt x="28797" y="16265"/>
                </a:cubicBezTo>
                <a:cubicBezTo>
                  <a:pt x="28828" y="16251"/>
                  <a:pt x="28840" y="16211"/>
                  <a:pt x="28826" y="16177"/>
                </a:cubicBezTo>
                <a:cubicBezTo>
                  <a:pt x="28703" y="15888"/>
                  <a:pt x="28563" y="15602"/>
                  <a:pt x="28413" y="15329"/>
                </a:cubicBezTo>
                <a:cubicBezTo>
                  <a:pt x="28401" y="15306"/>
                  <a:pt x="28379" y="15294"/>
                  <a:pt x="28358" y="15294"/>
                </a:cubicBezTo>
                <a:close/>
                <a:moveTo>
                  <a:pt x="29094" y="17018"/>
                </a:moveTo>
                <a:cubicBezTo>
                  <a:pt x="29088" y="17018"/>
                  <a:pt x="29082" y="17019"/>
                  <a:pt x="29076" y="17021"/>
                </a:cubicBezTo>
                <a:cubicBezTo>
                  <a:pt x="29045" y="17031"/>
                  <a:pt x="29028" y="17066"/>
                  <a:pt x="29036" y="17100"/>
                </a:cubicBezTo>
                <a:cubicBezTo>
                  <a:pt x="29036" y="17101"/>
                  <a:pt x="29038" y="17102"/>
                  <a:pt x="29038" y="17103"/>
                </a:cubicBezTo>
                <a:cubicBezTo>
                  <a:pt x="29112" y="17342"/>
                  <a:pt x="29176" y="17583"/>
                  <a:pt x="29232" y="17823"/>
                </a:cubicBezTo>
                <a:cubicBezTo>
                  <a:pt x="29245" y="17884"/>
                  <a:pt x="29259" y="17946"/>
                  <a:pt x="29270" y="18008"/>
                </a:cubicBezTo>
                <a:cubicBezTo>
                  <a:pt x="29278" y="18038"/>
                  <a:pt x="29306" y="18063"/>
                  <a:pt x="29336" y="18063"/>
                </a:cubicBezTo>
                <a:cubicBezTo>
                  <a:pt x="29338" y="18063"/>
                  <a:pt x="29341" y="18063"/>
                  <a:pt x="29344" y="18063"/>
                </a:cubicBezTo>
                <a:cubicBezTo>
                  <a:pt x="29377" y="18055"/>
                  <a:pt x="29399" y="18021"/>
                  <a:pt x="29391" y="17985"/>
                </a:cubicBezTo>
                <a:cubicBezTo>
                  <a:pt x="29378" y="17922"/>
                  <a:pt x="29364" y="17860"/>
                  <a:pt x="29351" y="17797"/>
                </a:cubicBezTo>
                <a:cubicBezTo>
                  <a:pt x="29296" y="17553"/>
                  <a:pt x="29229" y="17307"/>
                  <a:pt x="29154" y="17066"/>
                </a:cubicBezTo>
                <a:cubicBezTo>
                  <a:pt x="29145" y="17037"/>
                  <a:pt x="29120" y="17018"/>
                  <a:pt x="29094" y="17018"/>
                </a:cubicBezTo>
                <a:close/>
                <a:moveTo>
                  <a:pt x="29455" y="18861"/>
                </a:moveTo>
                <a:cubicBezTo>
                  <a:pt x="29454" y="18861"/>
                  <a:pt x="29454" y="18861"/>
                  <a:pt x="29453" y="18861"/>
                </a:cubicBezTo>
                <a:cubicBezTo>
                  <a:pt x="29419" y="18862"/>
                  <a:pt x="29394" y="18893"/>
                  <a:pt x="29396" y="18929"/>
                </a:cubicBezTo>
                <a:cubicBezTo>
                  <a:pt x="29418" y="19253"/>
                  <a:pt x="29414" y="19563"/>
                  <a:pt x="29384" y="19851"/>
                </a:cubicBezTo>
                <a:cubicBezTo>
                  <a:pt x="29383" y="19860"/>
                  <a:pt x="29383" y="19868"/>
                  <a:pt x="29385" y="19877"/>
                </a:cubicBezTo>
                <a:cubicBezTo>
                  <a:pt x="29391" y="19902"/>
                  <a:pt x="29411" y="19923"/>
                  <a:pt x="29437" y="19928"/>
                </a:cubicBezTo>
                <a:cubicBezTo>
                  <a:pt x="29440" y="19928"/>
                  <a:pt x="29443" y="19929"/>
                  <a:pt x="29446" y="19929"/>
                </a:cubicBezTo>
                <a:cubicBezTo>
                  <a:pt x="29477" y="19929"/>
                  <a:pt x="29502" y="19905"/>
                  <a:pt x="29505" y="19872"/>
                </a:cubicBezTo>
                <a:cubicBezTo>
                  <a:pt x="29536" y="19575"/>
                  <a:pt x="29542" y="19257"/>
                  <a:pt x="29519" y="18926"/>
                </a:cubicBezTo>
                <a:cubicBezTo>
                  <a:pt x="29516" y="18889"/>
                  <a:pt x="29488" y="18861"/>
                  <a:pt x="29455" y="18861"/>
                </a:cubicBezTo>
                <a:close/>
                <a:moveTo>
                  <a:pt x="29244" y="20693"/>
                </a:moveTo>
                <a:cubicBezTo>
                  <a:pt x="29220" y="20693"/>
                  <a:pt x="29198" y="20708"/>
                  <a:pt x="29188" y="20733"/>
                </a:cubicBezTo>
                <a:cubicBezTo>
                  <a:pt x="29086" y="21021"/>
                  <a:pt x="28945" y="21279"/>
                  <a:pt x="28772" y="21501"/>
                </a:cubicBezTo>
                <a:cubicBezTo>
                  <a:pt x="28758" y="21518"/>
                  <a:pt x="28754" y="21540"/>
                  <a:pt x="28759" y="21560"/>
                </a:cubicBezTo>
                <a:cubicBezTo>
                  <a:pt x="28763" y="21574"/>
                  <a:pt x="28769" y="21586"/>
                  <a:pt x="28779" y="21595"/>
                </a:cubicBezTo>
                <a:cubicBezTo>
                  <a:pt x="28792" y="21607"/>
                  <a:pt x="28807" y="21613"/>
                  <a:pt x="28821" y="21613"/>
                </a:cubicBezTo>
                <a:cubicBezTo>
                  <a:pt x="28838" y="21613"/>
                  <a:pt x="28854" y="21605"/>
                  <a:pt x="28866" y="21591"/>
                </a:cubicBezTo>
                <a:cubicBezTo>
                  <a:pt x="29048" y="21358"/>
                  <a:pt x="29196" y="21088"/>
                  <a:pt x="29304" y="20787"/>
                </a:cubicBezTo>
                <a:cubicBezTo>
                  <a:pt x="29315" y="20753"/>
                  <a:pt x="29299" y="20713"/>
                  <a:pt x="29268" y="20698"/>
                </a:cubicBezTo>
                <a:cubicBezTo>
                  <a:pt x="29260" y="20694"/>
                  <a:pt x="29252" y="20693"/>
                  <a:pt x="29244" y="20693"/>
                </a:cubicBezTo>
                <a:close/>
              </a:path>
            </a:pathLst>
          </a:custGeom>
          <a:solidFill>
            <a:srgbClr val="FFE65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sp>
        <p:nvSpPr>
          <p:cNvPr id="833" name="Google Shape;833;p31"/>
          <p:cNvSpPr/>
          <p:nvPr/>
        </p:nvSpPr>
        <p:spPr>
          <a:xfrm rot="-906775">
            <a:off x="9449117" y="394933"/>
            <a:ext cx="807728" cy="189249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rgbClr val="CCB1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4" name="Google Shape;834;p31"/>
          <p:cNvGrpSpPr/>
          <p:nvPr/>
        </p:nvGrpSpPr>
        <p:grpSpPr>
          <a:xfrm rot="-5400000">
            <a:off x="11528233" y="1336920"/>
            <a:ext cx="295696" cy="267845"/>
            <a:chOff x="1640475" y="1197075"/>
            <a:chExt cx="55475" cy="50250"/>
          </a:xfrm>
        </p:grpSpPr>
        <p:sp>
          <p:nvSpPr>
            <p:cNvPr id="835" name="Google Shape;835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6" name="Google Shape;836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37" name="Google Shape;837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38" name="Google Shape;838;p31"/>
          <p:cNvSpPr/>
          <p:nvPr/>
        </p:nvSpPr>
        <p:spPr>
          <a:xfrm rot="9965797">
            <a:off x="-675091" y="5146259"/>
            <a:ext cx="1325152" cy="2076284"/>
          </a:xfrm>
          <a:custGeom>
            <a:avLst/>
            <a:gdLst/>
            <a:ahLst/>
            <a:cxnLst/>
            <a:rect l="l" t="t" r="r" b="b"/>
            <a:pathLst>
              <a:path w="14343" h="22473" extrusionOk="0">
                <a:moveTo>
                  <a:pt x="14283" y="0"/>
                </a:moveTo>
                <a:cubicBezTo>
                  <a:pt x="14278" y="0"/>
                  <a:pt x="14274" y="1"/>
                  <a:pt x="14269" y="2"/>
                </a:cubicBezTo>
                <a:cubicBezTo>
                  <a:pt x="14076" y="49"/>
                  <a:pt x="13869" y="90"/>
                  <a:pt x="13618" y="128"/>
                </a:cubicBezTo>
                <a:cubicBezTo>
                  <a:pt x="13588" y="133"/>
                  <a:pt x="13567" y="161"/>
                  <a:pt x="13572" y="192"/>
                </a:cubicBezTo>
                <a:cubicBezTo>
                  <a:pt x="13576" y="219"/>
                  <a:pt x="13599" y="239"/>
                  <a:pt x="13626" y="239"/>
                </a:cubicBezTo>
                <a:cubicBezTo>
                  <a:pt x="13629" y="239"/>
                  <a:pt x="13632" y="238"/>
                  <a:pt x="13635" y="238"/>
                </a:cubicBezTo>
                <a:cubicBezTo>
                  <a:pt x="13889" y="199"/>
                  <a:pt x="14098" y="158"/>
                  <a:pt x="14295" y="110"/>
                </a:cubicBezTo>
                <a:cubicBezTo>
                  <a:pt x="14325" y="102"/>
                  <a:pt x="14343" y="73"/>
                  <a:pt x="14336" y="43"/>
                </a:cubicBezTo>
                <a:cubicBezTo>
                  <a:pt x="14330" y="17"/>
                  <a:pt x="14308" y="0"/>
                  <a:pt x="14283" y="0"/>
                </a:cubicBezTo>
                <a:close/>
                <a:moveTo>
                  <a:pt x="12856" y="233"/>
                </a:moveTo>
                <a:cubicBezTo>
                  <a:pt x="12853" y="233"/>
                  <a:pt x="12851" y="233"/>
                  <a:pt x="12848" y="234"/>
                </a:cubicBezTo>
                <a:cubicBezTo>
                  <a:pt x="12559" y="272"/>
                  <a:pt x="12317" y="308"/>
                  <a:pt x="12076" y="353"/>
                </a:cubicBezTo>
                <a:cubicBezTo>
                  <a:pt x="12046" y="360"/>
                  <a:pt x="12026" y="389"/>
                  <a:pt x="12032" y="419"/>
                </a:cubicBezTo>
                <a:cubicBezTo>
                  <a:pt x="12036" y="445"/>
                  <a:pt x="12060" y="464"/>
                  <a:pt x="12087" y="464"/>
                </a:cubicBezTo>
                <a:cubicBezTo>
                  <a:pt x="12090" y="464"/>
                  <a:pt x="12093" y="464"/>
                  <a:pt x="12096" y="462"/>
                </a:cubicBezTo>
                <a:cubicBezTo>
                  <a:pt x="12336" y="418"/>
                  <a:pt x="12576" y="382"/>
                  <a:pt x="12862" y="345"/>
                </a:cubicBezTo>
                <a:cubicBezTo>
                  <a:pt x="12893" y="341"/>
                  <a:pt x="12915" y="313"/>
                  <a:pt x="12910" y="282"/>
                </a:cubicBezTo>
                <a:cubicBezTo>
                  <a:pt x="12906" y="254"/>
                  <a:pt x="12883" y="233"/>
                  <a:pt x="12856" y="233"/>
                </a:cubicBezTo>
                <a:close/>
                <a:moveTo>
                  <a:pt x="11334" y="548"/>
                </a:moveTo>
                <a:cubicBezTo>
                  <a:pt x="11328" y="548"/>
                  <a:pt x="11321" y="549"/>
                  <a:pt x="11315" y="551"/>
                </a:cubicBezTo>
                <a:cubicBezTo>
                  <a:pt x="11092" y="628"/>
                  <a:pt x="10892" y="718"/>
                  <a:pt x="10705" y="827"/>
                </a:cubicBezTo>
                <a:cubicBezTo>
                  <a:pt x="10670" y="846"/>
                  <a:pt x="10636" y="867"/>
                  <a:pt x="10603" y="888"/>
                </a:cubicBezTo>
                <a:cubicBezTo>
                  <a:pt x="10576" y="905"/>
                  <a:pt x="10569" y="939"/>
                  <a:pt x="10585" y="965"/>
                </a:cubicBezTo>
                <a:cubicBezTo>
                  <a:pt x="10595" y="982"/>
                  <a:pt x="10614" y="991"/>
                  <a:pt x="10632" y="991"/>
                </a:cubicBezTo>
                <a:cubicBezTo>
                  <a:pt x="10642" y="991"/>
                  <a:pt x="10653" y="988"/>
                  <a:pt x="10662" y="983"/>
                </a:cubicBezTo>
                <a:cubicBezTo>
                  <a:pt x="10695" y="962"/>
                  <a:pt x="10728" y="942"/>
                  <a:pt x="10761" y="923"/>
                </a:cubicBezTo>
                <a:cubicBezTo>
                  <a:pt x="10941" y="818"/>
                  <a:pt x="11136" y="731"/>
                  <a:pt x="11352" y="656"/>
                </a:cubicBezTo>
                <a:cubicBezTo>
                  <a:pt x="11382" y="646"/>
                  <a:pt x="11397" y="614"/>
                  <a:pt x="11386" y="585"/>
                </a:cubicBezTo>
                <a:cubicBezTo>
                  <a:pt x="11378" y="563"/>
                  <a:pt x="11357" y="548"/>
                  <a:pt x="11334" y="548"/>
                </a:cubicBezTo>
                <a:close/>
                <a:moveTo>
                  <a:pt x="10028" y="1368"/>
                </a:moveTo>
                <a:cubicBezTo>
                  <a:pt x="10013" y="1368"/>
                  <a:pt x="9999" y="1373"/>
                  <a:pt x="9989" y="1384"/>
                </a:cubicBezTo>
                <a:cubicBezTo>
                  <a:pt x="9813" y="1561"/>
                  <a:pt x="9645" y="1765"/>
                  <a:pt x="9486" y="1990"/>
                </a:cubicBezTo>
                <a:cubicBezTo>
                  <a:pt x="9469" y="2016"/>
                  <a:pt x="9476" y="2050"/>
                  <a:pt x="9500" y="2068"/>
                </a:cubicBezTo>
                <a:cubicBezTo>
                  <a:pt x="9510" y="2074"/>
                  <a:pt x="9522" y="2078"/>
                  <a:pt x="9532" y="2078"/>
                </a:cubicBezTo>
                <a:cubicBezTo>
                  <a:pt x="9550" y="2078"/>
                  <a:pt x="9567" y="2069"/>
                  <a:pt x="9578" y="2054"/>
                </a:cubicBezTo>
                <a:cubicBezTo>
                  <a:pt x="9732" y="1833"/>
                  <a:pt x="9897" y="1634"/>
                  <a:pt x="10068" y="1462"/>
                </a:cubicBezTo>
                <a:cubicBezTo>
                  <a:pt x="10089" y="1441"/>
                  <a:pt x="10089" y="1406"/>
                  <a:pt x="10068" y="1384"/>
                </a:cubicBezTo>
                <a:cubicBezTo>
                  <a:pt x="10056" y="1373"/>
                  <a:pt x="10042" y="1368"/>
                  <a:pt x="10028" y="1368"/>
                </a:cubicBezTo>
                <a:close/>
                <a:moveTo>
                  <a:pt x="9128" y="2632"/>
                </a:moveTo>
                <a:cubicBezTo>
                  <a:pt x="9109" y="2632"/>
                  <a:pt x="9090" y="2643"/>
                  <a:pt x="9079" y="2661"/>
                </a:cubicBezTo>
                <a:cubicBezTo>
                  <a:pt x="9048" y="2720"/>
                  <a:pt x="9019" y="2778"/>
                  <a:pt x="8989" y="2838"/>
                </a:cubicBezTo>
                <a:cubicBezTo>
                  <a:pt x="8905" y="3006"/>
                  <a:pt x="8823" y="3184"/>
                  <a:pt x="8745" y="3368"/>
                </a:cubicBezTo>
                <a:cubicBezTo>
                  <a:pt x="8733" y="3396"/>
                  <a:pt x="8746" y="3429"/>
                  <a:pt x="8774" y="3441"/>
                </a:cubicBezTo>
                <a:cubicBezTo>
                  <a:pt x="8781" y="3444"/>
                  <a:pt x="8789" y="3445"/>
                  <a:pt x="8796" y="3445"/>
                </a:cubicBezTo>
                <a:cubicBezTo>
                  <a:pt x="8818" y="3445"/>
                  <a:pt x="8838" y="3433"/>
                  <a:pt x="8847" y="3412"/>
                </a:cubicBezTo>
                <a:cubicBezTo>
                  <a:pt x="8925" y="3230"/>
                  <a:pt x="9006" y="3054"/>
                  <a:pt x="9088" y="2887"/>
                </a:cubicBezTo>
                <a:cubicBezTo>
                  <a:pt x="9117" y="2830"/>
                  <a:pt x="9147" y="2771"/>
                  <a:pt x="9178" y="2713"/>
                </a:cubicBezTo>
                <a:cubicBezTo>
                  <a:pt x="9193" y="2686"/>
                  <a:pt x="9182" y="2652"/>
                  <a:pt x="9154" y="2639"/>
                </a:cubicBezTo>
                <a:cubicBezTo>
                  <a:pt x="9146" y="2634"/>
                  <a:pt x="9137" y="2632"/>
                  <a:pt x="9128" y="2632"/>
                </a:cubicBezTo>
                <a:close/>
                <a:moveTo>
                  <a:pt x="8515" y="4060"/>
                </a:moveTo>
                <a:cubicBezTo>
                  <a:pt x="8491" y="4060"/>
                  <a:pt x="8470" y="4074"/>
                  <a:pt x="8462" y="4097"/>
                </a:cubicBezTo>
                <a:cubicBezTo>
                  <a:pt x="8381" y="4324"/>
                  <a:pt x="8301" y="4567"/>
                  <a:pt x="8216" y="4838"/>
                </a:cubicBezTo>
                <a:cubicBezTo>
                  <a:pt x="8208" y="4867"/>
                  <a:pt x="8224" y="4898"/>
                  <a:pt x="8254" y="4908"/>
                </a:cubicBezTo>
                <a:cubicBezTo>
                  <a:pt x="8259" y="4909"/>
                  <a:pt x="8264" y="4910"/>
                  <a:pt x="8270" y="4910"/>
                </a:cubicBezTo>
                <a:cubicBezTo>
                  <a:pt x="8293" y="4910"/>
                  <a:pt x="8316" y="4895"/>
                  <a:pt x="8322" y="4870"/>
                </a:cubicBezTo>
                <a:cubicBezTo>
                  <a:pt x="8406" y="4601"/>
                  <a:pt x="8486" y="4360"/>
                  <a:pt x="8567" y="4134"/>
                </a:cubicBezTo>
                <a:cubicBezTo>
                  <a:pt x="8576" y="4105"/>
                  <a:pt x="8561" y="4073"/>
                  <a:pt x="8533" y="4063"/>
                </a:cubicBezTo>
                <a:cubicBezTo>
                  <a:pt x="8527" y="4061"/>
                  <a:pt x="8521" y="4060"/>
                  <a:pt x="8515" y="4060"/>
                </a:cubicBezTo>
                <a:close/>
                <a:moveTo>
                  <a:pt x="8048" y="5545"/>
                </a:moveTo>
                <a:cubicBezTo>
                  <a:pt x="8023" y="5545"/>
                  <a:pt x="8001" y="5561"/>
                  <a:pt x="7994" y="5585"/>
                </a:cubicBezTo>
                <a:cubicBezTo>
                  <a:pt x="7956" y="5718"/>
                  <a:pt x="7918" y="5852"/>
                  <a:pt x="7880" y="5985"/>
                </a:cubicBezTo>
                <a:lnTo>
                  <a:pt x="7780" y="6333"/>
                </a:lnTo>
                <a:cubicBezTo>
                  <a:pt x="7772" y="6363"/>
                  <a:pt x="7789" y="6394"/>
                  <a:pt x="7819" y="6402"/>
                </a:cubicBezTo>
                <a:cubicBezTo>
                  <a:pt x="7823" y="6403"/>
                  <a:pt x="7829" y="6404"/>
                  <a:pt x="7834" y="6404"/>
                </a:cubicBezTo>
                <a:cubicBezTo>
                  <a:pt x="7858" y="6404"/>
                  <a:pt x="7880" y="6388"/>
                  <a:pt x="7887" y="6364"/>
                </a:cubicBezTo>
                <a:lnTo>
                  <a:pt x="7987" y="6016"/>
                </a:lnTo>
                <a:cubicBezTo>
                  <a:pt x="8025" y="5883"/>
                  <a:pt x="8062" y="5749"/>
                  <a:pt x="8101" y="5616"/>
                </a:cubicBezTo>
                <a:cubicBezTo>
                  <a:pt x="8109" y="5586"/>
                  <a:pt x="8092" y="5556"/>
                  <a:pt x="8064" y="5547"/>
                </a:cubicBezTo>
                <a:cubicBezTo>
                  <a:pt x="8058" y="5546"/>
                  <a:pt x="8053" y="5545"/>
                  <a:pt x="8048" y="5545"/>
                </a:cubicBezTo>
                <a:close/>
                <a:moveTo>
                  <a:pt x="7613" y="7039"/>
                </a:moveTo>
                <a:cubicBezTo>
                  <a:pt x="7589" y="7039"/>
                  <a:pt x="7567" y="7055"/>
                  <a:pt x="7559" y="7078"/>
                </a:cubicBezTo>
                <a:cubicBezTo>
                  <a:pt x="7522" y="7201"/>
                  <a:pt x="7482" y="7324"/>
                  <a:pt x="7443" y="7446"/>
                </a:cubicBezTo>
                <a:cubicBezTo>
                  <a:pt x="7402" y="7570"/>
                  <a:pt x="7361" y="7693"/>
                  <a:pt x="7317" y="7815"/>
                </a:cubicBezTo>
                <a:cubicBezTo>
                  <a:pt x="7306" y="7844"/>
                  <a:pt x="7321" y="7876"/>
                  <a:pt x="7350" y="7886"/>
                </a:cubicBezTo>
                <a:cubicBezTo>
                  <a:pt x="7356" y="7888"/>
                  <a:pt x="7363" y="7889"/>
                  <a:pt x="7369" y="7889"/>
                </a:cubicBezTo>
                <a:cubicBezTo>
                  <a:pt x="7392" y="7889"/>
                  <a:pt x="7413" y="7875"/>
                  <a:pt x="7421" y="7853"/>
                </a:cubicBezTo>
                <a:cubicBezTo>
                  <a:pt x="7465" y="7729"/>
                  <a:pt x="7508" y="7605"/>
                  <a:pt x="7549" y="7481"/>
                </a:cubicBezTo>
                <a:cubicBezTo>
                  <a:pt x="7589" y="7358"/>
                  <a:pt x="7628" y="7234"/>
                  <a:pt x="7666" y="7111"/>
                </a:cubicBezTo>
                <a:cubicBezTo>
                  <a:pt x="7675" y="7082"/>
                  <a:pt x="7659" y="7051"/>
                  <a:pt x="7630" y="7042"/>
                </a:cubicBezTo>
                <a:cubicBezTo>
                  <a:pt x="7624" y="7040"/>
                  <a:pt x="7618" y="7039"/>
                  <a:pt x="7613" y="7039"/>
                </a:cubicBezTo>
                <a:close/>
                <a:moveTo>
                  <a:pt x="7086" y="8503"/>
                </a:moveTo>
                <a:cubicBezTo>
                  <a:pt x="7065" y="8503"/>
                  <a:pt x="7045" y="8516"/>
                  <a:pt x="7036" y="8537"/>
                </a:cubicBezTo>
                <a:cubicBezTo>
                  <a:pt x="6931" y="8783"/>
                  <a:pt x="6820" y="9018"/>
                  <a:pt x="6706" y="9237"/>
                </a:cubicBezTo>
                <a:cubicBezTo>
                  <a:pt x="6692" y="9265"/>
                  <a:pt x="6703" y="9298"/>
                  <a:pt x="6729" y="9312"/>
                </a:cubicBezTo>
                <a:cubicBezTo>
                  <a:pt x="6738" y="9316"/>
                  <a:pt x="6746" y="9319"/>
                  <a:pt x="6755" y="9319"/>
                </a:cubicBezTo>
                <a:cubicBezTo>
                  <a:pt x="6775" y="9319"/>
                  <a:pt x="6794" y="9308"/>
                  <a:pt x="6804" y="9289"/>
                </a:cubicBezTo>
                <a:cubicBezTo>
                  <a:pt x="6919" y="9067"/>
                  <a:pt x="7032" y="8829"/>
                  <a:pt x="7138" y="8580"/>
                </a:cubicBezTo>
                <a:cubicBezTo>
                  <a:pt x="7150" y="8553"/>
                  <a:pt x="7136" y="8519"/>
                  <a:pt x="7108" y="8508"/>
                </a:cubicBezTo>
                <a:cubicBezTo>
                  <a:pt x="7101" y="8505"/>
                  <a:pt x="7094" y="8503"/>
                  <a:pt x="7086" y="8503"/>
                </a:cubicBezTo>
                <a:close/>
                <a:moveTo>
                  <a:pt x="1625" y="9185"/>
                </a:moveTo>
                <a:cubicBezTo>
                  <a:pt x="1347" y="9191"/>
                  <a:pt x="1086" y="9249"/>
                  <a:pt x="847" y="9356"/>
                </a:cubicBezTo>
                <a:cubicBezTo>
                  <a:pt x="820" y="9369"/>
                  <a:pt x="808" y="9401"/>
                  <a:pt x="820" y="9430"/>
                </a:cubicBezTo>
                <a:cubicBezTo>
                  <a:pt x="829" y="9450"/>
                  <a:pt x="849" y="9462"/>
                  <a:pt x="871" y="9462"/>
                </a:cubicBezTo>
                <a:cubicBezTo>
                  <a:pt x="878" y="9462"/>
                  <a:pt x="886" y="9461"/>
                  <a:pt x="893" y="9457"/>
                </a:cubicBezTo>
                <a:cubicBezTo>
                  <a:pt x="1118" y="9356"/>
                  <a:pt x="1364" y="9303"/>
                  <a:pt x="1627" y="9296"/>
                </a:cubicBezTo>
                <a:cubicBezTo>
                  <a:pt x="1658" y="9296"/>
                  <a:pt x="1682" y="9270"/>
                  <a:pt x="1682" y="9239"/>
                </a:cubicBezTo>
                <a:cubicBezTo>
                  <a:pt x="1681" y="9210"/>
                  <a:pt x="1656" y="9185"/>
                  <a:pt x="1626" y="9185"/>
                </a:cubicBezTo>
                <a:close/>
                <a:moveTo>
                  <a:pt x="2391" y="9302"/>
                </a:moveTo>
                <a:cubicBezTo>
                  <a:pt x="2368" y="9302"/>
                  <a:pt x="2346" y="9317"/>
                  <a:pt x="2339" y="9341"/>
                </a:cubicBezTo>
                <a:cubicBezTo>
                  <a:pt x="2329" y="9370"/>
                  <a:pt x="2345" y="9401"/>
                  <a:pt x="2374" y="9410"/>
                </a:cubicBezTo>
                <a:cubicBezTo>
                  <a:pt x="2620" y="9493"/>
                  <a:pt x="2844" y="9612"/>
                  <a:pt x="3042" y="9766"/>
                </a:cubicBezTo>
                <a:cubicBezTo>
                  <a:pt x="3051" y="9774"/>
                  <a:pt x="3063" y="9778"/>
                  <a:pt x="3076" y="9778"/>
                </a:cubicBezTo>
                <a:cubicBezTo>
                  <a:pt x="3092" y="9778"/>
                  <a:pt x="3108" y="9770"/>
                  <a:pt x="3120" y="9757"/>
                </a:cubicBezTo>
                <a:cubicBezTo>
                  <a:pt x="3138" y="9732"/>
                  <a:pt x="3133" y="9697"/>
                  <a:pt x="3109" y="9679"/>
                </a:cubicBezTo>
                <a:cubicBezTo>
                  <a:pt x="2902" y="9516"/>
                  <a:pt x="2667" y="9391"/>
                  <a:pt x="2409" y="9306"/>
                </a:cubicBezTo>
                <a:cubicBezTo>
                  <a:pt x="2403" y="9303"/>
                  <a:pt x="2397" y="9302"/>
                  <a:pt x="2391" y="9302"/>
                </a:cubicBezTo>
                <a:close/>
                <a:moveTo>
                  <a:pt x="6364" y="9879"/>
                </a:moveTo>
                <a:cubicBezTo>
                  <a:pt x="6346" y="9879"/>
                  <a:pt x="6328" y="9888"/>
                  <a:pt x="6317" y="9905"/>
                </a:cubicBezTo>
                <a:cubicBezTo>
                  <a:pt x="6173" y="10126"/>
                  <a:pt x="6019" y="10334"/>
                  <a:pt x="5859" y="10525"/>
                </a:cubicBezTo>
                <a:cubicBezTo>
                  <a:pt x="5838" y="10548"/>
                  <a:pt x="5841" y="10583"/>
                  <a:pt x="5865" y="10603"/>
                </a:cubicBezTo>
                <a:cubicBezTo>
                  <a:pt x="5876" y="10612"/>
                  <a:pt x="5889" y="10617"/>
                  <a:pt x="5901" y="10617"/>
                </a:cubicBezTo>
                <a:cubicBezTo>
                  <a:pt x="5917" y="10617"/>
                  <a:pt x="5932" y="10609"/>
                  <a:pt x="5944" y="10596"/>
                </a:cubicBezTo>
                <a:cubicBezTo>
                  <a:pt x="6106" y="10403"/>
                  <a:pt x="6263" y="10190"/>
                  <a:pt x="6410" y="9965"/>
                </a:cubicBezTo>
                <a:cubicBezTo>
                  <a:pt x="6427" y="9939"/>
                  <a:pt x="6419" y="9905"/>
                  <a:pt x="6394" y="9888"/>
                </a:cubicBezTo>
                <a:cubicBezTo>
                  <a:pt x="6384" y="9882"/>
                  <a:pt x="6374" y="9879"/>
                  <a:pt x="6364" y="9879"/>
                </a:cubicBezTo>
                <a:close/>
                <a:moveTo>
                  <a:pt x="263" y="9824"/>
                </a:moveTo>
                <a:cubicBezTo>
                  <a:pt x="246" y="9824"/>
                  <a:pt x="229" y="9832"/>
                  <a:pt x="218" y="9846"/>
                </a:cubicBezTo>
                <a:cubicBezTo>
                  <a:pt x="81" y="10030"/>
                  <a:pt x="5" y="10234"/>
                  <a:pt x="0" y="10435"/>
                </a:cubicBezTo>
                <a:lnTo>
                  <a:pt x="0" y="10458"/>
                </a:lnTo>
                <a:cubicBezTo>
                  <a:pt x="0" y="10512"/>
                  <a:pt x="4" y="10565"/>
                  <a:pt x="14" y="10620"/>
                </a:cubicBezTo>
                <a:cubicBezTo>
                  <a:pt x="18" y="10646"/>
                  <a:pt x="42" y="10666"/>
                  <a:pt x="68" y="10666"/>
                </a:cubicBezTo>
                <a:cubicBezTo>
                  <a:pt x="72" y="10666"/>
                  <a:pt x="75" y="10666"/>
                  <a:pt x="78" y="10665"/>
                </a:cubicBezTo>
                <a:cubicBezTo>
                  <a:pt x="108" y="10659"/>
                  <a:pt x="128" y="10630"/>
                  <a:pt x="123" y="10600"/>
                </a:cubicBezTo>
                <a:cubicBezTo>
                  <a:pt x="116" y="10553"/>
                  <a:pt x="111" y="10505"/>
                  <a:pt x="111" y="10458"/>
                </a:cubicBezTo>
                <a:lnTo>
                  <a:pt x="111" y="10438"/>
                </a:lnTo>
                <a:cubicBezTo>
                  <a:pt x="116" y="10260"/>
                  <a:pt x="184" y="10078"/>
                  <a:pt x="308" y="9913"/>
                </a:cubicBezTo>
                <a:cubicBezTo>
                  <a:pt x="326" y="9888"/>
                  <a:pt x="321" y="9853"/>
                  <a:pt x="296" y="9835"/>
                </a:cubicBezTo>
                <a:cubicBezTo>
                  <a:pt x="286" y="9827"/>
                  <a:pt x="275" y="9824"/>
                  <a:pt x="263" y="9824"/>
                </a:cubicBezTo>
                <a:close/>
                <a:moveTo>
                  <a:pt x="3603" y="10234"/>
                </a:moveTo>
                <a:cubicBezTo>
                  <a:pt x="3592" y="10234"/>
                  <a:pt x="3581" y="10237"/>
                  <a:pt x="3571" y="10244"/>
                </a:cubicBezTo>
                <a:cubicBezTo>
                  <a:pt x="3547" y="10261"/>
                  <a:pt x="3540" y="10295"/>
                  <a:pt x="3558" y="10321"/>
                </a:cubicBezTo>
                <a:cubicBezTo>
                  <a:pt x="3697" y="10525"/>
                  <a:pt x="3813" y="10753"/>
                  <a:pt x="3900" y="11001"/>
                </a:cubicBezTo>
                <a:cubicBezTo>
                  <a:pt x="3908" y="11024"/>
                  <a:pt x="3929" y="11037"/>
                  <a:pt x="3953" y="11037"/>
                </a:cubicBezTo>
                <a:cubicBezTo>
                  <a:pt x="3959" y="11037"/>
                  <a:pt x="3965" y="11037"/>
                  <a:pt x="3971" y="11034"/>
                </a:cubicBezTo>
                <a:cubicBezTo>
                  <a:pt x="4000" y="11025"/>
                  <a:pt x="4015" y="10993"/>
                  <a:pt x="4005" y="10964"/>
                </a:cubicBezTo>
                <a:cubicBezTo>
                  <a:pt x="3914" y="10707"/>
                  <a:pt x="3795" y="10470"/>
                  <a:pt x="3649" y="10258"/>
                </a:cubicBezTo>
                <a:cubicBezTo>
                  <a:pt x="3638" y="10242"/>
                  <a:pt x="3621" y="10234"/>
                  <a:pt x="3603" y="10234"/>
                </a:cubicBezTo>
                <a:close/>
                <a:moveTo>
                  <a:pt x="5361" y="11064"/>
                </a:moveTo>
                <a:cubicBezTo>
                  <a:pt x="5348" y="11064"/>
                  <a:pt x="5334" y="11069"/>
                  <a:pt x="5323" y="11078"/>
                </a:cubicBezTo>
                <a:cubicBezTo>
                  <a:pt x="5181" y="11205"/>
                  <a:pt x="5032" y="11325"/>
                  <a:pt x="4879" y="11432"/>
                </a:cubicBezTo>
                <a:cubicBezTo>
                  <a:pt x="4824" y="11470"/>
                  <a:pt x="4768" y="11506"/>
                  <a:pt x="4711" y="11542"/>
                </a:cubicBezTo>
                <a:cubicBezTo>
                  <a:pt x="4686" y="11558"/>
                  <a:pt x="4677" y="11592"/>
                  <a:pt x="4694" y="11618"/>
                </a:cubicBezTo>
                <a:cubicBezTo>
                  <a:pt x="4705" y="11635"/>
                  <a:pt x="4723" y="11644"/>
                  <a:pt x="4741" y="11644"/>
                </a:cubicBezTo>
                <a:cubicBezTo>
                  <a:pt x="4751" y="11644"/>
                  <a:pt x="4761" y="11641"/>
                  <a:pt x="4770" y="11636"/>
                </a:cubicBezTo>
                <a:cubicBezTo>
                  <a:pt x="4829" y="11599"/>
                  <a:pt x="4886" y="11562"/>
                  <a:pt x="4942" y="11522"/>
                </a:cubicBezTo>
                <a:cubicBezTo>
                  <a:pt x="5099" y="11413"/>
                  <a:pt x="5252" y="11292"/>
                  <a:pt x="5398" y="11161"/>
                </a:cubicBezTo>
                <a:cubicBezTo>
                  <a:pt x="5421" y="11141"/>
                  <a:pt x="5423" y="11106"/>
                  <a:pt x="5402" y="11082"/>
                </a:cubicBezTo>
                <a:cubicBezTo>
                  <a:pt x="5392" y="11070"/>
                  <a:pt x="5376" y="11064"/>
                  <a:pt x="5361" y="11064"/>
                </a:cubicBezTo>
                <a:close/>
                <a:moveTo>
                  <a:pt x="433" y="11231"/>
                </a:moveTo>
                <a:cubicBezTo>
                  <a:pt x="420" y="11231"/>
                  <a:pt x="406" y="11235"/>
                  <a:pt x="395" y="11245"/>
                </a:cubicBezTo>
                <a:cubicBezTo>
                  <a:pt x="373" y="11265"/>
                  <a:pt x="371" y="11300"/>
                  <a:pt x="391" y="11324"/>
                </a:cubicBezTo>
                <a:lnTo>
                  <a:pt x="419" y="11354"/>
                </a:lnTo>
                <a:cubicBezTo>
                  <a:pt x="590" y="11536"/>
                  <a:pt x="786" y="11694"/>
                  <a:pt x="1005" y="11824"/>
                </a:cubicBezTo>
                <a:cubicBezTo>
                  <a:pt x="1014" y="11829"/>
                  <a:pt x="1025" y="11831"/>
                  <a:pt x="1034" y="11831"/>
                </a:cubicBezTo>
                <a:cubicBezTo>
                  <a:pt x="1052" y="11831"/>
                  <a:pt x="1072" y="11822"/>
                  <a:pt x="1081" y="11804"/>
                </a:cubicBezTo>
                <a:cubicBezTo>
                  <a:pt x="1097" y="11778"/>
                  <a:pt x="1089" y="11744"/>
                  <a:pt x="1062" y="11728"/>
                </a:cubicBezTo>
                <a:cubicBezTo>
                  <a:pt x="853" y="11604"/>
                  <a:pt x="664" y="11453"/>
                  <a:pt x="500" y="11278"/>
                </a:cubicBezTo>
                <a:lnTo>
                  <a:pt x="474" y="11249"/>
                </a:lnTo>
                <a:cubicBezTo>
                  <a:pt x="464" y="11237"/>
                  <a:pt x="448" y="11231"/>
                  <a:pt x="433" y="11231"/>
                </a:cubicBezTo>
                <a:close/>
                <a:moveTo>
                  <a:pt x="1750" y="12018"/>
                </a:moveTo>
                <a:cubicBezTo>
                  <a:pt x="1725" y="12018"/>
                  <a:pt x="1703" y="12035"/>
                  <a:pt x="1695" y="12060"/>
                </a:cubicBezTo>
                <a:cubicBezTo>
                  <a:pt x="1688" y="12090"/>
                  <a:pt x="1706" y="12120"/>
                  <a:pt x="1735" y="12128"/>
                </a:cubicBezTo>
                <a:cubicBezTo>
                  <a:pt x="1983" y="12194"/>
                  <a:pt x="2246" y="12233"/>
                  <a:pt x="2516" y="12242"/>
                </a:cubicBezTo>
                <a:lnTo>
                  <a:pt x="2518" y="12242"/>
                </a:lnTo>
                <a:cubicBezTo>
                  <a:pt x="2548" y="12242"/>
                  <a:pt x="2573" y="12219"/>
                  <a:pt x="2574" y="12189"/>
                </a:cubicBezTo>
                <a:cubicBezTo>
                  <a:pt x="2575" y="12158"/>
                  <a:pt x="2550" y="12132"/>
                  <a:pt x="2520" y="12131"/>
                </a:cubicBezTo>
                <a:cubicBezTo>
                  <a:pt x="2258" y="12123"/>
                  <a:pt x="2004" y="12085"/>
                  <a:pt x="1764" y="12020"/>
                </a:cubicBezTo>
                <a:cubicBezTo>
                  <a:pt x="1759" y="12019"/>
                  <a:pt x="1754" y="12018"/>
                  <a:pt x="1750" y="12018"/>
                </a:cubicBezTo>
                <a:close/>
                <a:moveTo>
                  <a:pt x="4128" y="11684"/>
                </a:moveTo>
                <a:cubicBezTo>
                  <a:pt x="4125" y="11684"/>
                  <a:pt x="4122" y="11684"/>
                  <a:pt x="4119" y="11685"/>
                </a:cubicBezTo>
                <a:cubicBezTo>
                  <a:pt x="4090" y="11688"/>
                  <a:pt x="4067" y="11716"/>
                  <a:pt x="4071" y="11746"/>
                </a:cubicBezTo>
                <a:cubicBezTo>
                  <a:pt x="4077" y="11795"/>
                  <a:pt x="4081" y="11843"/>
                  <a:pt x="4084" y="11893"/>
                </a:cubicBezTo>
                <a:cubicBezTo>
                  <a:pt x="4074" y="11882"/>
                  <a:pt x="4059" y="11875"/>
                  <a:pt x="4044" y="11875"/>
                </a:cubicBezTo>
                <a:cubicBezTo>
                  <a:pt x="4037" y="11875"/>
                  <a:pt x="4031" y="11877"/>
                  <a:pt x="4024" y="11879"/>
                </a:cubicBezTo>
                <a:cubicBezTo>
                  <a:pt x="3785" y="11969"/>
                  <a:pt x="3535" y="12036"/>
                  <a:pt x="3284" y="12078"/>
                </a:cubicBezTo>
                <a:cubicBezTo>
                  <a:pt x="3254" y="12083"/>
                  <a:pt x="3234" y="12112"/>
                  <a:pt x="3238" y="12142"/>
                </a:cubicBezTo>
                <a:cubicBezTo>
                  <a:pt x="3243" y="12170"/>
                  <a:pt x="3268" y="12189"/>
                  <a:pt x="3294" y="12189"/>
                </a:cubicBezTo>
                <a:cubicBezTo>
                  <a:pt x="3297" y="12189"/>
                  <a:pt x="3300" y="12188"/>
                  <a:pt x="3302" y="12188"/>
                </a:cubicBezTo>
                <a:cubicBezTo>
                  <a:pt x="3561" y="12144"/>
                  <a:pt x="3817" y="12075"/>
                  <a:pt x="4063" y="11983"/>
                </a:cubicBezTo>
                <a:cubicBezTo>
                  <a:pt x="4073" y="11979"/>
                  <a:pt x="4083" y="11972"/>
                  <a:pt x="4088" y="11964"/>
                </a:cubicBezTo>
                <a:cubicBezTo>
                  <a:pt x="4092" y="12023"/>
                  <a:pt x="4093" y="12084"/>
                  <a:pt x="4093" y="12144"/>
                </a:cubicBezTo>
                <a:cubicBezTo>
                  <a:pt x="4093" y="12264"/>
                  <a:pt x="4087" y="12388"/>
                  <a:pt x="4076" y="12511"/>
                </a:cubicBezTo>
                <a:cubicBezTo>
                  <a:pt x="4073" y="12542"/>
                  <a:pt x="4096" y="12568"/>
                  <a:pt x="4126" y="12571"/>
                </a:cubicBezTo>
                <a:lnTo>
                  <a:pt x="4131" y="12571"/>
                </a:lnTo>
                <a:cubicBezTo>
                  <a:pt x="4160" y="12571"/>
                  <a:pt x="4184" y="12550"/>
                  <a:pt x="4187" y="12521"/>
                </a:cubicBezTo>
                <a:cubicBezTo>
                  <a:pt x="4198" y="12395"/>
                  <a:pt x="4205" y="12268"/>
                  <a:pt x="4205" y="12144"/>
                </a:cubicBezTo>
                <a:cubicBezTo>
                  <a:pt x="4205" y="12007"/>
                  <a:pt x="4196" y="11869"/>
                  <a:pt x="4181" y="11733"/>
                </a:cubicBezTo>
                <a:cubicBezTo>
                  <a:pt x="4178" y="11706"/>
                  <a:pt x="4156" y="11684"/>
                  <a:pt x="4128" y="11684"/>
                </a:cubicBezTo>
                <a:close/>
                <a:moveTo>
                  <a:pt x="3994" y="13226"/>
                </a:moveTo>
                <a:cubicBezTo>
                  <a:pt x="3969" y="13226"/>
                  <a:pt x="3946" y="13242"/>
                  <a:pt x="3939" y="13267"/>
                </a:cubicBezTo>
                <a:cubicBezTo>
                  <a:pt x="3876" y="13504"/>
                  <a:pt x="3793" y="13750"/>
                  <a:pt x="3691" y="13997"/>
                </a:cubicBezTo>
                <a:cubicBezTo>
                  <a:pt x="3679" y="14025"/>
                  <a:pt x="3693" y="14057"/>
                  <a:pt x="3722" y="14069"/>
                </a:cubicBezTo>
                <a:cubicBezTo>
                  <a:pt x="3728" y="14072"/>
                  <a:pt x="3736" y="14073"/>
                  <a:pt x="3742" y="14073"/>
                </a:cubicBezTo>
                <a:cubicBezTo>
                  <a:pt x="3765" y="14073"/>
                  <a:pt x="3785" y="14061"/>
                  <a:pt x="3794" y="14039"/>
                </a:cubicBezTo>
                <a:cubicBezTo>
                  <a:pt x="3897" y="13788"/>
                  <a:pt x="3983" y="13538"/>
                  <a:pt x="4047" y="13296"/>
                </a:cubicBezTo>
                <a:cubicBezTo>
                  <a:pt x="4054" y="13266"/>
                  <a:pt x="4037" y="13235"/>
                  <a:pt x="4007" y="13227"/>
                </a:cubicBezTo>
                <a:cubicBezTo>
                  <a:pt x="4003" y="13226"/>
                  <a:pt x="3998" y="13226"/>
                  <a:pt x="3994" y="13226"/>
                </a:cubicBezTo>
                <a:close/>
                <a:moveTo>
                  <a:pt x="3409" y="14665"/>
                </a:moveTo>
                <a:cubicBezTo>
                  <a:pt x="3389" y="14665"/>
                  <a:pt x="3370" y="14676"/>
                  <a:pt x="3360" y="14694"/>
                </a:cubicBezTo>
                <a:cubicBezTo>
                  <a:pt x="3242" y="14913"/>
                  <a:pt x="3115" y="15131"/>
                  <a:pt x="2969" y="15362"/>
                </a:cubicBezTo>
                <a:cubicBezTo>
                  <a:pt x="2952" y="15387"/>
                  <a:pt x="2959" y="15423"/>
                  <a:pt x="2986" y="15439"/>
                </a:cubicBezTo>
                <a:cubicBezTo>
                  <a:pt x="2996" y="15444"/>
                  <a:pt x="3005" y="15447"/>
                  <a:pt x="3016" y="15447"/>
                </a:cubicBezTo>
                <a:cubicBezTo>
                  <a:pt x="3034" y="15447"/>
                  <a:pt x="3052" y="15438"/>
                  <a:pt x="3063" y="15422"/>
                </a:cubicBezTo>
                <a:cubicBezTo>
                  <a:pt x="3210" y="15189"/>
                  <a:pt x="3340" y="14968"/>
                  <a:pt x="3458" y="14747"/>
                </a:cubicBezTo>
                <a:cubicBezTo>
                  <a:pt x="3472" y="14720"/>
                  <a:pt x="3462" y="14686"/>
                  <a:pt x="3435" y="14672"/>
                </a:cubicBezTo>
                <a:cubicBezTo>
                  <a:pt x="3426" y="14667"/>
                  <a:pt x="3418" y="14665"/>
                  <a:pt x="3409" y="14665"/>
                </a:cubicBezTo>
                <a:close/>
                <a:moveTo>
                  <a:pt x="2581" y="15982"/>
                </a:moveTo>
                <a:cubicBezTo>
                  <a:pt x="2564" y="15982"/>
                  <a:pt x="2547" y="15990"/>
                  <a:pt x="2536" y="16005"/>
                </a:cubicBezTo>
                <a:cubicBezTo>
                  <a:pt x="2401" y="16195"/>
                  <a:pt x="2255" y="16394"/>
                  <a:pt x="2077" y="16631"/>
                </a:cubicBezTo>
                <a:cubicBezTo>
                  <a:pt x="2058" y="16656"/>
                  <a:pt x="2063" y="16691"/>
                  <a:pt x="2088" y="16709"/>
                </a:cubicBezTo>
                <a:cubicBezTo>
                  <a:pt x="2097" y="16716"/>
                  <a:pt x="2109" y="16721"/>
                  <a:pt x="2121" y="16721"/>
                </a:cubicBezTo>
                <a:cubicBezTo>
                  <a:pt x="2138" y="16721"/>
                  <a:pt x="2155" y="16713"/>
                  <a:pt x="2166" y="16698"/>
                </a:cubicBezTo>
                <a:cubicBezTo>
                  <a:pt x="2345" y="16460"/>
                  <a:pt x="2491" y="16260"/>
                  <a:pt x="2626" y="16069"/>
                </a:cubicBezTo>
                <a:cubicBezTo>
                  <a:pt x="2644" y="16044"/>
                  <a:pt x="2639" y="16010"/>
                  <a:pt x="2613" y="15992"/>
                </a:cubicBezTo>
                <a:cubicBezTo>
                  <a:pt x="2604" y="15985"/>
                  <a:pt x="2592" y="15982"/>
                  <a:pt x="2581" y="15982"/>
                </a:cubicBezTo>
                <a:close/>
                <a:moveTo>
                  <a:pt x="1659" y="17236"/>
                </a:moveTo>
                <a:cubicBezTo>
                  <a:pt x="1642" y="17236"/>
                  <a:pt x="1625" y="17244"/>
                  <a:pt x="1614" y="17260"/>
                </a:cubicBezTo>
                <a:cubicBezTo>
                  <a:pt x="1441" y="17511"/>
                  <a:pt x="1315" y="17728"/>
                  <a:pt x="1218" y="17941"/>
                </a:cubicBezTo>
                <a:cubicBezTo>
                  <a:pt x="1205" y="17968"/>
                  <a:pt x="1218" y="18002"/>
                  <a:pt x="1246" y="18014"/>
                </a:cubicBezTo>
                <a:cubicBezTo>
                  <a:pt x="1253" y="18018"/>
                  <a:pt x="1261" y="18019"/>
                  <a:pt x="1268" y="18019"/>
                </a:cubicBezTo>
                <a:cubicBezTo>
                  <a:pt x="1290" y="18019"/>
                  <a:pt x="1310" y="18007"/>
                  <a:pt x="1319" y="17987"/>
                </a:cubicBezTo>
                <a:cubicBezTo>
                  <a:pt x="1413" y="17780"/>
                  <a:pt x="1536" y="17569"/>
                  <a:pt x="1705" y="17323"/>
                </a:cubicBezTo>
                <a:cubicBezTo>
                  <a:pt x="1723" y="17298"/>
                  <a:pt x="1717" y="17263"/>
                  <a:pt x="1691" y="17246"/>
                </a:cubicBezTo>
                <a:cubicBezTo>
                  <a:pt x="1681" y="17239"/>
                  <a:pt x="1670" y="17236"/>
                  <a:pt x="1659" y="17236"/>
                </a:cubicBezTo>
                <a:close/>
                <a:moveTo>
                  <a:pt x="1050" y="18652"/>
                </a:moveTo>
                <a:cubicBezTo>
                  <a:pt x="1023" y="18652"/>
                  <a:pt x="999" y="18673"/>
                  <a:pt x="996" y="18700"/>
                </a:cubicBezTo>
                <a:cubicBezTo>
                  <a:pt x="984" y="18795"/>
                  <a:pt x="978" y="18893"/>
                  <a:pt x="978" y="18989"/>
                </a:cubicBezTo>
                <a:cubicBezTo>
                  <a:pt x="978" y="19154"/>
                  <a:pt x="996" y="19324"/>
                  <a:pt x="1030" y="19493"/>
                </a:cubicBezTo>
                <a:cubicBezTo>
                  <a:pt x="1035" y="19519"/>
                  <a:pt x="1058" y="19537"/>
                  <a:pt x="1084" y="19537"/>
                </a:cubicBezTo>
                <a:cubicBezTo>
                  <a:pt x="1088" y="19537"/>
                  <a:pt x="1092" y="19537"/>
                  <a:pt x="1095" y="19536"/>
                </a:cubicBezTo>
                <a:cubicBezTo>
                  <a:pt x="1125" y="19529"/>
                  <a:pt x="1144" y="19500"/>
                  <a:pt x="1139" y="19470"/>
                </a:cubicBezTo>
                <a:cubicBezTo>
                  <a:pt x="1106" y="19309"/>
                  <a:pt x="1089" y="19147"/>
                  <a:pt x="1089" y="18989"/>
                </a:cubicBezTo>
                <a:cubicBezTo>
                  <a:pt x="1089" y="18897"/>
                  <a:pt x="1095" y="18804"/>
                  <a:pt x="1106" y="18714"/>
                </a:cubicBezTo>
                <a:cubicBezTo>
                  <a:pt x="1110" y="18683"/>
                  <a:pt x="1088" y="18655"/>
                  <a:pt x="1058" y="18652"/>
                </a:cubicBezTo>
                <a:cubicBezTo>
                  <a:pt x="1055" y="18652"/>
                  <a:pt x="1053" y="18652"/>
                  <a:pt x="1050" y="18652"/>
                </a:cubicBezTo>
                <a:close/>
                <a:moveTo>
                  <a:pt x="1342" y="20158"/>
                </a:moveTo>
                <a:cubicBezTo>
                  <a:pt x="1333" y="20158"/>
                  <a:pt x="1324" y="20160"/>
                  <a:pt x="1316" y="20164"/>
                </a:cubicBezTo>
                <a:cubicBezTo>
                  <a:pt x="1290" y="20178"/>
                  <a:pt x="1278" y="20211"/>
                  <a:pt x="1292" y="20239"/>
                </a:cubicBezTo>
                <a:cubicBezTo>
                  <a:pt x="1408" y="20468"/>
                  <a:pt x="1553" y="20690"/>
                  <a:pt x="1724" y="20899"/>
                </a:cubicBezTo>
                <a:cubicBezTo>
                  <a:pt x="1735" y="20912"/>
                  <a:pt x="1751" y="20919"/>
                  <a:pt x="1767" y="20919"/>
                </a:cubicBezTo>
                <a:cubicBezTo>
                  <a:pt x="1779" y="20919"/>
                  <a:pt x="1792" y="20915"/>
                  <a:pt x="1802" y="20906"/>
                </a:cubicBezTo>
                <a:cubicBezTo>
                  <a:pt x="1826" y="20887"/>
                  <a:pt x="1829" y="20852"/>
                  <a:pt x="1810" y="20828"/>
                </a:cubicBezTo>
                <a:cubicBezTo>
                  <a:pt x="1644" y="20626"/>
                  <a:pt x="1503" y="20411"/>
                  <a:pt x="1391" y="20188"/>
                </a:cubicBezTo>
                <a:cubicBezTo>
                  <a:pt x="1381" y="20169"/>
                  <a:pt x="1362" y="20158"/>
                  <a:pt x="1342" y="20158"/>
                </a:cubicBezTo>
                <a:close/>
                <a:moveTo>
                  <a:pt x="2317" y="21356"/>
                </a:moveTo>
                <a:cubicBezTo>
                  <a:pt x="2301" y="21356"/>
                  <a:pt x="2285" y="21363"/>
                  <a:pt x="2275" y="21376"/>
                </a:cubicBezTo>
                <a:cubicBezTo>
                  <a:pt x="2255" y="21401"/>
                  <a:pt x="2258" y="21435"/>
                  <a:pt x="2283" y="21455"/>
                </a:cubicBezTo>
                <a:cubicBezTo>
                  <a:pt x="2343" y="21505"/>
                  <a:pt x="2405" y="21552"/>
                  <a:pt x="2468" y="21596"/>
                </a:cubicBezTo>
                <a:cubicBezTo>
                  <a:pt x="2617" y="21703"/>
                  <a:pt x="2776" y="21803"/>
                  <a:pt x="2938" y="21891"/>
                </a:cubicBezTo>
                <a:cubicBezTo>
                  <a:pt x="2946" y="21895"/>
                  <a:pt x="2955" y="21898"/>
                  <a:pt x="2965" y="21898"/>
                </a:cubicBezTo>
                <a:cubicBezTo>
                  <a:pt x="2984" y="21898"/>
                  <a:pt x="3003" y="21888"/>
                  <a:pt x="3014" y="21869"/>
                </a:cubicBezTo>
                <a:cubicBezTo>
                  <a:pt x="3028" y="21842"/>
                  <a:pt x="3018" y="21809"/>
                  <a:pt x="2991" y="21794"/>
                </a:cubicBezTo>
                <a:cubicBezTo>
                  <a:pt x="2833" y="21707"/>
                  <a:pt x="2678" y="21610"/>
                  <a:pt x="2533" y="21506"/>
                </a:cubicBezTo>
                <a:cubicBezTo>
                  <a:pt x="2471" y="21462"/>
                  <a:pt x="2411" y="21416"/>
                  <a:pt x="2352" y="21369"/>
                </a:cubicBezTo>
                <a:cubicBezTo>
                  <a:pt x="2342" y="21360"/>
                  <a:pt x="2330" y="21356"/>
                  <a:pt x="2317" y="21356"/>
                </a:cubicBezTo>
                <a:close/>
                <a:moveTo>
                  <a:pt x="3675" y="22101"/>
                </a:moveTo>
                <a:cubicBezTo>
                  <a:pt x="3653" y="22101"/>
                  <a:pt x="3631" y="22115"/>
                  <a:pt x="3623" y="22138"/>
                </a:cubicBezTo>
                <a:cubicBezTo>
                  <a:pt x="3613" y="22167"/>
                  <a:pt x="3628" y="22199"/>
                  <a:pt x="3657" y="22209"/>
                </a:cubicBezTo>
                <a:cubicBezTo>
                  <a:pt x="3905" y="22295"/>
                  <a:pt x="4161" y="22360"/>
                  <a:pt x="4420" y="22404"/>
                </a:cubicBezTo>
                <a:cubicBezTo>
                  <a:pt x="4423" y="22405"/>
                  <a:pt x="4425" y="22405"/>
                  <a:pt x="4428" y="22405"/>
                </a:cubicBezTo>
                <a:cubicBezTo>
                  <a:pt x="4455" y="22405"/>
                  <a:pt x="4478" y="22386"/>
                  <a:pt x="4484" y="22359"/>
                </a:cubicBezTo>
                <a:cubicBezTo>
                  <a:pt x="4489" y="22328"/>
                  <a:pt x="4468" y="22299"/>
                  <a:pt x="4438" y="22295"/>
                </a:cubicBezTo>
                <a:cubicBezTo>
                  <a:pt x="4186" y="22251"/>
                  <a:pt x="3936" y="22187"/>
                  <a:pt x="3693" y="22104"/>
                </a:cubicBezTo>
                <a:cubicBezTo>
                  <a:pt x="3687" y="22102"/>
                  <a:pt x="3681" y="22101"/>
                  <a:pt x="3675" y="22101"/>
                </a:cubicBezTo>
                <a:close/>
                <a:moveTo>
                  <a:pt x="5978" y="22297"/>
                </a:moveTo>
                <a:cubicBezTo>
                  <a:pt x="5975" y="22297"/>
                  <a:pt x="5972" y="22298"/>
                  <a:pt x="5969" y="22298"/>
                </a:cubicBezTo>
                <a:cubicBezTo>
                  <a:pt x="5723" y="22340"/>
                  <a:pt x="5471" y="22361"/>
                  <a:pt x="5218" y="22361"/>
                </a:cubicBezTo>
                <a:lnTo>
                  <a:pt x="5203" y="22361"/>
                </a:lnTo>
                <a:cubicBezTo>
                  <a:pt x="5172" y="22361"/>
                  <a:pt x="5147" y="22386"/>
                  <a:pt x="5147" y="22417"/>
                </a:cubicBezTo>
                <a:cubicBezTo>
                  <a:pt x="5147" y="22447"/>
                  <a:pt x="5172" y="22472"/>
                  <a:pt x="5203" y="22472"/>
                </a:cubicBezTo>
                <a:lnTo>
                  <a:pt x="5218" y="22472"/>
                </a:lnTo>
                <a:cubicBezTo>
                  <a:pt x="5476" y="22472"/>
                  <a:pt x="5736" y="22451"/>
                  <a:pt x="5987" y="22407"/>
                </a:cubicBezTo>
                <a:cubicBezTo>
                  <a:pt x="6017" y="22402"/>
                  <a:pt x="6038" y="22373"/>
                  <a:pt x="6033" y="22343"/>
                </a:cubicBezTo>
                <a:cubicBezTo>
                  <a:pt x="6028" y="22316"/>
                  <a:pt x="6004" y="22297"/>
                  <a:pt x="5978" y="22297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39" name="Google Shape;839;p31"/>
          <p:cNvGrpSpPr/>
          <p:nvPr/>
        </p:nvGrpSpPr>
        <p:grpSpPr>
          <a:xfrm rot="-6145098">
            <a:off x="502116" y="640483"/>
            <a:ext cx="578189" cy="523765"/>
            <a:chOff x="1640475" y="1197075"/>
            <a:chExt cx="55475" cy="50250"/>
          </a:xfrm>
        </p:grpSpPr>
        <p:sp>
          <p:nvSpPr>
            <p:cNvPr id="840" name="Google Shape;840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1" name="Google Shape;841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2" name="Google Shape;842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43" name="Google Shape;843;p31"/>
          <p:cNvGrpSpPr/>
          <p:nvPr/>
        </p:nvGrpSpPr>
        <p:grpSpPr>
          <a:xfrm rot="-5400000">
            <a:off x="2344590" y="6285813"/>
            <a:ext cx="326429" cy="295697"/>
            <a:chOff x="1640475" y="1197075"/>
            <a:chExt cx="55475" cy="50250"/>
          </a:xfrm>
        </p:grpSpPr>
        <p:sp>
          <p:nvSpPr>
            <p:cNvPr id="844" name="Google Shape;844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5" name="Google Shape;845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46" name="Google Shape;846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847" name="Google Shape;847;p31"/>
          <p:cNvSpPr/>
          <p:nvPr/>
        </p:nvSpPr>
        <p:spPr>
          <a:xfrm rot="-308323">
            <a:off x="1579857" y="327181"/>
            <a:ext cx="773556" cy="181220"/>
          </a:xfrm>
          <a:custGeom>
            <a:avLst/>
            <a:gdLst/>
            <a:ahLst/>
            <a:cxnLst/>
            <a:rect l="l" t="t" r="r" b="b"/>
            <a:pathLst>
              <a:path w="7397" h="1733" extrusionOk="0">
                <a:moveTo>
                  <a:pt x="5860" y="0"/>
                </a:moveTo>
                <a:cubicBezTo>
                  <a:pt x="5799" y="0"/>
                  <a:pt x="5741" y="11"/>
                  <a:pt x="5686" y="32"/>
                </a:cubicBezTo>
                <a:cubicBezTo>
                  <a:pt x="5466" y="121"/>
                  <a:pt x="5383" y="336"/>
                  <a:pt x="5302" y="543"/>
                </a:cubicBezTo>
                <a:cubicBezTo>
                  <a:pt x="5254" y="668"/>
                  <a:pt x="5205" y="796"/>
                  <a:pt x="5126" y="889"/>
                </a:cubicBezTo>
                <a:cubicBezTo>
                  <a:pt x="5014" y="1021"/>
                  <a:pt x="4860" y="1053"/>
                  <a:pt x="4751" y="1057"/>
                </a:cubicBezTo>
                <a:cubicBezTo>
                  <a:pt x="4742" y="1057"/>
                  <a:pt x="4734" y="1057"/>
                  <a:pt x="4725" y="1057"/>
                </a:cubicBezTo>
                <a:cubicBezTo>
                  <a:pt x="4511" y="1057"/>
                  <a:pt x="4276" y="958"/>
                  <a:pt x="4120" y="799"/>
                </a:cubicBezTo>
                <a:cubicBezTo>
                  <a:pt x="4087" y="765"/>
                  <a:pt x="4055" y="729"/>
                  <a:pt x="4022" y="693"/>
                </a:cubicBezTo>
                <a:cubicBezTo>
                  <a:pt x="3950" y="610"/>
                  <a:pt x="3874" y="524"/>
                  <a:pt x="3776" y="460"/>
                </a:cubicBezTo>
                <a:cubicBezTo>
                  <a:pt x="3674" y="394"/>
                  <a:pt x="3552" y="359"/>
                  <a:pt x="3425" y="359"/>
                </a:cubicBezTo>
                <a:cubicBezTo>
                  <a:pt x="3376" y="359"/>
                  <a:pt x="3325" y="365"/>
                  <a:pt x="3276" y="375"/>
                </a:cubicBezTo>
                <a:cubicBezTo>
                  <a:pt x="3098" y="414"/>
                  <a:pt x="2945" y="517"/>
                  <a:pt x="2855" y="658"/>
                </a:cubicBezTo>
                <a:cubicBezTo>
                  <a:pt x="2796" y="751"/>
                  <a:pt x="2759" y="858"/>
                  <a:pt x="2723" y="962"/>
                </a:cubicBezTo>
                <a:cubicBezTo>
                  <a:pt x="2665" y="1131"/>
                  <a:pt x="2614" y="1277"/>
                  <a:pt x="2485" y="1333"/>
                </a:cubicBezTo>
                <a:cubicBezTo>
                  <a:pt x="2453" y="1347"/>
                  <a:pt x="2420" y="1353"/>
                  <a:pt x="2387" y="1353"/>
                </a:cubicBezTo>
                <a:cubicBezTo>
                  <a:pt x="2220" y="1353"/>
                  <a:pt x="2046" y="1198"/>
                  <a:pt x="1947" y="1092"/>
                </a:cubicBezTo>
                <a:cubicBezTo>
                  <a:pt x="1784" y="919"/>
                  <a:pt x="1583" y="706"/>
                  <a:pt x="1324" y="706"/>
                </a:cubicBezTo>
                <a:cubicBezTo>
                  <a:pt x="1308" y="706"/>
                  <a:pt x="1292" y="707"/>
                  <a:pt x="1276" y="709"/>
                </a:cubicBezTo>
                <a:cubicBezTo>
                  <a:pt x="985" y="739"/>
                  <a:pt x="854" y="994"/>
                  <a:pt x="728" y="1242"/>
                </a:cubicBezTo>
                <a:cubicBezTo>
                  <a:pt x="669" y="1354"/>
                  <a:pt x="609" y="1471"/>
                  <a:pt x="536" y="1561"/>
                </a:cubicBezTo>
                <a:cubicBezTo>
                  <a:pt x="519" y="1564"/>
                  <a:pt x="502" y="1565"/>
                  <a:pt x="486" y="1565"/>
                </a:cubicBezTo>
                <a:cubicBezTo>
                  <a:pt x="360" y="1565"/>
                  <a:pt x="234" y="1499"/>
                  <a:pt x="167" y="1391"/>
                </a:cubicBezTo>
                <a:cubicBezTo>
                  <a:pt x="151" y="1366"/>
                  <a:pt x="124" y="1352"/>
                  <a:pt x="96" y="1352"/>
                </a:cubicBezTo>
                <a:cubicBezTo>
                  <a:pt x="81" y="1352"/>
                  <a:pt x="65" y="1356"/>
                  <a:pt x="52" y="1365"/>
                </a:cubicBezTo>
                <a:cubicBezTo>
                  <a:pt x="12" y="1389"/>
                  <a:pt x="0" y="1440"/>
                  <a:pt x="25" y="1480"/>
                </a:cubicBezTo>
                <a:cubicBezTo>
                  <a:pt x="122" y="1636"/>
                  <a:pt x="306" y="1732"/>
                  <a:pt x="489" y="1732"/>
                </a:cubicBezTo>
                <a:cubicBezTo>
                  <a:pt x="526" y="1732"/>
                  <a:pt x="562" y="1728"/>
                  <a:pt x="599" y="1720"/>
                </a:cubicBezTo>
                <a:cubicBezTo>
                  <a:pt x="616" y="1716"/>
                  <a:pt x="631" y="1707"/>
                  <a:pt x="642" y="1694"/>
                </a:cubicBezTo>
                <a:cubicBezTo>
                  <a:pt x="739" y="1586"/>
                  <a:pt x="809" y="1449"/>
                  <a:pt x="876" y="1318"/>
                </a:cubicBezTo>
                <a:cubicBezTo>
                  <a:pt x="993" y="1091"/>
                  <a:pt x="1092" y="896"/>
                  <a:pt x="1293" y="875"/>
                </a:cubicBezTo>
                <a:cubicBezTo>
                  <a:pt x="1303" y="874"/>
                  <a:pt x="1312" y="874"/>
                  <a:pt x="1322" y="874"/>
                </a:cubicBezTo>
                <a:cubicBezTo>
                  <a:pt x="1510" y="874"/>
                  <a:pt x="1677" y="1050"/>
                  <a:pt x="1826" y="1209"/>
                </a:cubicBezTo>
                <a:cubicBezTo>
                  <a:pt x="2019" y="1414"/>
                  <a:pt x="2213" y="1520"/>
                  <a:pt x="2388" y="1520"/>
                </a:cubicBezTo>
                <a:cubicBezTo>
                  <a:pt x="2445" y="1520"/>
                  <a:pt x="2500" y="1509"/>
                  <a:pt x="2551" y="1486"/>
                </a:cubicBezTo>
                <a:cubicBezTo>
                  <a:pt x="2749" y="1401"/>
                  <a:pt x="2816" y="1205"/>
                  <a:pt x="2882" y="1016"/>
                </a:cubicBezTo>
                <a:cubicBezTo>
                  <a:pt x="2914" y="922"/>
                  <a:pt x="2947" y="825"/>
                  <a:pt x="2996" y="749"/>
                </a:cubicBezTo>
                <a:cubicBezTo>
                  <a:pt x="3062" y="645"/>
                  <a:pt x="3176" y="569"/>
                  <a:pt x="3311" y="540"/>
                </a:cubicBezTo>
                <a:cubicBezTo>
                  <a:pt x="3350" y="531"/>
                  <a:pt x="3389" y="527"/>
                  <a:pt x="3427" y="527"/>
                </a:cubicBezTo>
                <a:cubicBezTo>
                  <a:pt x="3521" y="527"/>
                  <a:pt x="3610" y="552"/>
                  <a:pt x="3684" y="601"/>
                </a:cubicBezTo>
                <a:cubicBezTo>
                  <a:pt x="3763" y="652"/>
                  <a:pt x="3828" y="726"/>
                  <a:pt x="3896" y="804"/>
                </a:cubicBezTo>
                <a:cubicBezTo>
                  <a:pt x="3931" y="842"/>
                  <a:pt x="3965" y="881"/>
                  <a:pt x="4000" y="918"/>
                </a:cubicBezTo>
                <a:cubicBezTo>
                  <a:pt x="4188" y="1108"/>
                  <a:pt x="4461" y="1224"/>
                  <a:pt x="4720" y="1224"/>
                </a:cubicBezTo>
                <a:cubicBezTo>
                  <a:pt x="4733" y="1224"/>
                  <a:pt x="4745" y="1224"/>
                  <a:pt x="4757" y="1224"/>
                </a:cubicBezTo>
                <a:cubicBezTo>
                  <a:pt x="4961" y="1217"/>
                  <a:pt x="5132" y="1138"/>
                  <a:pt x="5253" y="997"/>
                </a:cubicBezTo>
                <a:cubicBezTo>
                  <a:pt x="5350" y="884"/>
                  <a:pt x="5405" y="741"/>
                  <a:pt x="5458" y="603"/>
                </a:cubicBezTo>
                <a:cubicBezTo>
                  <a:pt x="5532" y="414"/>
                  <a:pt x="5595" y="249"/>
                  <a:pt x="5748" y="188"/>
                </a:cubicBezTo>
                <a:cubicBezTo>
                  <a:pt x="5784" y="174"/>
                  <a:pt x="5823" y="167"/>
                  <a:pt x="5861" y="167"/>
                </a:cubicBezTo>
                <a:cubicBezTo>
                  <a:pt x="6006" y="167"/>
                  <a:pt x="6157" y="257"/>
                  <a:pt x="6270" y="342"/>
                </a:cubicBezTo>
                <a:cubicBezTo>
                  <a:pt x="6297" y="363"/>
                  <a:pt x="6324" y="384"/>
                  <a:pt x="6351" y="405"/>
                </a:cubicBezTo>
                <a:cubicBezTo>
                  <a:pt x="6505" y="528"/>
                  <a:pt x="6665" y="654"/>
                  <a:pt x="6869" y="683"/>
                </a:cubicBezTo>
                <a:cubicBezTo>
                  <a:pt x="6888" y="686"/>
                  <a:pt x="6907" y="687"/>
                  <a:pt x="6926" y="687"/>
                </a:cubicBezTo>
                <a:cubicBezTo>
                  <a:pt x="7064" y="687"/>
                  <a:pt x="7208" y="621"/>
                  <a:pt x="7297" y="512"/>
                </a:cubicBezTo>
                <a:cubicBezTo>
                  <a:pt x="7373" y="418"/>
                  <a:pt x="7396" y="304"/>
                  <a:pt x="7359" y="200"/>
                </a:cubicBezTo>
                <a:cubicBezTo>
                  <a:pt x="7347" y="166"/>
                  <a:pt x="7314" y="144"/>
                  <a:pt x="7280" y="144"/>
                </a:cubicBezTo>
                <a:cubicBezTo>
                  <a:pt x="7270" y="144"/>
                  <a:pt x="7261" y="146"/>
                  <a:pt x="7252" y="149"/>
                </a:cubicBezTo>
                <a:cubicBezTo>
                  <a:pt x="7208" y="165"/>
                  <a:pt x="7186" y="212"/>
                  <a:pt x="7201" y="256"/>
                </a:cubicBezTo>
                <a:cubicBezTo>
                  <a:pt x="7223" y="318"/>
                  <a:pt x="7194" y="372"/>
                  <a:pt x="7166" y="406"/>
                </a:cubicBezTo>
                <a:cubicBezTo>
                  <a:pt x="7111" y="474"/>
                  <a:pt x="7015" y="519"/>
                  <a:pt x="6927" y="519"/>
                </a:cubicBezTo>
                <a:cubicBezTo>
                  <a:pt x="6916" y="519"/>
                  <a:pt x="6904" y="518"/>
                  <a:pt x="6893" y="516"/>
                </a:cubicBezTo>
                <a:cubicBezTo>
                  <a:pt x="6734" y="494"/>
                  <a:pt x="6598" y="387"/>
                  <a:pt x="6455" y="274"/>
                </a:cubicBezTo>
                <a:cubicBezTo>
                  <a:pt x="6427" y="252"/>
                  <a:pt x="6399" y="230"/>
                  <a:pt x="6372" y="209"/>
                </a:cubicBezTo>
                <a:cubicBezTo>
                  <a:pt x="6189" y="70"/>
                  <a:pt x="6015" y="0"/>
                  <a:pt x="586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848" name="Google Shape;848;p31"/>
          <p:cNvGrpSpPr/>
          <p:nvPr/>
        </p:nvGrpSpPr>
        <p:grpSpPr>
          <a:xfrm rot="-5400000">
            <a:off x="10921965" y="6155063"/>
            <a:ext cx="295696" cy="267845"/>
            <a:chOff x="1640475" y="1197075"/>
            <a:chExt cx="55475" cy="50250"/>
          </a:xfrm>
        </p:grpSpPr>
        <p:sp>
          <p:nvSpPr>
            <p:cNvPr id="849" name="Google Shape;849;p31"/>
            <p:cNvSpPr/>
            <p:nvPr/>
          </p:nvSpPr>
          <p:spPr>
            <a:xfrm>
              <a:off x="1671500" y="1229475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7" y="0"/>
                  </a:moveTo>
                  <a:cubicBezTo>
                    <a:pt x="607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1" y="714"/>
                    <a:pt x="511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5" y="0"/>
                    <a:pt x="71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0" name="Google Shape;850;p31"/>
            <p:cNvSpPr/>
            <p:nvPr/>
          </p:nvSpPr>
          <p:spPr>
            <a:xfrm>
              <a:off x="1640475" y="1224000"/>
              <a:ext cx="24450" cy="17850"/>
            </a:xfrm>
            <a:custGeom>
              <a:avLst/>
              <a:gdLst/>
              <a:ahLst/>
              <a:cxnLst/>
              <a:rect l="l" t="t" r="r" b="b"/>
              <a:pathLst>
                <a:path w="978" h="714" extrusionOk="0">
                  <a:moveTo>
                    <a:pt x="716" y="0"/>
                  </a:moveTo>
                  <a:cubicBezTo>
                    <a:pt x="606" y="0"/>
                    <a:pt x="467" y="48"/>
                    <a:pt x="336" y="140"/>
                  </a:cubicBezTo>
                  <a:cubicBezTo>
                    <a:pt x="113" y="296"/>
                    <a:pt x="1" y="520"/>
                    <a:pt x="85" y="640"/>
                  </a:cubicBezTo>
                  <a:cubicBezTo>
                    <a:pt x="120" y="690"/>
                    <a:pt x="183" y="714"/>
                    <a:pt x="261" y="714"/>
                  </a:cubicBezTo>
                  <a:cubicBezTo>
                    <a:pt x="370" y="714"/>
                    <a:pt x="510" y="666"/>
                    <a:pt x="641" y="575"/>
                  </a:cubicBezTo>
                  <a:cubicBezTo>
                    <a:pt x="864" y="419"/>
                    <a:pt x="977" y="194"/>
                    <a:pt x="893" y="75"/>
                  </a:cubicBezTo>
                  <a:cubicBezTo>
                    <a:pt x="858" y="24"/>
                    <a:pt x="794" y="0"/>
                    <a:pt x="71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851" name="Google Shape;851;p31"/>
            <p:cNvSpPr/>
            <p:nvPr/>
          </p:nvSpPr>
          <p:spPr>
            <a:xfrm>
              <a:off x="1655775" y="1197075"/>
              <a:ext cx="24425" cy="17875"/>
            </a:xfrm>
            <a:custGeom>
              <a:avLst/>
              <a:gdLst/>
              <a:ahLst/>
              <a:cxnLst/>
              <a:rect l="l" t="t" r="r" b="b"/>
              <a:pathLst>
                <a:path w="977" h="715" extrusionOk="0">
                  <a:moveTo>
                    <a:pt x="716" y="1"/>
                  </a:moveTo>
                  <a:cubicBezTo>
                    <a:pt x="606" y="1"/>
                    <a:pt x="467" y="49"/>
                    <a:pt x="336" y="140"/>
                  </a:cubicBezTo>
                  <a:cubicBezTo>
                    <a:pt x="113" y="296"/>
                    <a:pt x="1" y="520"/>
                    <a:pt x="84" y="640"/>
                  </a:cubicBezTo>
                  <a:cubicBezTo>
                    <a:pt x="119" y="690"/>
                    <a:pt x="182" y="714"/>
                    <a:pt x="260" y="714"/>
                  </a:cubicBezTo>
                  <a:cubicBezTo>
                    <a:pt x="371" y="714"/>
                    <a:pt x="510" y="666"/>
                    <a:pt x="641" y="575"/>
                  </a:cubicBezTo>
                  <a:cubicBezTo>
                    <a:pt x="864" y="419"/>
                    <a:pt x="976" y="194"/>
                    <a:pt x="893" y="75"/>
                  </a:cubicBezTo>
                  <a:cubicBezTo>
                    <a:pt x="858" y="25"/>
                    <a:pt x="794" y="1"/>
                    <a:pt x="71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 panose="020B0604020202020204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cs typeface="Arial" panose="020B0604020202020204"/>
                <a:sym typeface="Arial" panose="020B060402020202020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6165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5720F557-9D8E-467B-ABBC-A552646FF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4AAC342C-1E77-4E2A-95A3-08794E02D1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E71C3EF-3600-4722-8095-1107CB91C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33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7ABB0E-E507-461D-9FBE-418CD39E0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4AE25DA-369A-4F54-AB4D-53C15EFB5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3B668C-BEF6-4913-95D8-65FB7C806A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F09AE9E-9013-412B-80BC-00192BC66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DFE5F07-2A36-4385-B78A-CDC0FAC8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D19DC03-B41C-46AC-B3EB-CFD78CDEA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633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15095C-EBEF-4FBE-8C8C-67588FB9F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3503236-B1D0-4EB8-B1A0-A142E2D63F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8560A35-BBD9-49C4-B48B-9C45D87337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1C94C30-FA4B-4028-B712-1001104B14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B1B40B5-9E88-49D5-8E63-861686B8D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2890166-696C-44A0-8D39-A8A95B2E1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2200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image" Target="../media/image17.jpe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theme" Target="../theme/theme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D4F399E-3EF0-4A31-A0E5-52D7CBEC7E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D53AA2E-5D2D-4642-8B49-EB02D60D2A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4E7682A-E445-49A8-AA61-39EBDF5DCB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8B1C02-E217-448F-A582-25834CD563A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2025/10/8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E014CC-3DC2-41AE-AC5D-708AF3D1CB5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1A6249-7BD6-406B-98C5-5C2E6CC989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8051A2-B655-4469-B309-22FF844B7CF9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201F8F8-4EE2-9AC4-96C6-C6552DDA916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753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switch dir="r"/>
      </p:transition>
    </mc:Choice>
    <mc:Fallback xmlns="">
      <p:transition spd="slow" advClick="0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2025/10/8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E23DA70-C119-1ED7-CFC8-AEA24478E16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265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AC86307-A1F6-EAD9-FF97-7B624B2FCF02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031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47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9"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9831404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  <p:sldLayoutId id="2147483763" r:id="rId15"/>
    <p:sldLayoutId id="2147483764" r:id="rId16"/>
    <p:sldLayoutId id="2147483765" r:id="rId17"/>
    <p:sldLayoutId id="2147483766" r:id="rId18"/>
    <p:sldLayoutId id="2147483767" r:id="rId19"/>
    <p:sldLayoutId id="2147483768" r:id="rId20"/>
    <p:sldLayoutId id="2147483769" r:id="rId21"/>
    <p:sldLayoutId id="2147483770" r:id="rId22"/>
    <p:sldLayoutId id="2147483771" r:id="rId23"/>
    <p:sldLayoutId id="2147483772" r:id="rId24"/>
    <p:sldLayoutId id="2147483773" r:id="rId25"/>
    <p:sldLayoutId id="2147483774" r:id="rId26"/>
    <p:sldLayoutId id="2147483775" r:id="rId2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7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9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microsoft.com/office/2007/relationships/hdphoto" Target="../media/hdphoto1.wdp"/><Relationship Id="rId9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28.jp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gif"/><Relationship Id="rId3" Type="http://schemas.openxmlformats.org/officeDocument/2006/relationships/audio" Target="../media/media1.wav"/><Relationship Id="rId7" Type="http://schemas.openxmlformats.org/officeDocument/2006/relationships/image" Target="../media/image29.png"/><Relationship Id="rId2" Type="http://schemas.microsoft.com/office/2007/relationships/media" Target="../media/media1.wav"/><Relationship Id="rId1" Type="http://schemas.openxmlformats.org/officeDocument/2006/relationships/themeOverride" Target="../theme/themeOverride2.xml"/><Relationship Id="rId6" Type="http://schemas.openxmlformats.org/officeDocument/2006/relationships/slide" Target="slide7.xml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3" Type="http://schemas.openxmlformats.org/officeDocument/2006/relationships/image" Target="../media/image32.png"/><Relationship Id="rId7" Type="http://schemas.openxmlformats.org/officeDocument/2006/relationships/image" Target="../media/image35.png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53.svg"/><Relationship Id="rId9" Type="http://schemas.openxmlformats.org/officeDocument/2006/relationships/image" Target="../media/image3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3.xml"/><Relationship Id="rId6" Type="http://schemas.microsoft.com/office/2007/relationships/hdphoto" Target="../media/hdphoto2.wdp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14" name="Google Shape;1214;p44"/>
          <p:cNvGrpSpPr/>
          <p:nvPr/>
        </p:nvGrpSpPr>
        <p:grpSpPr>
          <a:xfrm rot="-1464194">
            <a:off x="1148417" y="921661"/>
            <a:ext cx="534520" cy="411681"/>
            <a:chOff x="6060100" y="2504357"/>
            <a:chExt cx="256950" cy="197900"/>
          </a:xfrm>
        </p:grpSpPr>
        <p:sp>
          <p:nvSpPr>
            <p:cNvPr id="1215" name="Google Shape;1215;p44"/>
            <p:cNvSpPr/>
            <p:nvPr/>
          </p:nvSpPr>
          <p:spPr>
            <a:xfrm>
              <a:off x="6060100" y="2504357"/>
              <a:ext cx="256950" cy="197900"/>
            </a:xfrm>
            <a:custGeom>
              <a:avLst/>
              <a:gdLst/>
              <a:ahLst/>
              <a:cxnLst/>
              <a:rect l="l" t="t" r="r" b="b"/>
              <a:pathLst>
                <a:path w="10278" h="7916" extrusionOk="0">
                  <a:moveTo>
                    <a:pt x="7357" y="528"/>
                  </a:moveTo>
                  <a:cubicBezTo>
                    <a:pt x="8886" y="528"/>
                    <a:pt x="8922" y="2740"/>
                    <a:pt x="8396" y="3792"/>
                  </a:cubicBezTo>
                  <a:cubicBezTo>
                    <a:pt x="7578" y="5426"/>
                    <a:pt x="6108" y="6456"/>
                    <a:pt x="4602" y="7389"/>
                  </a:cubicBezTo>
                  <a:cubicBezTo>
                    <a:pt x="4522" y="7437"/>
                    <a:pt x="4492" y="7506"/>
                    <a:pt x="4490" y="7573"/>
                  </a:cubicBezTo>
                  <a:cubicBezTo>
                    <a:pt x="3361" y="6492"/>
                    <a:pt x="2315" y="5241"/>
                    <a:pt x="1806" y="3740"/>
                  </a:cubicBezTo>
                  <a:cubicBezTo>
                    <a:pt x="1504" y="2849"/>
                    <a:pt x="1365" y="1667"/>
                    <a:pt x="2125" y="949"/>
                  </a:cubicBezTo>
                  <a:cubicBezTo>
                    <a:pt x="2364" y="723"/>
                    <a:pt x="2666" y="625"/>
                    <a:pt x="2977" y="625"/>
                  </a:cubicBezTo>
                  <a:cubicBezTo>
                    <a:pt x="3565" y="625"/>
                    <a:pt x="4183" y="977"/>
                    <a:pt x="4464" y="1480"/>
                  </a:cubicBezTo>
                  <a:cubicBezTo>
                    <a:pt x="4681" y="1868"/>
                    <a:pt x="4759" y="2335"/>
                    <a:pt x="4836" y="2766"/>
                  </a:cubicBezTo>
                  <a:cubicBezTo>
                    <a:pt x="4857" y="2889"/>
                    <a:pt x="4963" y="2946"/>
                    <a:pt x="5072" y="2946"/>
                  </a:cubicBezTo>
                  <a:cubicBezTo>
                    <a:pt x="5208" y="2946"/>
                    <a:pt x="5348" y="2857"/>
                    <a:pt x="5332" y="2700"/>
                  </a:cubicBezTo>
                  <a:cubicBezTo>
                    <a:pt x="5332" y="2688"/>
                    <a:pt x="5330" y="2678"/>
                    <a:pt x="5330" y="2667"/>
                  </a:cubicBezTo>
                  <a:cubicBezTo>
                    <a:pt x="5526" y="1806"/>
                    <a:pt x="5948" y="818"/>
                    <a:pt x="6886" y="589"/>
                  </a:cubicBezTo>
                  <a:cubicBezTo>
                    <a:pt x="7057" y="547"/>
                    <a:pt x="7213" y="528"/>
                    <a:pt x="7357" y="528"/>
                  </a:cubicBezTo>
                  <a:close/>
                  <a:moveTo>
                    <a:pt x="3085" y="0"/>
                  </a:moveTo>
                  <a:cubicBezTo>
                    <a:pt x="2364" y="0"/>
                    <a:pt x="1702" y="444"/>
                    <a:pt x="1326" y="1106"/>
                  </a:cubicBezTo>
                  <a:cubicBezTo>
                    <a:pt x="1" y="3440"/>
                    <a:pt x="2522" y="6659"/>
                    <a:pt x="4355" y="7890"/>
                  </a:cubicBezTo>
                  <a:cubicBezTo>
                    <a:pt x="4382" y="7907"/>
                    <a:pt x="4409" y="7915"/>
                    <a:pt x="4435" y="7915"/>
                  </a:cubicBezTo>
                  <a:cubicBezTo>
                    <a:pt x="4510" y="7915"/>
                    <a:pt x="4576" y="7850"/>
                    <a:pt x="4594" y="7774"/>
                  </a:cubicBezTo>
                  <a:cubicBezTo>
                    <a:pt x="4634" y="7805"/>
                    <a:pt x="4684" y="7824"/>
                    <a:pt x="4740" y="7824"/>
                  </a:cubicBezTo>
                  <a:cubicBezTo>
                    <a:pt x="4773" y="7824"/>
                    <a:pt x="4808" y="7817"/>
                    <a:pt x="4845" y="7802"/>
                  </a:cubicBezTo>
                  <a:cubicBezTo>
                    <a:pt x="6960" y="6909"/>
                    <a:pt x="10278" y="3867"/>
                    <a:pt x="9031" y="1275"/>
                  </a:cubicBezTo>
                  <a:cubicBezTo>
                    <a:pt x="8680" y="547"/>
                    <a:pt x="7983" y="6"/>
                    <a:pt x="7205" y="6"/>
                  </a:cubicBezTo>
                  <a:cubicBezTo>
                    <a:pt x="7000" y="6"/>
                    <a:pt x="6790" y="44"/>
                    <a:pt x="6578" y="125"/>
                  </a:cubicBezTo>
                  <a:cubicBezTo>
                    <a:pt x="5831" y="414"/>
                    <a:pt x="5399" y="1092"/>
                    <a:pt x="5163" y="1829"/>
                  </a:cubicBezTo>
                  <a:cubicBezTo>
                    <a:pt x="4944" y="1092"/>
                    <a:pt x="4514" y="430"/>
                    <a:pt x="3753" y="130"/>
                  </a:cubicBezTo>
                  <a:cubicBezTo>
                    <a:pt x="3529" y="41"/>
                    <a:pt x="3304" y="0"/>
                    <a:pt x="308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216" name="Google Shape;1216;p44"/>
            <p:cNvSpPr/>
            <p:nvPr/>
          </p:nvSpPr>
          <p:spPr>
            <a:xfrm>
              <a:off x="6094225" y="2517532"/>
              <a:ext cx="188925" cy="176175"/>
            </a:xfrm>
            <a:custGeom>
              <a:avLst/>
              <a:gdLst/>
              <a:ahLst/>
              <a:cxnLst/>
              <a:rect l="l" t="t" r="r" b="b"/>
              <a:pathLst>
                <a:path w="7557" h="7047" extrusionOk="0">
                  <a:moveTo>
                    <a:pt x="5992" y="1"/>
                  </a:moveTo>
                  <a:cubicBezTo>
                    <a:pt x="5848" y="1"/>
                    <a:pt x="5692" y="20"/>
                    <a:pt x="5521" y="62"/>
                  </a:cubicBezTo>
                  <a:cubicBezTo>
                    <a:pt x="4583" y="291"/>
                    <a:pt x="4161" y="1279"/>
                    <a:pt x="3965" y="2140"/>
                  </a:cubicBezTo>
                  <a:cubicBezTo>
                    <a:pt x="3965" y="2151"/>
                    <a:pt x="3967" y="2161"/>
                    <a:pt x="3967" y="2173"/>
                  </a:cubicBezTo>
                  <a:cubicBezTo>
                    <a:pt x="3983" y="2330"/>
                    <a:pt x="3843" y="2419"/>
                    <a:pt x="3707" y="2419"/>
                  </a:cubicBezTo>
                  <a:cubicBezTo>
                    <a:pt x="3598" y="2419"/>
                    <a:pt x="3492" y="2362"/>
                    <a:pt x="3470" y="2239"/>
                  </a:cubicBezTo>
                  <a:cubicBezTo>
                    <a:pt x="3394" y="1808"/>
                    <a:pt x="3316" y="1341"/>
                    <a:pt x="3098" y="953"/>
                  </a:cubicBezTo>
                  <a:cubicBezTo>
                    <a:pt x="2817" y="450"/>
                    <a:pt x="2199" y="98"/>
                    <a:pt x="1611" y="98"/>
                  </a:cubicBezTo>
                  <a:cubicBezTo>
                    <a:pt x="1301" y="98"/>
                    <a:pt x="999" y="196"/>
                    <a:pt x="760" y="422"/>
                  </a:cubicBezTo>
                  <a:cubicBezTo>
                    <a:pt x="0" y="1140"/>
                    <a:pt x="139" y="2322"/>
                    <a:pt x="441" y="3213"/>
                  </a:cubicBezTo>
                  <a:cubicBezTo>
                    <a:pt x="949" y="4714"/>
                    <a:pt x="1996" y="5966"/>
                    <a:pt x="3124" y="7046"/>
                  </a:cubicBezTo>
                  <a:cubicBezTo>
                    <a:pt x="3127" y="6979"/>
                    <a:pt x="3157" y="6911"/>
                    <a:pt x="3237" y="6862"/>
                  </a:cubicBezTo>
                  <a:cubicBezTo>
                    <a:pt x="4743" y="5929"/>
                    <a:pt x="6213" y="4899"/>
                    <a:pt x="7031" y="3265"/>
                  </a:cubicBezTo>
                  <a:cubicBezTo>
                    <a:pt x="7557" y="2213"/>
                    <a:pt x="7521" y="1"/>
                    <a:pt x="5992" y="1"/>
                  </a:cubicBezTo>
                  <a:close/>
                </a:path>
              </a:pathLst>
            </a:custGeom>
            <a:solidFill>
              <a:srgbClr val="FF6E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4" name="Google Shape;1203;p44"/>
          <p:cNvGrpSpPr/>
          <p:nvPr/>
        </p:nvGrpSpPr>
        <p:grpSpPr>
          <a:xfrm>
            <a:off x="10265123" y="1472738"/>
            <a:ext cx="1056943" cy="937207"/>
            <a:chOff x="3725850" y="3874550"/>
            <a:chExt cx="232875" cy="206500"/>
          </a:xfrm>
        </p:grpSpPr>
        <p:sp>
          <p:nvSpPr>
            <p:cNvPr id="5" name="Google Shape;1204;p44"/>
            <p:cNvSpPr/>
            <p:nvPr/>
          </p:nvSpPr>
          <p:spPr>
            <a:xfrm>
              <a:off x="3725850" y="3874550"/>
              <a:ext cx="232875" cy="206500"/>
            </a:xfrm>
            <a:custGeom>
              <a:avLst/>
              <a:gdLst/>
              <a:ahLst/>
              <a:cxnLst/>
              <a:rect l="l" t="t" r="r" b="b"/>
              <a:pathLst>
                <a:path w="9315" h="8260" extrusionOk="0">
                  <a:moveTo>
                    <a:pt x="3669" y="297"/>
                  </a:moveTo>
                  <a:cubicBezTo>
                    <a:pt x="4503" y="297"/>
                    <a:pt x="5647" y="413"/>
                    <a:pt x="6146" y="563"/>
                  </a:cubicBezTo>
                  <a:cubicBezTo>
                    <a:pt x="6286" y="605"/>
                    <a:pt x="6533" y="677"/>
                    <a:pt x="6692" y="724"/>
                  </a:cubicBezTo>
                  <a:cubicBezTo>
                    <a:pt x="7482" y="953"/>
                    <a:pt x="8206" y="1470"/>
                    <a:pt x="8611" y="2092"/>
                  </a:cubicBezTo>
                  <a:cubicBezTo>
                    <a:pt x="9065" y="2789"/>
                    <a:pt x="9125" y="3432"/>
                    <a:pt x="8832" y="4487"/>
                  </a:cubicBezTo>
                  <a:cubicBezTo>
                    <a:pt x="8746" y="4797"/>
                    <a:pt x="8661" y="5050"/>
                    <a:pt x="8642" y="5050"/>
                  </a:cubicBezTo>
                  <a:cubicBezTo>
                    <a:pt x="8642" y="5050"/>
                    <a:pt x="8642" y="5050"/>
                    <a:pt x="8642" y="5050"/>
                  </a:cubicBezTo>
                  <a:cubicBezTo>
                    <a:pt x="8625" y="5048"/>
                    <a:pt x="8586" y="4996"/>
                    <a:pt x="8557" y="4939"/>
                  </a:cubicBezTo>
                  <a:cubicBezTo>
                    <a:pt x="8460" y="4738"/>
                    <a:pt x="8199" y="4424"/>
                    <a:pt x="8120" y="4413"/>
                  </a:cubicBezTo>
                  <a:cubicBezTo>
                    <a:pt x="8108" y="4411"/>
                    <a:pt x="8097" y="4411"/>
                    <a:pt x="8087" y="4411"/>
                  </a:cubicBezTo>
                  <a:cubicBezTo>
                    <a:pt x="7955" y="4411"/>
                    <a:pt x="7998" y="4557"/>
                    <a:pt x="8229" y="4906"/>
                  </a:cubicBezTo>
                  <a:cubicBezTo>
                    <a:pt x="8369" y="5116"/>
                    <a:pt x="8505" y="5292"/>
                    <a:pt x="8530" y="5296"/>
                  </a:cubicBezTo>
                  <a:cubicBezTo>
                    <a:pt x="8555" y="5299"/>
                    <a:pt x="8556" y="5345"/>
                    <a:pt x="8531" y="5408"/>
                  </a:cubicBezTo>
                  <a:cubicBezTo>
                    <a:pt x="8459" y="5584"/>
                    <a:pt x="8056" y="6181"/>
                    <a:pt x="8008" y="6181"/>
                  </a:cubicBezTo>
                  <a:cubicBezTo>
                    <a:pt x="8008" y="6181"/>
                    <a:pt x="8007" y="6181"/>
                    <a:pt x="8007" y="6181"/>
                  </a:cubicBezTo>
                  <a:cubicBezTo>
                    <a:pt x="7985" y="6178"/>
                    <a:pt x="7944" y="6111"/>
                    <a:pt x="7915" y="6027"/>
                  </a:cubicBezTo>
                  <a:cubicBezTo>
                    <a:pt x="7807" y="5714"/>
                    <a:pt x="7609" y="5464"/>
                    <a:pt x="7505" y="5464"/>
                  </a:cubicBezTo>
                  <a:cubicBezTo>
                    <a:pt x="7471" y="5464"/>
                    <a:pt x="7448" y="5490"/>
                    <a:pt x="7440" y="5547"/>
                  </a:cubicBezTo>
                  <a:cubicBezTo>
                    <a:pt x="7427" y="5644"/>
                    <a:pt x="7651" y="6132"/>
                    <a:pt x="7714" y="6141"/>
                  </a:cubicBezTo>
                  <a:cubicBezTo>
                    <a:pt x="7735" y="6144"/>
                    <a:pt x="7745" y="6184"/>
                    <a:pt x="7740" y="6229"/>
                  </a:cubicBezTo>
                  <a:cubicBezTo>
                    <a:pt x="7734" y="6274"/>
                    <a:pt x="7759" y="6338"/>
                    <a:pt x="7795" y="6367"/>
                  </a:cubicBezTo>
                  <a:cubicBezTo>
                    <a:pt x="7839" y="6404"/>
                    <a:pt x="7846" y="6431"/>
                    <a:pt x="7813" y="6449"/>
                  </a:cubicBezTo>
                  <a:cubicBezTo>
                    <a:pt x="7786" y="6463"/>
                    <a:pt x="7665" y="6525"/>
                    <a:pt x="7549" y="6584"/>
                  </a:cubicBezTo>
                  <a:lnTo>
                    <a:pt x="7335" y="6694"/>
                  </a:lnTo>
                  <a:lnTo>
                    <a:pt x="7295" y="6582"/>
                  </a:lnTo>
                  <a:cubicBezTo>
                    <a:pt x="7272" y="6521"/>
                    <a:pt x="7229" y="6467"/>
                    <a:pt x="7198" y="6463"/>
                  </a:cubicBezTo>
                  <a:cubicBezTo>
                    <a:pt x="7167" y="6459"/>
                    <a:pt x="7156" y="6432"/>
                    <a:pt x="7172" y="6401"/>
                  </a:cubicBezTo>
                  <a:cubicBezTo>
                    <a:pt x="7188" y="6372"/>
                    <a:pt x="7161" y="6267"/>
                    <a:pt x="7115" y="6174"/>
                  </a:cubicBezTo>
                  <a:cubicBezTo>
                    <a:pt x="7068" y="6080"/>
                    <a:pt x="7030" y="5992"/>
                    <a:pt x="7031" y="5983"/>
                  </a:cubicBezTo>
                  <a:cubicBezTo>
                    <a:pt x="7033" y="5974"/>
                    <a:pt x="6986" y="5869"/>
                    <a:pt x="6927" y="5748"/>
                  </a:cubicBezTo>
                  <a:cubicBezTo>
                    <a:pt x="6838" y="5568"/>
                    <a:pt x="6771" y="5485"/>
                    <a:pt x="6708" y="5485"/>
                  </a:cubicBezTo>
                  <a:cubicBezTo>
                    <a:pt x="6689" y="5485"/>
                    <a:pt x="6670" y="5492"/>
                    <a:pt x="6652" y="5507"/>
                  </a:cubicBezTo>
                  <a:cubicBezTo>
                    <a:pt x="6577" y="5566"/>
                    <a:pt x="6612" y="5735"/>
                    <a:pt x="6750" y="5970"/>
                  </a:cubicBezTo>
                  <a:cubicBezTo>
                    <a:pt x="6816" y="6082"/>
                    <a:pt x="6871" y="6191"/>
                    <a:pt x="6869" y="6208"/>
                  </a:cubicBezTo>
                  <a:cubicBezTo>
                    <a:pt x="6868" y="6225"/>
                    <a:pt x="6914" y="6345"/>
                    <a:pt x="6972" y="6473"/>
                  </a:cubicBezTo>
                  <a:cubicBezTo>
                    <a:pt x="7029" y="6601"/>
                    <a:pt x="7066" y="6714"/>
                    <a:pt x="7055" y="6723"/>
                  </a:cubicBezTo>
                  <a:cubicBezTo>
                    <a:pt x="7044" y="6731"/>
                    <a:pt x="6884" y="6745"/>
                    <a:pt x="6696" y="6754"/>
                  </a:cubicBezTo>
                  <a:lnTo>
                    <a:pt x="6358" y="6769"/>
                  </a:lnTo>
                  <a:lnTo>
                    <a:pt x="6274" y="6622"/>
                  </a:lnTo>
                  <a:cubicBezTo>
                    <a:pt x="6228" y="6542"/>
                    <a:pt x="6177" y="6400"/>
                    <a:pt x="6160" y="6306"/>
                  </a:cubicBezTo>
                  <a:cubicBezTo>
                    <a:pt x="6135" y="6165"/>
                    <a:pt x="6087" y="6092"/>
                    <a:pt x="6021" y="6092"/>
                  </a:cubicBezTo>
                  <a:cubicBezTo>
                    <a:pt x="5994" y="6092"/>
                    <a:pt x="5964" y="6104"/>
                    <a:pt x="5931" y="6129"/>
                  </a:cubicBezTo>
                  <a:cubicBezTo>
                    <a:pt x="5859" y="6184"/>
                    <a:pt x="5859" y="6206"/>
                    <a:pt x="5937" y="6445"/>
                  </a:cubicBezTo>
                  <a:cubicBezTo>
                    <a:pt x="5981" y="6584"/>
                    <a:pt x="6013" y="6707"/>
                    <a:pt x="6005" y="6714"/>
                  </a:cubicBezTo>
                  <a:cubicBezTo>
                    <a:pt x="6005" y="6715"/>
                    <a:pt x="6002" y="6715"/>
                    <a:pt x="5997" y="6715"/>
                  </a:cubicBezTo>
                  <a:cubicBezTo>
                    <a:pt x="5944" y="6715"/>
                    <a:pt x="5642" y="6682"/>
                    <a:pt x="5285" y="6636"/>
                  </a:cubicBezTo>
                  <a:lnTo>
                    <a:pt x="4580" y="6546"/>
                  </a:lnTo>
                  <a:lnTo>
                    <a:pt x="3848" y="7105"/>
                  </a:lnTo>
                  <a:cubicBezTo>
                    <a:pt x="3144" y="7641"/>
                    <a:pt x="2856" y="7835"/>
                    <a:pt x="2639" y="7913"/>
                  </a:cubicBezTo>
                  <a:cubicBezTo>
                    <a:pt x="2583" y="7933"/>
                    <a:pt x="2545" y="7944"/>
                    <a:pt x="2523" y="7944"/>
                  </a:cubicBezTo>
                  <a:cubicBezTo>
                    <a:pt x="2490" y="7944"/>
                    <a:pt x="2492" y="7921"/>
                    <a:pt x="2519" y="7870"/>
                  </a:cubicBezTo>
                  <a:cubicBezTo>
                    <a:pt x="2715" y="7515"/>
                    <a:pt x="2937" y="6357"/>
                    <a:pt x="2844" y="6177"/>
                  </a:cubicBezTo>
                  <a:cubicBezTo>
                    <a:pt x="2808" y="6105"/>
                    <a:pt x="2648" y="6006"/>
                    <a:pt x="2313" y="5848"/>
                  </a:cubicBezTo>
                  <a:cubicBezTo>
                    <a:pt x="2048" y="5723"/>
                    <a:pt x="1816" y="5603"/>
                    <a:pt x="1796" y="5581"/>
                  </a:cubicBezTo>
                  <a:cubicBezTo>
                    <a:pt x="1775" y="5558"/>
                    <a:pt x="1678" y="5495"/>
                    <a:pt x="1577" y="5438"/>
                  </a:cubicBezTo>
                  <a:cubicBezTo>
                    <a:pt x="1324" y="5293"/>
                    <a:pt x="861" y="4911"/>
                    <a:pt x="767" y="4768"/>
                  </a:cubicBezTo>
                  <a:cubicBezTo>
                    <a:pt x="482" y="4330"/>
                    <a:pt x="291" y="3777"/>
                    <a:pt x="290" y="3386"/>
                  </a:cubicBezTo>
                  <a:cubicBezTo>
                    <a:pt x="289" y="2830"/>
                    <a:pt x="564" y="2015"/>
                    <a:pt x="938" y="1465"/>
                  </a:cubicBezTo>
                  <a:cubicBezTo>
                    <a:pt x="1075" y="1265"/>
                    <a:pt x="1203" y="1101"/>
                    <a:pt x="1221" y="1101"/>
                  </a:cubicBezTo>
                  <a:cubicBezTo>
                    <a:pt x="1221" y="1101"/>
                    <a:pt x="1221" y="1101"/>
                    <a:pt x="1221" y="1101"/>
                  </a:cubicBezTo>
                  <a:cubicBezTo>
                    <a:pt x="1240" y="1105"/>
                    <a:pt x="1279" y="1159"/>
                    <a:pt x="1311" y="1226"/>
                  </a:cubicBezTo>
                  <a:cubicBezTo>
                    <a:pt x="1435" y="1488"/>
                    <a:pt x="1624" y="1722"/>
                    <a:pt x="1722" y="1736"/>
                  </a:cubicBezTo>
                  <a:cubicBezTo>
                    <a:pt x="1731" y="1737"/>
                    <a:pt x="1740" y="1738"/>
                    <a:pt x="1748" y="1738"/>
                  </a:cubicBezTo>
                  <a:cubicBezTo>
                    <a:pt x="1877" y="1738"/>
                    <a:pt x="1876" y="1579"/>
                    <a:pt x="1737" y="1454"/>
                  </a:cubicBezTo>
                  <a:cubicBezTo>
                    <a:pt x="1674" y="1398"/>
                    <a:pt x="1626" y="1321"/>
                    <a:pt x="1630" y="1285"/>
                  </a:cubicBezTo>
                  <a:cubicBezTo>
                    <a:pt x="1634" y="1249"/>
                    <a:pt x="1595" y="1164"/>
                    <a:pt x="1545" y="1104"/>
                  </a:cubicBezTo>
                  <a:cubicBezTo>
                    <a:pt x="1396" y="919"/>
                    <a:pt x="1443" y="828"/>
                    <a:pt x="1761" y="688"/>
                  </a:cubicBezTo>
                  <a:cubicBezTo>
                    <a:pt x="1805" y="669"/>
                    <a:pt x="1834" y="656"/>
                    <a:pt x="1858" y="656"/>
                  </a:cubicBezTo>
                  <a:cubicBezTo>
                    <a:pt x="1901" y="656"/>
                    <a:pt x="1930" y="694"/>
                    <a:pt x="2009" y="798"/>
                  </a:cubicBezTo>
                  <a:cubicBezTo>
                    <a:pt x="2079" y="891"/>
                    <a:pt x="2155" y="967"/>
                    <a:pt x="2184" y="972"/>
                  </a:cubicBezTo>
                  <a:cubicBezTo>
                    <a:pt x="2213" y="977"/>
                    <a:pt x="2221" y="1004"/>
                    <a:pt x="2204" y="1035"/>
                  </a:cubicBezTo>
                  <a:cubicBezTo>
                    <a:pt x="2164" y="1109"/>
                    <a:pt x="2338" y="1344"/>
                    <a:pt x="2444" y="1359"/>
                  </a:cubicBezTo>
                  <a:cubicBezTo>
                    <a:pt x="2452" y="1360"/>
                    <a:pt x="2461" y="1361"/>
                    <a:pt x="2468" y="1361"/>
                  </a:cubicBezTo>
                  <a:cubicBezTo>
                    <a:pt x="2605" y="1361"/>
                    <a:pt x="2559" y="1173"/>
                    <a:pt x="2343" y="863"/>
                  </a:cubicBezTo>
                  <a:cubicBezTo>
                    <a:pt x="2223" y="693"/>
                    <a:pt x="2125" y="539"/>
                    <a:pt x="2127" y="527"/>
                  </a:cubicBezTo>
                  <a:cubicBezTo>
                    <a:pt x="2134" y="482"/>
                    <a:pt x="2876" y="337"/>
                    <a:pt x="3223" y="311"/>
                  </a:cubicBezTo>
                  <a:cubicBezTo>
                    <a:pt x="3355" y="301"/>
                    <a:pt x="3506" y="297"/>
                    <a:pt x="3669" y="297"/>
                  </a:cubicBezTo>
                  <a:close/>
                  <a:moveTo>
                    <a:pt x="3713" y="0"/>
                  </a:moveTo>
                  <a:cubicBezTo>
                    <a:pt x="2901" y="0"/>
                    <a:pt x="2159" y="145"/>
                    <a:pt x="1604" y="416"/>
                  </a:cubicBezTo>
                  <a:cubicBezTo>
                    <a:pt x="1403" y="514"/>
                    <a:pt x="935" y="985"/>
                    <a:pt x="950" y="1073"/>
                  </a:cubicBezTo>
                  <a:cubicBezTo>
                    <a:pt x="953" y="1090"/>
                    <a:pt x="942" y="1101"/>
                    <a:pt x="923" y="1101"/>
                  </a:cubicBezTo>
                  <a:cubicBezTo>
                    <a:pt x="920" y="1101"/>
                    <a:pt x="918" y="1101"/>
                    <a:pt x="915" y="1100"/>
                  </a:cubicBezTo>
                  <a:cubicBezTo>
                    <a:pt x="914" y="1100"/>
                    <a:pt x="913" y="1100"/>
                    <a:pt x="912" y="1100"/>
                  </a:cubicBezTo>
                  <a:cubicBezTo>
                    <a:pt x="847" y="1100"/>
                    <a:pt x="617" y="1416"/>
                    <a:pt x="491" y="1680"/>
                  </a:cubicBezTo>
                  <a:cubicBezTo>
                    <a:pt x="188" y="2311"/>
                    <a:pt x="0" y="3012"/>
                    <a:pt x="20" y="3432"/>
                  </a:cubicBezTo>
                  <a:cubicBezTo>
                    <a:pt x="46" y="4021"/>
                    <a:pt x="344" y="4727"/>
                    <a:pt x="733" y="5125"/>
                  </a:cubicBezTo>
                  <a:cubicBezTo>
                    <a:pt x="926" y="5322"/>
                    <a:pt x="1321" y="5646"/>
                    <a:pt x="1377" y="5653"/>
                  </a:cubicBezTo>
                  <a:cubicBezTo>
                    <a:pt x="1400" y="5657"/>
                    <a:pt x="1508" y="5721"/>
                    <a:pt x="1613" y="5794"/>
                  </a:cubicBezTo>
                  <a:cubicBezTo>
                    <a:pt x="1719" y="5868"/>
                    <a:pt x="1846" y="5935"/>
                    <a:pt x="1893" y="5943"/>
                  </a:cubicBezTo>
                  <a:cubicBezTo>
                    <a:pt x="1941" y="5951"/>
                    <a:pt x="1985" y="5974"/>
                    <a:pt x="1996" y="5997"/>
                  </a:cubicBezTo>
                  <a:cubicBezTo>
                    <a:pt x="2006" y="6019"/>
                    <a:pt x="2136" y="6090"/>
                    <a:pt x="2284" y="6155"/>
                  </a:cubicBezTo>
                  <a:cubicBezTo>
                    <a:pt x="2484" y="6242"/>
                    <a:pt x="2563" y="6300"/>
                    <a:pt x="2579" y="6372"/>
                  </a:cubicBezTo>
                  <a:cubicBezTo>
                    <a:pt x="2618" y="6534"/>
                    <a:pt x="2464" y="7231"/>
                    <a:pt x="2293" y="7677"/>
                  </a:cubicBezTo>
                  <a:cubicBezTo>
                    <a:pt x="2139" y="8078"/>
                    <a:pt x="2136" y="8093"/>
                    <a:pt x="2200" y="8182"/>
                  </a:cubicBezTo>
                  <a:cubicBezTo>
                    <a:pt x="2240" y="8238"/>
                    <a:pt x="2267" y="8259"/>
                    <a:pt x="2330" y="8259"/>
                  </a:cubicBezTo>
                  <a:cubicBezTo>
                    <a:pt x="2359" y="8259"/>
                    <a:pt x="2396" y="8255"/>
                    <a:pt x="2445" y="8247"/>
                  </a:cubicBezTo>
                  <a:cubicBezTo>
                    <a:pt x="2781" y="8196"/>
                    <a:pt x="3296" y="7899"/>
                    <a:pt x="3995" y="7353"/>
                  </a:cubicBezTo>
                  <a:lnTo>
                    <a:pt x="4679" y="6818"/>
                  </a:lnTo>
                  <a:lnTo>
                    <a:pt x="5552" y="6942"/>
                  </a:lnTo>
                  <a:cubicBezTo>
                    <a:pt x="6039" y="7010"/>
                    <a:pt x="6431" y="7049"/>
                    <a:pt x="6627" y="7049"/>
                  </a:cubicBezTo>
                  <a:cubicBezTo>
                    <a:pt x="6650" y="7049"/>
                    <a:pt x="6671" y="7049"/>
                    <a:pt x="6689" y="7048"/>
                  </a:cubicBezTo>
                  <a:cubicBezTo>
                    <a:pt x="6835" y="7038"/>
                    <a:pt x="7023" y="7025"/>
                    <a:pt x="7112" y="7020"/>
                  </a:cubicBezTo>
                  <a:cubicBezTo>
                    <a:pt x="7350" y="7003"/>
                    <a:pt x="7663" y="6890"/>
                    <a:pt x="7881" y="6742"/>
                  </a:cubicBezTo>
                  <a:cubicBezTo>
                    <a:pt x="8177" y="6539"/>
                    <a:pt x="8647" y="5876"/>
                    <a:pt x="8855" y="5366"/>
                  </a:cubicBezTo>
                  <a:cubicBezTo>
                    <a:pt x="9005" y="5000"/>
                    <a:pt x="9182" y="4299"/>
                    <a:pt x="9252" y="3803"/>
                  </a:cubicBezTo>
                  <a:cubicBezTo>
                    <a:pt x="9313" y="3363"/>
                    <a:pt x="9315" y="3224"/>
                    <a:pt x="9266" y="2946"/>
                  </a:cubicBezTo>
                  <a:cubicBezTo>
                    <a:pt x="9175" y="2438"/>
                    <a:pt x="9099" y="2271"/>
                    <a:pt x="8677" y="1653"/>
                  </a:cubicBezTo>
                  <a:cubicBezTo>
                    <a:pt x="8648" y="1610"/>
                    <a:pt x="8457" y="1433"/>
                    <a:pt x="8253" y="1258"/>
                  </a:cubicBezTo>
                  <a:cubicBezTo>
                    <a:pt x="7870" y="934"/>
                    <a:pt x="7462" y="684"/>
                    <a:pt x="7132" y="574"/>
                  </a:cubicBezTo>
                  <a:cubicBezTo>
                    <a:pt x="6340" y="310"/>
                    <a:pt x="6116" y="253"/>
                    <a:pt x="5417" y="141"/>
                  </a:cubicBezTo>
                  <a:cubicBezTo>
                    <a:pt x="5024" y="78"/>
                    <a:pt x="4689" y="32"/>
                    <a:pt x="4631" y="32"/>
                  </a:cubicBezTo>
                  <a:cubicBezTo>
                    <a:pt x="4627" y="32"/>
                    <a:pt x="4624" y="32"/>
                    <a:pt x="4623" y="33"/>
                  </a:cubicBezTo>
                  <a:cubicBezTo>
                    <a:pt x="4619" y="36"/>
                    <a:pt x="4599" y="38"/>
                    <a:pt x="4566" y="38"/>
                  </a:cubicBezTo>
                  <a:cubicBezTo>
                    <a:pt x="4504" y="38"/>
                    <a:pt x="4399" y="33"/>
                    <a:pt x="4284" y="24"/>
                  </a:cubicBezTo>
                  <a:cubicBezTo>
                    <a:pt x="4091" y="8"/>
                    <a:pt x="3900" y="0"/>
                    <a:pt x="37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6" name="Google Shape;1205;p44"/>
            <p:cNvSpPr/>
            <p:nvPr/>
          </p:nvSpPr>
          <p:spPr>
            <a:xfrm>
              <a:off x="3821275" y="3914800"/>
              <a:ext cx="61850" cy="74850"/>
            </a:xfrm>
            <a:custGeom>
              <a:avLst/>
              <a:gdLst/>
              <a:ahLst/>
              <a:cxnLst/>
              <a:rect l="l" t="t" r="r" b="b"/>
              <a:pathLst>
                <a:path w="2474" h="2994" extrusionOk="0">
                  <a:moveTo>
                    <a:pt x="1110" y="310"/>
                  </a:moveTo>
                  <a:cubicBezTo>
                    <a:pt x="1110" y="310"/>
                    <a:pt x="1110" y="310"/>
                    <a:pt x="1110" y="310"/>
                  </a:cubicBezTo>
                  <a:cubicBezTo>
                    <a:pt x="1122" y="312"/>
                    <a:pt x="1243" y="359"/>
                    <a:pt x="1380" y="415"/>
                  </a:cubicBezTo>
                  <a:cubicBezTo>
                    <a:pt x="1506" y="468"/>
                    <a:pt x="1630" y="505"/>
                    <a:pt x="1676" y="505"/>
                  </a:cubicBezTo>
                  <a:cubicBezTo>
                    <a:pt x="1680" y="505"/>
                    <a:pt x="1683" y="505"/>
                    <a:pt x="1686" y="504"/>
                  </a:cubicBezTo>
                  <a:cubicBezTo>
                    <a:pt x="1693" y="502"/>
                    <a:pt x="1701" y="502"/>
                    <a:pt x="1708" y="502"/>
                  </a:cubicBezTo>
                  <a:cubicBezTo>
                    <a:pt x="1735" y="502"/>
                    <a:pt x="1758" y="514"/>
                    <a:pt x="1767" y="534"/>
                  </a:cubicBezTo>
                  <a:cubicBezTo>
                    <a:pt x="1779" y="559"/>
                    <a:pt x="1852" y="586"/>
                    <a:pt x="1933" y="598"/>
                  </a:cubicBezTo>
                  <a:cubicBezTo>
                    <a:pt x="2014" y="610"/>
                    <a:pt x="2087" y="640"/>
                    <a:pt x="2098" y="667"/>
                  </a:cubicBezTo>
                  <a:cubicBezTo>
                    <a:pt x="2114" y="706"/>
                    <a:pt x="1814" y="1172"/>
                    <a:pt x="1735" y="1228"/>
                  </a:cubicBezTo>
                  <a:cubicBezTo>
                    <a:pt x="1702" y="1252"/>
                    <a:pt x="1615" y="1367"/>
                    <a:pt x="1305" y="1797"/>
                  </a:cubicBezTo>
                  <a:cubicBezTo>
                    <a:pt x="1164" y="1993"/>
                    <a:pt x="962" y="2260"/>
                    <a:pt x="858" y="2389"/>
                  </a:cubicBezTo>
                  <a:cubicBezTo>
                    <a:pt x="757" y="2516"/>
                    <a:pt x="668" y="2636"/>
                    <a:pt x="666" y="2655"/>
                  </a:cubicBezTo>
                  <a:cubicBezTo>
                    <a:pt x="665" y="2665"/>
                    <a:pt x="635" y="2672"/>
                    <a:pt x="593" y="2672"/>
                  </a:cubicBezTo>
                  <a:cubicBezTo>
                    <a:pt x="569" y="2672"/>
                    <a:pt x="541" y="2670"/>
                    <a:pt x="511" y="2665"/>
                  </a:cubicBezTo>
                  <a:cubicBezTo>
                    <a:pt x="338" y="2642"/>
                    <a:pt x="338" y="2675"/>
                    <a:pt x="510" y="2101"/>
                  </a:cubicBezTo>
                  <a:cubicBezTo>
                    <a:pt x="584" y="1859"/>
                    <a:pt x="651" y="1601"/>
                    <a:pt x="664" y="1523"/>
                  </a:cubicBezTo>
                  <a:cubicBezTo>
                    <a:pt x="675" y="1448"/>
                    <a:pt x="697" y="1388"/>
                    <a:pt x="712" y="1388"/>
                  </a:cubicBezTo>
                  <a:cubicBezTo>
                    <a:pt x="712" y="1388"/>
                    <a:pt x="713" y="1388"/>
                    <a:pt x="713" y="1388"/>
                  </a:cubicBezTo>
                  <a:cubicBezTo>
                    <a:pt x="713" y="1388"/>
                    <a:pt x="713" y="1388"/>
                    <a:pt x="713" y="1388"/>
                  </a:cubicBezTo>
                  <a:cubicBezTo>
                    <a:pt x="740" y="1388"/>
                    <a:pt x="906" y="922"/>
                    <a:pt x="1034" y="486"/>
                  </a:cubicBezTo>
                  <a:cubicBezTo>
                    <a:pt x="1064" y="388"/>
                    <a:pt x="1097" y="310"/>
                    <a:pt x="1110" y="310"/>
                  </a:cubicBezTo>
                  <a:close/>
                  <a:moveTo>
                    <a:pt x="969" y="1"/>
                  </a:moveTo>
                  <a:cubicBezTo>
                    <a:pt x="945" y="1"/>
                    <a:pt x="934" y="9"/>
                    <a:pt x="922" y="22"/>
                  </a:cubicBezTo>
                  <a:cubicBezTo>
                    <a:pt x="902" y="47"/>
                    <a:pt x="868" y="127"/>
                    <a:pt x="846" y="199"/>
                  </a:cubicBezTo>
                  <a:cubicBezTo>
                    <a:pt x="803" y="354"/>
                    <a:pt x="427" y="1549"/>
                    <a:pt x="385" y="1669"/>
                  </a:cubicBezTo>
                  <a:cubicBezTo>
                    <a:pt x="369" y="1715"/>
                    <a:pt x="307" y="1903"/>
                    <a:pt x="247" y="2085"/>
                  </a:cubicBezTo>
                  <a:cubicBezTo>
                    <a:pt x="187" y="2268"/>
                    <a:pt x="110" y="2471"/>
                    <a:pt x="75" y="2535"/>
                  </a:cubicBezTo>
                  <a:cubicBezTo>
                    <a:pt x="0" y="2674"/>
                    <a:pt x="42" y="2812"/>
                    <a:pt x="173" y="2858"/>
                  </a:cubicBezTo>
                  <a:cubicBezTo>
                    <a:pt x="224" y="2875"/>
                    <a:pt x="388" y="2918"/>
                    <a:pt x="541" y="2955"/>
                  </a:cubicBezTo>
                  <a:cubicBezTo>
                    <a:pt x="643" y="2979"/>
                    <a:pt x="716" y="2994"/>
                    <a:pt x="771" y="2994"/>
                  </a:cubicBezTo>
                  <a:cubicBezTo>
                    <a:pt x="889" y="2994"/>
                    <a:pt x="927" y="2928"/>
                    <a:pt x="995" y="2745"/>
                  </a:cubicBezTo>
                  <a:cubicBezTo>
                    <a:pt x="1030" y="2651"/>
                    <a:pt x="1140" y="2475"/>
                    <a:pt x="1244" y="2348"/>
                  </a:cubicBezTo>
                  <a:cubicBezTo>
                    <a:pt x="1346" y="2222"/>
                    <a:pt x="1488" y="2033"/>
                    <a:pt x="1564" y="1922"/>
                  </a:cubicBezTo>
                  <a:cubicBezTo>
                    <a:pt x="1639" y="1813"/>
                    <a:pt x="1836" y="1547"/>
                    <a:pt x="2002" y="1330"/>
                  </a:cubicBezTo>
                  <a:cubicBezTo>
                    <a:pt x="2329" y="906"/>
                    <a:pt x="2473" y="657"/>
                    <a:pt x="2451" y="559"/>
                  </a:cubicBezTo>
                  <a:cubicBezTo>
                    <a:pt x="2432" y="475"/>
                    <a:pt x="2216" y="378"/>
                    <a:pt x="2086" y="378"/>
                  </a:cubicBezTo>
                  <a:cubicBezTo>
                    <a:pt x="2061" y="378"/>
                    <a:pt x="2039" y="381"/>
                    <a:pt x="2023" y="389"/>
                  </a:cubicBezTo>
                  <a:cubicBezTo>
                    <a:pt x="1997" y="400"/>
                    <a:pt x="1975" y="405"/>
                    <a:pt x="1960" y="405"/>
                  </a:cubicBezTo>
                  <a:cubicBezTo>
                    <a:pt x="1946" y="405"/>
                    <a:pt x="1938" y="400"/>
                    <a:pt x="1939" y="390"/>
                  </a:cubicBezTo>
                  <a:cubicBezTo>
                    <a:pt x="1942" y="368"/>
                    <a:pt x="1783" y="289"/>
                    <a:pt x="1582" y="211"/>
                  </a:cubicBezTo>
                  <a:cubicBezTo>
                    <a:pt x="1167" y="52"/>
                    <a:pt x="1029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7" name="Google Shape;1206;p44"/>
            <p:cNvSpPr/>
            <p:nvPr/>
          </p:nvSpPr>
          <p:spPr>
            <a:xfrm>
              <a:off x="3807350" y="3992475"/>
              <a:ext cx="38375" cy="27675"/>
            </a:xfrm>
            <a:custGeom>
              <a:avLst/>
              <a:gdLst/>
              <a:ahLst/>
              <a:cxnLst/>
              <a:rect l="l" t="t" r="r" b="b"/>
              <a:pathLst>
                <a:path w="1535" h="1107" extrusionOk="0">
                  <a:moveTo>
                    <a:pt x="792" y="318"/>
                  </a:moveTo>
                  <a:cubicBezTo>
                    <a:pt x="887" y="318"/>
                    <a:pt x="912" y="344"/>
                    <a:pt x="969" y="425"/>
                  </a:cubicBezTo>
                  <a:cubicBezTo>
                    <a:pt x="1111" y="628"/>
                    <a:pt x="876" y="843"/>
                    <a:pt x="643" y="843"/>
                  </a:cubicBezTo>
                  <a:cubicBezTo>
                    <a:pt x="562" y="843"/>
                    <a:pt x="481" y="817"/>
                    <a:pt x="416" y="757"/>
                  </a:cubicBezTo>
                  <a:cubicBezTo>
                    <a:pt x="233" y="586"/>
                    <a:pt x="351" y="356"/>
                    <a:pt x="637" y="329"/>
                  </a:cubicBezTo>
                  <a:cubicBezTo>
                    <a:pt x="705" y="322"/>
                    <a:pt x="754" y="318"/>
                    <a:pt x="792" y="318"/>
                  </a:cubicBezTo>
                  <a:close/>
                  <a:moveTo>
                    <a:pt x="682" y="1"/>
                  </a:moveTo>
                  <a:cubicBezTo>
                    <a:pt x="636" y="1"/>
                    <a:pt x="585" y="5"/>
                    <a:pt x="527" y="14"/>
                  </a:cubicBezTo>
                  <a:cubicBezTo>
                    <a:pt x="336" y="45"/>
                    <a:pt x="181" y="155"/>
                    <a:pt x="113" y="309"/>
                  </a:cubicBezTo>
                  <a:cubicBezTo>
                    <a:pt x="1" y="564"/>
                    <a:pt x="11" y="676"/>
                    <a:pt x="163" y="877"/>
                  </a:cubicBezTo>
                  <a:cubicBezTo>
                    <a:pt x="293" y="1050"/>
                    <a:pt x="327" y="1070"/>
                    <a:pt x="535" y="1098"/>
                  </a:cubicBezTo>
                  <a:cubicBezTo>
                    <a:pt x="576" y="1103"/>
                    <a:pt x="616" y="1106"/>
                    <a:pt x="654" y="1106"/>
                  </a:cubicBezTo>
                  <a:cubicBezTo>
                    <a:pt x="1267" y="1106"/>
                    <a:pt x="1535" y="418"/>
                    <a:pt x="986" y="89"/>
                  </a:cubicBezTo>
                  <a:cubicBezTo>
                    <a:pt x="883" y="28"/>
                    <a:pt x="794" y="1"/>
                    <a:pt x="6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grpSp>
        <p:nvGrpSpPr>
          <p:cNvPr id="8" name="Google Shape;1210;p44"/>
          <p:cNvGrpSpPr/>
          <p:nvPr/>
        </p:nvGrpSpPr>
        <p:grpSpPr>
          <a:xfrm>
            <a:off x="1003512" y="2474646"/>
            <a:ext cx="1232509" cy="1336825"/>
            <a:chOff x="4427950" y="2495000"/>
            <a:chExt cx="259250" cy="281200"/>
          </a:xfrm>
        </p:grpSpPr>
        <p:sp>
          <p:nvSpPr>
            <p:cNvPr id="9" name="Google Shape;1211;p44"/>
            <p:cNvSpPr/>
            <p:nvPr/>
          </p:nvSpPr>
          <p:spPr>
            <a:xfrm>
              <a:off x="4427950" y="2495000"/>
              <a:ext cx="259250" cy="281200"/>
            </a:xfrm>
            <a:custGeom>
              <a:avLst/>
              <a:gdLst/>
              <a:ahLst/>
              <a:cxnLst/>
              <a:rect l="l" t="t" r="r" b="b"/>
              <a:pathLst>
                <a:path w="10370" h="11248" extrusionOk="0">
                  <a:moveTo>
                    <a:pt x="5063" y="285"/>
                  </a:moveTo>
                  <a:cubicBezTo>
                    <a:pt x="5067" y="285"/>
                    <a:pt x="5072" y="286"/>
                    <a:pt x="5076" y="286"/>
                  </a:cubicBezTo>
                  <a:cubicBezTo>
                    <a:pt x="5081" y="287"/>
                    <a:pt x="5088" y="286"/>
                    <a:pt x="5094" y="288"/>
                  </a:cubicBezTo>
                  <a:cubicBezTo>
                    <a:pt x="5099" y="289"/>
                    <a:pt x="5105" y="289"/>
                    <a:pt x="5110" y="290"/>
                  </a:cubicBezTo>
                  <a:lnTo>
                    <a:pt x="5113" y="290"/>
                  </a:lnTo>
                  <a:cubicBezTo>
                    <a:pt x="5119" y="292"/>
                    <a:pt x="5124" y="293"/>
                    <a:pt x="5129" y="296"/>
                  </a:cubicBezTo>
                  <a:lnTo>
                    <a:pt x="5138" y="298"/>
                  </a:lnTo>
                  <a:lnTo>
                    <a:pt x="5145" y="301"/>
                  </a:lnTo>
                  <a:lnTo>
                    <a:pt x="5162" y="307"/>
                  </a:lnTo>
                  <a:lnTo>
                    <a:pt x="5374" y="392"/>
                  </a:lnTo>
                  <a:lnTo>
                    <a:pt x="5583" y="478"/>
                  </a:lnTo>
                  <a:cubicBezTo>
                    <a:pt x="5583" y="478"/>
                    <a:pt x="6155" y="742"/>
                    <a:pt x="6226" y="770"/>
                  </a:cubicBezTo>
                  <a:cubicBezTo>
                    <a:pt x="6537" y="895"/>
                    <a:pt x="6724" y="881"/>
                    <a:pt x="6878" y="897"/>
                  </a:cubicBezTo>
                  <a:cubicBezTo>
                    <a:pt x="6955" y="906"/>
                    <a:pt x="7032" y="913"/>
                    <a:pt x="7108" y="925"/>
                  </a:cubicBezTo>
                  <a:cubicBezTo>
                    <a:pt x="7184" y="936"/>
                    <a:pt x="7258" y="949"/>
                    <a:pt x="7332" y="966"/>
                  </a:cubicBezTo>
                  <a:cubicBezTo>
                    <a:pt x="7407" y="983"/>
                    <a:pt x="7480" y="1003"/>
                    <a:pt x="7552" y="1024"/>
                  </a:cubicBezTo>
                  <a:cubicBezTo>
                    <a:pt x="7625" y="1045"/>
                    <a:pt x="7697" y="1067"/>
                    <a:pt x="7769" y="1089"/>
                  </a:cubicBezTo>
                  <a:cubicBezTo>
                    <a:pt x="7914" y="1133"/>
                    <a:pt x="8059" y="1179"/>
                    <a:pt x="8202" y="1225"/>
                  </a:cubicBezTo>
                  <a:cubicBezTo>
                    <a:pt x="8490" y="1318"/>
                    <a:pt x="8775" y="1417"/>
                    <a:pt x="9060" y="1520"/>
                  </a:cubicBezTo>
                  <a:lnTo>
                    <a:pt x="9166" y="1558"/>
                  </a:lnTo>
                  <a:lnTo>
                    <a:pt x="9220" y="1577"/>
                  </a:lnTo>
                  <a:lnTo>
                    <a:pt x="9246" y="1587"/>
                  </a:lnTo>
                  <a:lnTo>
                    <a:pt x="9253" y="1590"/>
                  </a:lnTo>
                  <a:lnTo>
                    <a:pt x="9258" y="1592"/>
                  </a:lnTo>
                  <a:lnTo>
                    <a:pt x="9268" y="1596"/>
                  </a:lnTo>
                  <a:cubicBezTo>
                    <a:pt x="9319" y="1618"/>
                    <a:pt x="9363" y="1655"/>
                    <a:pt x="9392" y="1701"/>
                  </a:cubicBezTo>
                  <a:cubicBezTo>
                    <a:pt x="9422" y="1746"/>
                    <a:pt x="9438" y="1800"/>
                    <a:pt x="9438" y="1852"/>
                  </a:cubicBezTo>
                  <a:lnTo>
                    <a:pt x="9438" y="1872"/>
                  </a:lnTo>
                  <a:lnTo>
                    <a:pt x="9436" y="1900"/>
                  </a:lnTo>
                  <a:lnTo>
                    <a:pt x="9433" y="1957"/>
                  </a:lnTo>
                  <a:lnTo>
                    <a:pt x="9427" y="2070"/>
                  </a:lnTo>
                  <a:cubicBezTo>
                    <a:pt x="9412" y="2372"/>
                    <a:pt x="9400" y="2675"/>
                    <a:pt x="9392" y="2977"/>
                  </a:cubicBezTo>
                  <a:cubicBezTo>
                    <a:pt x="9383" y="3279"/>
                    <a:pt x="9381" y="3582"/>
                    <a:pt x="9377" y="3884"/>
                  </a:cubicBezTo>
                  <a:cubicBezTo>
                    <a:pt x="9369" y="4489"/>
                    <a:pt x="9365" y="5093"/>
                    <a:pt x="9364" y="5698"/>
                  </a:cubicBezTo>
                  <a:cubicBezTo>
                    <a:pt x="9365" y="6907"/>
                    <a:pt x="9356" y="8116"/>
                    <a:pt x="9354" y="9326"/>
                  </a:cubicBezTo>
                  <a:lnTo>
                    <a:pt x="9353" y="9389"/>
                  </a:lnTo>
                  <a:cubicBezTo>
                    <a:pt x="9353" y="9404"/>
                    <a:pt x="9364" y="9418"/>
                    <a:pt x="9379" y="9422"/>
                  </a:cubicBezTo>
                  <a:lnTo>
                    <a:pt x="9437" y="9441"/>
                  </a:lnTo>
                  <a:lnTo>
                    <a:pt x="9693" y="9526"/>
                  </a:lnTo>
                  <a:cubicBezTo>
                    <a:pt x="9731" y="9538"/>
                    <a:pt x="10114" y="9696"/>
                    <a:pt x="10102" y="9735"/>
                  </a:cubicBezTo>
                  <a:lnTo>
                    <a:pt x="10058" y="9870"/>
                  </a:lnTo>
                  <a:cubicBezTo>
                    <a:pt x="10057" y="9872"/>
                    <a:pt x="10057" y="9875"/>
                    <a:pt x="10056" y="9877"/>
                  </a:cubicBezTo>
                  <a:lnTo>
                    <a:pt x="9934" y="10462"/>
                  </a:lnTo>
                  <a:lnTo>
                    <a:pt x="9846" y="10738"/>
                  </a:lnTo>
                  <a:lnTo>
                    <a:pt x="9823" y="10807"/>
                  </a:lnTo>
                  <a:lnTo>
                    <a:pt x="9820" y="10816"/>
                  </a:lnTo>
                  <a:lnTo>
                    <a:pt x="9818" y="10822"/>
                  </a:lnTo>
                  <a:lnTo>
                    <a:pt x="9814" y="10834"/>
                  </a:lnTo>
                  <a:cubicBezTo>
                    <a:pt x="9811" y="10843"/>
                    <a:pt x="9806" y="10849"/>
                    <a:pt x="9803" y="10857"/>
                  </a:cubicBezTo>
                  <a:cubicBezTo>
                    <a:pt x="9788" y="10888"/>
                    <a:pt x="9767" y="10914"/>
                    <a:pt x="9742" y="10937"/>
                  </a:cubicBezTo>
                  <a:cubicBezTo>
                    <a:pt x="9693" y="10981"/>
                    <a:pt x="9628" y="11007"/>
                    <a:pt x="9562" y="11007"/>
                  </a:cubicBezTo>
                  <a:cubicBezTo>
                    <a:pt x="9561" y="11007"/>
                    <a:pt x="9560" y="11007"/>
                    <a:pt x="9558" y="11007"/>
                  </a:cubicBezTo>
                  <a:cubicBezTo>
                    <a:pt x="9550" y="11007"/>
                    <a:pt x="9541" y="11006"/>
                    <a:pt x="9533" y="11006"/>
                  </a:cubicBezTo>
                  <a:cubicBezTo>
                    <a:pt x="9525" y="11006"/>
                    <a:pt x="9517" y="11003"/>
                    <a:pt x="9508" y="11002"/>
                  </a:cubicBezTo>
                  <a:cubicBezTo>
                    <a:pt x="9500" y="11002"/>
                    <a:pt x="9492" y="10999"/>
                    <a:pt x="9484" y="10997"/>
                  </a:cubicBezTo>
                  <a:lnTo>
                    <a:pt x="9477" y="10994"/>
                  </a:lnTo>
                  <a:cubicBezTo>
                    <a:pt x="9475" y="10994"/>
                    <a:pt x="9474" y="10994"/>
                    <a:pt x="9471" y="10993"/>
                  </a:cubicBezTo>
                  <a:lnTo>
                    <a:pt x="9454" y="10987"/>
                  </a:lnTo>
                  <a:lnTo>
                    <a:pt x="9316" y="10942"/>
                  </a:lnTo>
                  <a:lnTo>
                    <a:pt x="9309" y="10940"/>
                  </a:lnTo>
                  <a:cubicBezTo>
                    <a:pt x="9053" y="10827"/>
                    <a:pt x="8795" y="10718"/>
                    <a:pt x="8536" y="10610"/>
                  </a:cubicBezTo>
                  <a:lnTo>
                    <a:pt x="8342" y="10529"/>
                  </a:lnTo>
                  <a:lnTo>
                    <a:pt x="8146" y="10449"/>
                  </a:lnTo>
                  <a:cubicBezTo>
                    <a:pt x="8016" y="10395"/>
                    <a:pt x="7885" y="10343"/>
                    <a:pt x="7755" y="10290"/>
                  </a:cubicBezTo>
                  <a:cubicBezTo>
                    <a:pt x="7689" y="10264"/>
                    <a:pt x="7625" y="10237"/>
                    <a:pt x="7559" y="10211"/>
                  </a:cubicBezTo>
                  <a:cubicBezTo>
                    <a:pt x="7493" y="10187"/>
                    <a:pt x="7427" y="10162"/>
                    <a:pt x="7360" y="10141"/>
                  </a:cubicBezTo>
                  <a:cubicBezTo>
                    <a:pt x="7294" y="10119"/>
                    <a:pt x="7226" y="10100"/>
                    <a:pt x="7159" y="10079"/>
                  </a:cubicBezTo>
                  <a:lnTo>
                    <a:pt x="6957" y="10018"/>
                  </a:lnTo>
                  <a:cubicBezTo>
                    <a:pt x="6824" y="9978"/>
                    <a:pt x="6688" y="9939"/>
                    <a:pt x="6553" y="9899"/>
                  </a:cubicBezTo>
                  <a:lnTo>
                    <a:pt x="6150" y="9782"/>
                  </a:lnTo>
                  <a:lnTo>
                    <a:pt x="5340" y="9548"/>
                  </a:lnTo>
                  <a:lnTo>
                    <a:pt x="5314" y="9540"/>
                  </a:lnTo>
                  <a:cubicBezTo>
                    <a:pt x="5310" y="9539"/>
                    <a:pt x="5307" y="9538"/>
                    <a:pt x="5302" y="9537"/>
                  </a:cubicBezTo>
                  <a:cubicBezTo>
                    <a:pt x="5295" y="9536"/>
                    <a:pt x="5290" y="9532"/>
                    <a:pt x="5282" y="9530"/>
                  </a:cubicBezTo>
                  <a:cubicBezTo>
                    <a:pt x="5281" y="9529"/>
                    <a:pt x="5279" y="9528"/>
                    <a:pt x="5277" y="9527"/>
                  </a:cubicBezTo>
                  <a:cubicBezTo>
                    <a:pt x="5264" y="9519"/>
                    <a:pt x="5249" y="9513"/>
                    <a:pt x="5237" y="9501"/>
                  </a:cubicBezTo>
                  <a:lnTo>
                    <a:pt x="5233" y="9498"/>
                  </a:lnTo>
                  <a:lnTo>
                    <a:pt x="5229" y="9492"/>
                  </a:lnTo>
                  <a:cubicBezTo>
                    <a:pt x="5225" y="9489"/>
                    <a:pt x="5222" y="9487"/>
                    <a:pt x="5219" y="9484"/>
                  </a:cubicBezTo>
                  <a:cubicBezTo>
                    <a:pt x="5214" y="9476"/>
                    <a:pt x="5207" y="9471"/>
                    <a:pt x="5203" y="9462"/>
                  </a:cubicBezTo>
                  <a:cubicBezTo>
                    <a:pt x="5193" y="9450"/>
                    <a:pt x="5186" y="9434"/>
                    <a:pt x="5180" y="9418"/>
                  </a:cubicBezTo>
                  <a:cubicBezTo>
                    <a:pt x="5180" y="9417"/>
                    <a:pt x="5178" y="9415"/>
                    <a:pt x="5178" y="9414"/>
                  </a:cubicBezTo>
                  <a:cubicBezTo>
                    <a:pt x="5176" y="9406"/>
                    <a:pt x="5173" y="9398"/>
                    <a:pt x="5172" y="9390"/>
                  </a:cubicBezTo>
                  <a:cubicBezTo>
                    <a:pt x="5170" y="9382"/>
                    <a:pt x="5170" y="9374"/>
                    <a:pt x="5169" y="9365"/>
                  </a:cubicBezTo>
                  <a:cubicBezTo>
                    <a:pt x="5168" y="9364"/>
                    <a:pt x="5168" y="9363"/>
                    <a:pt x="5168" y="9362"/>
                  </a:cubicBezTo>
                  <a:cubicBezTo>
                    <a:pt x="5168" y="9345"/>
                    <a:pt x="5168" y="9327"/>
                    <a:pt x="5172" y="9310"/>
                  </a:cubicBezTo>
                  <a:lnTo>
                    <a:pt x="5173" y="9302"/>
                  </a:lnTo>
                  <a:lnTo>
                    <a:pt x="5173" y="9299"/>
                  </a:lnTo>
                  <a:lnTo>
                    <a:pt x="5175" y="9293"/>
                  </a:lnTo>
                  <a:lnTo>
                    <a:pt x="5182" y="9268"/>
                  </a:lnTo>
                  <a:lnTo>
                    <a:pt x="5197" y="9217"/>
                  </a:lnTo>
                  <a:lnTo>
                    <a:pt x="5224" y="9115"/>
                  </a:lnTo>
                  <a:lnTo>
                    <a:pt x="5340" y="8710"/>
                  </a:lnTo>
                  <a:lnTo>
                    <a:pt x="5397" y="8509"/>
                  </a:lnTo>
                  <a:lnTo>
                    <a:pt x="5411" y="8457"/>
                  </a:lnTo>
                  <a:lnTo>
                    <a:pt x="5419" y="8432"/>
                  </a:lnTo>
                  <a:lnTo>
                    <a:pt x="5422" y="8420"/>
                  </a:lnTo>
                  <a:lnTo>
                    <a:pt x="5425" y="8412"/>
                  </a:lnTo>
                  <a:lnTo>
                    <a:pt x="5428" y="8400"/>
                  </a:lnTo>
                  <a:cubicBezTo>
                    <a:pt x="5429" y="8397"/>
                    <a:pt x="5429" y="8396"/>
                    <a:pt x="5431" y="8395"/>
                  </a:cubicBezTo>
                  <a:cubicBezTo>
                    <a:pt x="5433" y="8391"/>
                    <a:pt x="5434" y="8387"/>
                    <a:pt x="5436" y="8382"/>
                  </a:cubicBezTo>
                  <a:lnTo>
                    <a:pt x="5439" y="8375"/>
                  </a:lnTo>
                  <a:lnTo>
                    <a:pt x="5443" y="8367"/>
                  </a:lnTo>
                  <a:lnTo>
                    <a:pt x="5450" y="8356"/>
                  </a:lnTo>
                  <a:cubicBezTo>
                    <a:pt x="5450" y="8355"/>
                    <a:pt x="5451" y="8354"/>
                    <a:pt x="5452" y="8353"/>
                  </a:cubicBezTo>
                  <a:cubicBezTo>
                    <a:pt x="5474" y="8317"/>
                    <a:pt x="5507" y="8285"/>
                    <a:pt x="5547" y="8266"/>
                  </a:cubicBezTo>
                  <a:cubicBezTo>
                    <a:pt x="5556" y="8261"/>
                    <a:pt x="5565" y="8257"/>
                    <a:pt x="5575" y="8253"/>
                  </a:cubicBezTo>
                  <a:cubicBezTo>
                    <a:pt x="5577" y="8252"/>
                    <a:pt x="5578" y="8252"/>
                    <a:pt x="5579" y="8251"/>
                  </a:cubicBezTo>
                  <a:lnTo>
                    <a:pt x="5593" y="8247"/>
                  </a:lnTo>
                  <a:lnTo>
                    <a:pt x="5601" y="8245"/>
                  </a:lnTo>
                  <a:lnTo>
                    <a:pt x="5610" y="8244"/>
                  </a:lnTo>
                  <a:cubicBezTo>
                    <a:pt x="5631" y="8238"/>
                    <a:pt x="5653" y="8238"/>
                    <a:pt x="5675" y="8238"/>
                  </a:cubicBezTo>
                  <a:lnTo>
                    <a:pt x="5678" y="8238"/>
                  </a:lnTo>
                  <a:cubicBezTo>
                    <a:pt x="5689" y="8239"/>
                    <a:pt x="5701" y="8239"/>
                    <a:pt x="5710" y="8243"/>
                  </a:cubicBezTo>
                  <a:lnTo>
                    <a:pt x="5719" y="8245"/>
                  </a:lnTo>
                  <a:lnTo>
                    <a:pt x="5723" y="8246"/>
                  </a:lnTo>
                  <a:lnTo>
                    <a:pt x="5725" y="8246"/>
                  </a:lnTo>
                  <a:lnTo>
                    <a:pt x="5729" y="8247"/>
                  </a:lnTo>
                  <a:lnTo>
                    <a:pt x="5754" y="8254"/>
                  </a:lnTo>
                  <a:lnTo>
                    <a:pt x="5855" y="8283"/>
                  </a:lnTo>
                  <a:lnTo>
                    <a:pt x="6058" y="8342"/>
                  </a:lnTo>
                  <a:lnTo>
                    <a:pt x="6075" y="8347"/>
                  </a:lnTo>
                  <a:lnTo>
                    <a:pt x="6278" y="8410"/>
                  </a:lnTo>
                  <a:lnTo>
                    <a:pt x="6537" y="8366"/>
                  </a:lnTo>
                  <a:cubicBezTo>
                    <a:pt x="6549" y="8370"/>
                    <a:pt x="6561" y="8372"/>
                    <a:pt x="6572" y="8372"/>
                  </a:cubicBezTo>
                  <a:cubicBezTo>
                    <a:pt x="6634" y="8372"/>
                    <a:pt x="6688" y="8322"/>
                    <a:pt x="6689" y="8255"/>
                  </a:cubicBezTo>
                  <a:lnTo>
                    <a:pt x="6682" y="8078"/>
                  </a:lnTo>
                  <a:lnTo>
                    <a:pt x="6686" y="7455"/>
                  </a:lnTo>
                  <a:lnTo>
                    <a:pt x="6686" y="7410"/>
                  </a:lnTo>
                  <a:cubicBezTo>
                    <a:pt x="6686" y="7396"/>
                    <a:pt x="6678" y="7384"/>
                    <a:pt x="6665" y="7377"/>
                  </a:cubicBezTo>
                  <a:lnTo>
                    <a:pt x="6611" y="7352"/>
                  </a:lnTo>
                  <a:cubicBezTo>
                    <a:pt x="6511" y="7303"/>
                    <a:pt x="6408" y="7260"/>
                    <a:pt x="6305" y="7218"/>
                  </a:cubicBezTo>
                  <a:cubicBezTo>
                    <a:pt x="6203" y="7176"/>
                    <a:pt x="6099" y="7137"/>
                    <a:pt x="5995" y="7099"/>
                  </a:cubicBezTo>
                  <a:cubicBezTo>
                    <a:pt x="5786" y="7024"/>
                    <a:pt x="5577" y="6953"/>
                    <a:pt x="5365" y="6888"/>
                  </a:cubicBezTo>
                  <a:cubicBezTo>
                    <a:pt x="5154" y="6822"/>
                    <a:pt x="4941" y="6759"/>
                    <a:pt x="4728" y="6700"/>
                  </a:cubicBezTo>
                  <a:cubicBezTo>
                    <a:pt x="4621" y="6670"/>
                    <a:pt x="4513" y="6642"/>
                    <a:pt x="4406" y="6616"/>
                  </a:cubicBezTo>
                  <a:cubicBezTo>
                    <a:pt x="4298" y="6588"/>
                    <a:pt x="4371" y="6603"/>
                    <a:pt x="4262" y="6580"/>
                  </a:cubicBezTo>
                  <a:lnTo>
                    <a:pt x="4070" y="6538"/>
                  </a:lnTo>
                  <a:cubicBezTo>
                    <a:pt x="4069" y="6537"/>
                    <a:pt x="4068" y="6537"/>
                    <a:pt x="4067" y="6537"/>
                  </a:cubicBezTo>
                  <a:cubicBezTo>
                    <a:pt x="4028" y="6537"/>
                    <a:pt x="3880" y="6716"/>
                    <a:pt x="3867" y="6733"/>
                  </a:cubicBezTo>
                  <a:cubicBezTo>
                    <a:pt x="3866" y="6733"/>
                    <a:pt x="3866" y="6734"/>
                    <a:pt x="3864" y="6735"/>
                  </a:cubicBezTo>
                  <a:lnTo>
                    <a:pt x="3713" y="6956"/>
                  </a:lnTo>
                  <a:cubicBezTo>
                    <a:pt x="3625" y="7083"/>
                    <a:pt x="3536" y="7211"/>
                    <a:pt x="3449" y="7337"/>
                  </a:cubicBezTo>
                  <a:lnTo>
                    <a:pt x="3407" y="7395"/>
                  </a:lnTo>
                  <a:cubicBezTo>
                    <a:pt x="3394" y="7416"/>
                    <a:pt x="3403" y="7442"/>
                    <a:pt x="3425" y="7450"/>
                  </a:cubicBezTo>
                  <a:lnTo>
                    <a:pt x="3631" y="7581"/>
                  </a:lnTo>
                  <a:lnTo>
                    <a:pt x="3916" y="7610"/>
                  </a:lnTo>
                  <a:lnTo>
                    <a:pt x="4020" y="7644"/>
                  </a:lnTo>
                  <a:cubicBezTo>
                    <a:pt x="4048" y="7655"/>
                    <a:pt x="4076" y="7666"/>
                    <a:pt x="4101" y="7683"/>
                  </a:cubicBezTo>
                  <a:cubicBezTo>
                    <a:pt x="4107" y="7687"/>
                    <a:pt x="4113" y="7690"/>
                    <a:pt x="4120" y="7694"/>
                  </a:cubicBezTo>
                  <a:lnTo>
                    <a:pt x="4137" y="7708"/>
                  </a:lnTo>
                  <a:lnTo>
                    <a:pt x="4146" y="7716"/>
                  </a:lnTo>
                  <a:lnTo>
                    <a:pt x="4154" y="7723"/>
                  </a:lnTo>
                  <a:lnTo>
                    <a:pt x="4170" y="7738"/>
                  </a:lnTo>
                  <a:cubicBezTo>
                    <a:pt x="4175" y="7744"/>
                    <a:pt x="4180" y="7750"/>
                    <a:pt x="4185" y="7755"/>
                  </a:cubicBezTo>
                  <a:cubicBezTo>
                    <a:pt x="4189" y="7761"/>
                    <a:pt x="4195" y="7766"/>
                    <a:pt x="4199" y="7772"/>
                  </a:cubicBezTo>
                  <a:cubicBezTo>
                    <a:pt x="4207" y="7785"/>
                    <a:pt x="4217" y="7797"/>
                    <a:pt x="4223" y="7810"/>
                  </a:cubicBezTo>
                  <a:cubicBezTo>
                    <a:pt x="4227" y="7816"/>
                    <a:pt x="4230" y="7823"/>
                    <a:pt x="4233" y="7828"/>
                  </a:cubicBezTo>
                  <a:cubicBezTo>
                    <a:pt x="4234" y="7829"/>
                    <a:pt x="4234" y="7830"/>
                    <a:pt x="4235" y="7831"/>
                  </a:cubicBezTo>
                  <a:lnTo>
                    <a:pt x="4243" y="7850"/>
                  </a:lnTo>
                  <a:lnTo>
                    <a:pt x="4248" y="7860"/>
                  </a:lnTo>
                  <a:lnTo>
                    <a:pt x="4251" y="7871"/>
                  </a:lnTo>
                  <a:lnTo>
                    <a:pt x="4259" y="7892"/>
                  </a:lnTo>
                  <a:cubicBezTo>
                    <a:pt x="4261" y="7900"/>
                    <a:pt x="4262" y="7907"/>
                    <a:pt x="4263" y="7915"/>
                  </a:cubicBezTo>
                  <a:cubicBezTo>
                    <a:pt x="4265" y="7921"/>
                    <a:pt x="4267" y="7928"/>
                    <a:pt x="4268" y="7936"/>
                  </a:cubicBezTo>
                  <a:cubicBezTo>
                    <a:pt x="4269" y="7951"/>
                    <a:pt x="4273" y="7966"/>
                    <a:pt x="4273" y="7981"/>
                  </a:cubicBezTo>
                  <a:lnTo>
                    <a:pt x="4273" y="8001"/>
                  </a:lnTo>
                  <a:cubicBezTo>
                    <a:pt x="4273" y="8002"/>
                    <a:pt x="4273" y="8003"/>
                    <a:pt x="4273" y="8004"/>
                  </a:cubicBezTo>
                  <a:lnTo>
                    <a:pt x="4271" y="8025"/>
                  </a:lnTo>
                  <a:cubicBezTo>
                    <a:pt x="4271" y="8040"/>
                    <a:pt x="4267" y="8054"/>
                    <a:pt x="4265" y="8069"/>
                  </a:cubicBezTo>
                  <a:cubicBezTo>
                    <a:pt x="4264" y="8077"/>
                    <a:pt x="4262" y="8083"/>
                    <a:pt x="4260" y="8091"/>
                  </a:cubicBezTo>
                  <a:lnTo>
                    <a:pt x="4254" y="8112"/>
                  </a:lnTo>
                  <a:lnTo>
                    <a:pt x="4236" y="8166"/>
                  </a:lnTo>
                  <a:lnTo>
                    <a:pt x="4098" y="8586"/>
                  </a:lnTo>
                  <a:lnTo>
                    <a:pt x="4029" y="8797"/>
                  </a:lnTo>
                  <a:lnTo>
                    <a:pt x="3825" y="8983"/>
                  </a:lnTo>
                  <a:cubicBezTo>
                    <a:pt x="3751" y="9019"/>
                    <a:pt x="3671" y="9037"/>
                    <a:pt x="3590" y="9037"/>
                  </a:cubicBezTo>
                  <a:cubicBezTo>
                    <a:pt x="3531" y="9037"/>
                    <a:pt x="3472" y="9027"/>
                    <a:pt x="3415" y="9007"/>
                  </a:cubicBezTo>
                  <a:lnTo>
                    <a:pt x="3270" y="8989"/>
                  </a:lnTo>
                  <a:lnTo>
                    <a:pt x="2850" y="8847"/>
                  </a:lnTo>
                  <a:lnTo>
                    <a:pt x="2835" y="8842"/>
                  </a:lnTo>
                  <a:lnTo>
                    <a:pt x="2832" y="8842"/>
                  </a:lnTo>
                  <a:lnTo>
                    <a:pt x="2362" y="8683"/>
                  </a:lnTo>
                  <a:lnTo>
                    <a:pt x="1876" y="8518"/>
                  </a:lnTo>
                  <a:lnTo>
                    <a:pt x="1861" y="8513"/>
                  </a:lnTo>
                  <a:cubicBezTo>
                    <a:pt x="1705" y="8453"/>
                    <a:pt x="1547" y="8396"/>
                    <a:pt x="1389" y="8341"/>
                  </a:cubicBezTo>
                  <a:cubicBezTo>
                    <a:pt x="1226" y="8284"/>
                    <a:pt x="1062" y="8230"/>
                    <a:pt x="899" y="8176"/>
                  </a:cubicBezTo>
                  <a:lnTo>
                    <a:pt x="554" y="8098"/>
                  </a:lnTo>
                  <a:cubicBezTo>
                    <a:pt x="401" y="8048"/>
                    <a:pt x="284" y="7924"/>
                    <a:pt x="243" y="7768"/>
                  </a:cubicBezTo>
                  <a:lnTo>
                    <a:pt x="436" y="7266"/>
                  </a:lnTo>
                  <a:lnTo>
                    <a:pt x="513" y="7019"/>
                  </a:lnTo>
                  <a:lnTo>
                    <a:pt x="552" y="6896"/>
                  </a:lnTo>
                  <a:lnTo>
                    <a:pt x="561" y="6865"/>
                  </a:lnTo>
                  <a:lnTo>
                    <a:pt x="566" y="6849"/>
                  </a:lnTo>
                  <a:lnTo>
                    <a:pt x="569" y="6842"/>
                  </a:lnTo>
                  <a:lnTo>
                    <a:pt x="570" y="6838"/>
                  </a:lnTo>
                  <a:cubicBezTo>
                    <a:pt x="573" y="6831"/>
                    <a:pt x="575" y="6826"/>
                    <a:pt x="577" y="6820"/>
                  </a:cubicBezTo>
                  <a:cubicBezTo>
                    <a:pt x="577" y="6818"/>
                    <a:pt x="578" y="6817"/>
                    <a:pt x="578" y="6815"/>
                  </a:cubicBezTo>
                  <a:cubicBezTo>
                    <a:pt x="582" y="6810"/>
                    <a:pt x="584" y="6804"/>
                    <a:pt x="587" y="6798"/>
                  </a:cubicBezTo>
                  <a:cubicBezTo>
                    <a:pt x="617" y="6740"/>
                    <a:pt x="785" y="6727"/>
                    <a:pt x="924" y="6727"/>
                  </a:cubicBezTo>
                  <a:cubicBezTo>
                    <a:pt x="1028" y="6727"/>
                    <a:pt x="1116" y="6734"/>
                    <a:pt x="1116" y="6734"/>
                  </a:cubicBezTo>
                  <a:lnTo>
                    <a:pt x="1363" y="6811"/>
                  </a:lnTo>
                  <a:lnTo>
                    <a:pt x="1424" y="6829"/>
                  </a:lnTo>
                  <a:cubicBezTo>
                    <a:pt x="1428" y="6830"/>
                    <a:pt x="1432" y="6831"/>
                    <a:pt x="1435" y="6831"/>
                  </a:cubicBezTo>
                  <a:cubicBezTo>
                    <a:pt x="1447" y="6831"/>
                    <a:pt x="1458" y="6825"/>
                    <a:pt x="1465" y="6815"/>
                  </a:cubicBezTo>
                  <a:lnTo>
                    <a:pt x="1499" y="6765"/>
                  </a:lnTo>
                  <a:cubicBezTo>
                    <a:pt x="1780" y="6354"/>
                    <a:pt x="2062" y="5945"/>
                    <a:pt x="2345" y="5535"/>
                  </a:cubicBezTo>
                  <a:cubicBezTo>
                    <a:pt x="2628" y="5126"/>
                    <a:pt x="2913" y="4718"/>
                    <a:pt x="3198" y="4310"/>
                  </a:cubicBezTo>
                  <a:lnTo>
                    <a:pt x="3626" y="3699"/>
                  </a:lnTo>
                  <a:cubicBezTo>
                    <a:pt x="3697" y="3598"/>
                    <a:pt x="3769" y="3496"/>
                    <a:pt x="3844" y="3397"/>
                  </a:cubicBezTo>
                  <a:lnTo>
                    <a:pt x="4068" y="3098"/>
                  </a:lnTo>
                  <a:cubicBezTo>
                    <a:pt x="4142" y="2998"/>
                    <a:pt x="4216" y="2897"/>
                    <a:pt x="4286" y="2795"/>
                  </a:cubicBezTo>
                  <a:cubicBezTo>
                    <a:pt x="4357" y="2693"/>
                    <a:pt x="4426" y="2589"/>
                    <a:pt x="4494" y="2484"/>
                  </a:cubicBezTo>
                  <a:cubicBezTo>
                    <a:pt x="4561" y="2380"/>
                    <a:pt x="4626" y="2274"/>
                    <a:pt x="4690" y="2167"/>
                  </a:cubicBezTo>
                  <a:cubicBezTo>
                    <a:pt x="4753" y="2059"/>
                    <a:pt x="4815" y="1950"/>
                    <a:pt x="4872" y="1838"/>
                  </a:cubicBezTo>
                  <a:lnTo>
                    <a:pt x="4889" y="1803"/>
                  </a:lnTo>
                  <a:cubicBezTo>
                    <a:pt x="4900" y="1783"/>
                    <a:pt x="4889" y="1759"/>
                    <a:pt x="4869" y="1753"/>
                  </a:cubicBezTo>
                  <a:lnTo>
                    <a:pt x="4843" y="1744"/>
                  </a:lnTo>
                  <a:cubicBezTo>
                    <a:pt x="4841" y="1743"/>
                    <a:pt x="4838" y="1742"/>
                    <a:pt x="4836" y="1741"/>
                  </a:cubicBezTo>
                  <a:cubicBezTo>
                    <a:pt x="4810" y="1726"/>
                    <a:pt x="4630" y="1622"/>
                    <a:pt x="4606" y="1569"/>
                  </a:cubicBezTo>
                  <a:cubicBezTo>
                    <a:pt x="4592" y="1541"/>
                    <a:pt x="4584" y="1510"/>
                    <a:pt x="4579" y="1479"/>
                  </a:cubicBezTo>
                  <a:cubicBezTo>
                    <a:pt x="4575" y="1450"/>
                    <a:pt x="4630" y="985"/>
                    <a:pt x="4636" y="935"/>
                  </a:cubicBezTo>
                  <a:cubicBezTo>
                    <a:pt x="4637" y="932"/>
                    <a:pt x="4637" y="930"/>
                    <a:pt x="4638" y="927"/>
                  </a:cubicBezTo>
                  <a:lnTo>
                    <a:pt x="4716" y="719"/>
                  </a:lnTo>
                  <a:lnTo>
                    <a:pt x="4796" y="506"/>
                  </a:lnTo>
                  <a:cubicBezTo>
                    <a:pt x="4802" y="489"/>
                    <a:pt x="4810" y="471"/>
                    <a:pt x="4816" y="455"/>
                  </a:cubicBezTo>
                  <a:cubicBezTo>
                    <a:pt x="4816" y="454"/>
                    <a:pt x="4816" y="453"/>
                    <a:pt x="4817" y="451"/>
                  </a:cubicBezTo>
                  <a:cubicBezTo>
                    <a:pt x="4823" y="441"/>
                    <a:pt x="4828" y="428"/>
                    <a:pt x="4836" y="417"/>
                  </a:cubicBezTo>
                  <a:cubicBezTo>
                    <a:pt x="4848" y="394"/>
                    <a:pt x="4865" y="373"/>
                    <a:pt x="4885" y="356"/>
                  </a:cubicBezTo>
                  <a:cubicBezTo>
                    <a:pt x="4923" y="320"/>
                    <a:pt x="4971" y="298"/>
                    <a:pt x="5020" y="289"/>
                  </a:cubicBezTo>
                  <a:cubicBezTo>
                    <a:pt x="5027" y="289"/>
                    <a:pt x="5032" y="288"/>
                    <a:pt x="5037" y="287"/>
                  </a:cubicBezTo>
                  <a:lnTo>
                    <a:pt x="5041" y="287"/>
                  </a:lnTo>
                  <a:cubicBezTo>
                    <a:pt x="5047" y="286"/>
                    <a:pt x="5052" y="286"/>
                    <a:pt x="5058" y="286"/>
                  </a:cubicBezTo>
                  <a:cubicBezTo>
                    <a:pt x="5060" y="286"/>
                    <a:pt x="5061" y="285"/>
                    <a:pt x="5063" y="285"/>
                  </a:cubicBezTo>
                  <a:close/>
                  <a:moveTo>
                    <a:pt x="5111" y="1"/>
                  </a:moveTo>
                  <a:cubicBezTo>
                    <a:pt x="5109" y="1"/>
                    <a:pt x="5106" y="1"/>
                    <a:pt x="5103" y="1"/>
                  </a:cubicBezTo>
                  <a:cubicBezTo>
                    <a:pt x="5090" y="1"/>
                    <a:pt x="5077" y="2"/>
                    <a:pt x="5064" y="3"/>
                  </a:cubicBezTo>
                  <a:cubicBezTo>
                    <a:pt x="5051" y="4"/>
                    <a:pt x="5038" y="5"/>
                    <a:pt x="5026" y="8"/>
                  </a:cubicBezTo>
                  <a:lnTo>
                    <a:pt x="4990" y="15"/>
                  </a:lnTo>
                  <a:cubicBezTo>
                    <a:pt x="4989" y="15"/>
                    <a:pt x="4988" y="15"/>
                    <a:pt x="4987" y="16"/>
                  </a:cubicBezTo>
                  <a:lnTo>
                    <a:pt x="4952" y="25"/>
                  </a:lnTo>
                  <a:cubicBezTo>
                    <a:pt x="4855" y="55"/>
                    <a:pt x="4768" y="114"/>
                    <a:pt x="4704" y="190"/>
                  </a:cubicBezTo>
                  <a:cubicBezTo>
                    <a:pt x="4672" y="227"/>
                    <a:pt x="4645" y="269"/>
                    <a:pt x="4626" y="314"/>
                  </a:cubicBezTo>
                  <a:cubicBezTo>
                    <a:pt x="4615" y="336"/>
                    <a:pt x="4609" y="359"/>
                    <a:pt x="4602" y="382"/>
                  </a:cubicBezTo>
                  <a:cubicBezTo>
                    <a:pt x="4602" y="382"/>
                    <a:pt x="4602" y="383"/>
                    <a:pt x="4601" y="384"/>
                  </a:cubicBezTo>
                  <a:lnTo>
                    <a:pt x="4587" y="438"/>
                  </a:lnTo>
                  <a:lnTo>
                    <a:pt x="4528" y="658"/>
                  </a:lnTo>
                  <a:lnTo>
                    <a:pt x="4468" y="877"/>
                  </a:lnTo>
                  <a:lnTo>
                    <a:pt x="4407" y="1095"/>
                  </a:lnTo>
                  <a:lnTo>
                    <a:pt x="4376" y="1205"/>
                  </a:lnTo>
                  <a:lnTo>
                    <a:pt x="4368" y="1231"/>
                  </a:lnTo>
                  <a:cubicBezTo>
                    <a:pt x="4367" y="1236"/>
                    <a:pt x="4365" y="1241"/>
                    <a:pt x="4364" y="1246"/>
                  </a:cubicBezTo>
                  <a:lnTo>
                    <a:pt x="4360" y="1263"/>
                  </a:lnTo>
                  <a:cubicBezTo>
                    <a:pt x="4354" y="1284"/>
                    <a:pt x="4352" y="1306"/>
                    <a:pt x="4348" y="1327"/>
                  </a:cubicBezTo>
                  <a:cubicBezTo>
                    <a:pt x="4348" y="1329"/>
                    <a:pt x="4348" y="1330"/>
                    <a:pt x="4348" y="1331"/>
                  </a:cubicBezTo>
                  <a:cubicBezTo>
                    <a:pt x="4345" y="1374"/>
                    <a:pt x="4347" y="1419"/>
                    <a:pt x="4356" y="1462"/>
                  </a:cubicBezTo>
                  <a:cubicBezTo>
                    <a:pt x="4364" y="1506"/>
                    <a:pt x="4378" y="1549"/>
                    <a:pt x="4399" y="1587"/>
                  </a:cubicBezTo>
                  <a:cubicBezTo>
                    <a:pt x="4420" y="1627"/>
                    <a:pt x="4443" y="1663"/>
                    <a:pt x="4474" y="1695"/>
                  </a:cubicBezTo>
                  <a:cubicBezTo>
                    <a:pt x="4481" y="1704"/>
                    <a:pt x="4489" y="1711"/>
                    <a:pt x="4498" y="1718"/>
                  </a:cubicBezTo>
                  <a:cubicBezTo>
                    <a:pt x="4505" y="1726"/>
                    <a:pt x="4514" y="1733"/>
                    <a:pt x="4523" y="1740"/>
                  </a:cubicBezTo>
                  <a:lnTo>
                    <a:pt x="4547" y="1759"/>
                  </a:lnTo>
                  <a:cubicBezTo>
                    <a:pt x="4548" y="1759"/>
                    <a:pt x="4549" y="1760"/>
                    <a:pt x="4550" y="1761"/>
                  </a:cubicBezTo>
                  <a:lnTo>
                    <a:pt x="4577" y="1777"/>
                  </a:lnTo>
                  <a:cubicBezTo>
                    <a:pt x="4586" y="1784"/>
                    <a:pt x="4595" y="1788"/>
                    <a:pt x="4606" y="1793"/>
                  </a:cubicBezTo>
                  <a:cubicBezTo>
                    <a:pt x="4615" y="1798"/>
                    <a:pt x="4625" y="1803"/>
                    <a:pt x="4635" y="1807"/>
                  </a:cubicBezTo>
                  <a:lnTo>
                    <a:pt x="4666" y="1819"/>
                  </a:lnTo>
                  <a:cubicBezTo>
                    <a:pt x="4671" y="1821"/>
                    <a:pt x="4676" y="1822"/>
                    <a:pt x="4681" y="1823"/>
                  </a:cubicBezTo>
                  <a:lnTo>
                    <a:pt x="4693" y="1827"/>
                  </a:lnTo>
                  <a:lnTo>
                    <a:pt x="4709" y="1833"/>
                  </a:lnTo>
                  <a:cubicBezTo>
                    <a:pt x="4645" y="1904"/>
                    <a:pt x="4584" y="1977"/>
                    <a:pt x="4524" y="2051"/>
                  </a:cubicBezTo>
                  <a:cubicBezTo>
                    <a:pt x="4445" y="2147"/>
                    <a:pt x="4368" y="2245"/>
                    <a:pt x="4292" y="2343"/>
                  </a:cubicBezTo>
                  <a:cubicBezTo>
                    <a:pt x="4141" y="2542"/>
                    <a:pt x="3998" y="2745"/>
                    <a:pt x="3863" y="2954"/>
                  </a:cubicBezTo>
                  <a:lnTo>
                    <a:pt x="3659" y="3267"/>
                  </a:lnTo>
                  <a:cubicBezTo>
                    <a:pt x="3592" y="3372"/>
                    <a:pt x="3522" y="3475"/>
                    <a:pt x="3450" y="3576"/>
                  </a:cubicBezTo>
                  <a:lnTo>
                    <a:pt x="3024" y="4188"/>
                  </a:lnTo>
                  <a:lnTo>
                    <a:pt x="2167" y="5410"/>
                  </a:lnTo>
                  <a:cubicBezTo>
                    <a:pt x="1902" y="5785"/>
                    <a:pt x="1637" y="6159"/>
                    <a:pt x="1371" y="6532"/>
                  </a:cubicBezTo>
                  <a:cubicBezTo>
                    <a:pt x="1365" y="6542"/>
                    <a:pt x="1354" y="6547"/>
                    <a:pt x="1342" y="6547"/>
                  </a:cubicBezTo>
                  <a:cubicBezTo>
                    <a:pt x="1338" y="6547"/>
                    <a:pt x="1334" y="6546"/>
                    <a:pt x="1330" y="6545"/>
                  </a:cubicBezTo>
                  <a:cubicBezTo>
                    <a:pt x="1286" y="6529"/>
                    <a:pt x="1240" y="6513"/>
                    <a:pt x="1195" y="6498"/>
                  </a:cubicBezTo>
                  <a:lnTo>
                    <a:pt x="1072" y="6456"/>
                  </a:lnTo>
                  <a:lnTo>
                    <a:pt x="1011" y="6436"/>
                  </a:lnTo>
                  <a:lnTo>
                    <a:pt x="980" y="6425"/>
                  </a:lnTo>
                  <a:lnTo>
                    <a:pt x="939" y="6414"/>
                  </a:lnTo>
                  <a:cubicBezTo>
                    <a:pt x="403" y="6535"/>
                    <a:pt x="335" y="6708"/>
                    <a:pt x="335" y="6708"/>
                  </a:cubicBezTo>
                  <a:cubicBezTo>
                    <a:pt x="334" y="6708"/>
                    <a:pt x="334" y="6710"/>
                    <a:pt x="333" y="6711"/>
                  </a:cubicBezTo>
                  <a:cubicBezTo>
                    <a:pt x="327" y="6723"/>
                    <a:pt x="323" y="6736"/>
                    <a:pt x="318" y="6750"/>
                  </a:cubicBezTo>
                  <a:lnTo>
                    <a:pt x="313" y="6760"/>
                  </a:lnTo>
                  <a:lnTo>
                    <a:pt x="311" y="6767"/>
                  </a:lnTo>
                  <a:lnTo>
                    <a:pt x="306" y="6783"/>
                  </a:lnTo>
                  <a:lnTo>
                    <a:pt x="295" y="6814"/>
                  </a:lnTo>
                  <a:lnTo>
                    <a:pt x="256" y="6937"/>
                  </a:lnTo>
                  <a:lnTo>
                    <a:pt x="175" y="7183"/>
                  </a:lnTo>
                  <a:lnTo>
                    <a:pt x="94" y="7427"/>
                  </a:lnTo>
                  <a:lnTo>
                    <a:pt x="54" y="7550"/>
                  </a:lnTo>
                  <a:lnTo>
                    <a:pt x="34" y="7612"/>
                  </a:lnTo>
                  <a:lnTo>
                    <a:pt x="31" y="7620"/>
                  </a:lnTo>
                  <a:cubicBezTo>
                    <a:pt x="30" y="7622"/>
                    <a:pt x="29" y="7624"/>
                    <a:pt x="28" y="7628"/>
                  </a:cubicBezTo>
                  <a:lnTo>
                    <a:pt x="23" y="7649"/>
                  </a:lnTo>
                  <a:cubicBezTo>
                    <a:pt x="19" y="7663"/>
                    <a:pt x="14" y="7676"/>
                    <a:pt x="13" y="7691"/>
                  </a:cubicBezTo>
                  <a:cubicBezTo>
                    <a:pt x="2" y="7748"/>
                    <a:pt x="0" y="7808"/>
                    <a:pt x="8" y="7865"/>
                  </a:cubicBezTo>
                  <a:cubicBezTo>
                    <a:pt x="16" y="7923"/>
                    <a:pt x="33" y="7980"/>
                    <a:pt x="59" y="8032"/>
                  </a:cubicBezTo>
                  <a:cubicBezTo>
                    <a:pt x="85" y="8084"/>
                    <a:pt x="120" y="8132"/>
                    <a:pt x="161" y="8173"/>
                  </a:cubicBezTo>
                  <a:cubicBezTo>
                    <a:pt x="171" y="8184"/>
                    <a:pt x="182" y="8194"/>
                    <a:pt x="194" y="8203"/>
                  </a:cubicBezTo>
                  <a:lnTo>
                    <a:pt x="227" y="8230"/>
                  </a:lnTo>
                  <a:cubicBezTo>
                    <a:pt x="228" y="8230"/>
                    <a:pt x="229" y="8231"/>
                    <a:pt x="229" y="8231"/>
                  </a:cubicBezTo>
                  <a:cubicBezTo>
                    <a:pt x="241" y="8239"/>
                    <a:pt x="254" y="8247"/>
                    <a:pt x="265" y="8254"/>
                  </a:cubicBezTo>
                  <a:cubicBezTo>
                    <a:pt x="277" y="8262"/>
                    <a:pt x="291" y="8268"/>
                    <a:pt x="304" y="8275"/>
                  </a:cubicBezTo>
                  <a:cubicBezTo>
                    <a:pt x="310" y="8278"/>
                    <a:pt x="317" y="8281"/>
                    <a:pt x="324" y="8284"/>
                  </a:cubicBezTo>
                  <a:lnTo>
                    <a:pt x="344" y="8292"/>
                  </a:lnTo>
                  <a:lnTo>
                    <a:pt x="365" y="8300"/>
                  </a:lnTo>
                  <a:lnTo>
                    <a:pt x="374" y="8303"/>
                  </a:lnTo>
                  <a:lnTo>
                    <a:pt x="382" y="8306"/>
                  </a:lnTo>
                  <a:lnTo>
                    <a:pt x="444" y="8326"/>
                  </a:lnTo>
                  <a:lnTo>
                    <a:pt x="567" y="8366"/>
                  </a:lnTo>
                  <a:lnTo>
                    <a:pt x="811" y="8447"/>
                  </a:lnTo>
                  <a:cubicBezTo>
                    <a:pt x="976" y="8500"/>
                    <a:pt x="1140" y="8552"/>
                    <a:pt x="1305" y="8603"/>
                  </a:cubicBezTo>
                  <a:cubicBezTo>
                    <a:pt x="1469" y="8653"/>
                    <a:pt x="1635" y="8702"/>
                    <a:pt x="1802" y="8747"/>
                  </a:cubicBezTo>
                  <a:lnTo>
                    <a:pt x="1813" y="8750"/>
                  </a:lnTo>
                  <a:lnTo>
                    <a:pt x="2293" y="8898"/>
                  </a:lnTo>
                  <a:lnTo>
                    <a:pt x="2782" y="9052"/>
                  </a:lnTo>
                  <a:lnTo>
                    <a:pt x="2799" y="9058"/>
                  </a:lnTo>
                  <a:lnTo>
                    <a:pt x="2802" y="9058"/>
                  </a:lnTo>
                  <a:lnTo>
                    <a:pt x="3206" y="9186"/>
                  </a:lnTo>
                  <a:lnTo>
                    <a:pt x="3418" y="9252"/>
                  </a:lnTo>
                  <a:lnTo>
                    <a:pt x="3524" y="9286"/>
                  </a:lnTo>
                  <a:lnTo>
                    <a:pt x="3550" y="9295"/>
                  </a:lnTo>
                  <a:lnTo>
                    <a:pt x="3583" y="9303"/>
                  </a:lnTo>
                  <a:lnTo>
                    <a:pt x="3598" y="9308"/>
                  </a:lnTo>
                  <a:cubicBezTo>
                    <a:pt x="3600" y="9308"/>
                    <a:pt x="3601" y="9308"/>
                    <a:pt x="3602" y="9309"/>
                  </a:cubicBezTo>
                  <a:lnTo>
                    <a:pt x="3618" y="9311"/>
                  </a:lnTo>
                  <a:cubicBezTo>
                    <a:pt x="3628" y="9313"/>
                    <a:pt x="3640" y="9315"/>
                    <a:pt x="3652" y="9316"/>
                  </a:cubicBezTo>
                  <a:cubicBezTo>
                    <a:pt x="3669" y="9318"/>
                    <a:pt x="3686" y="9319"/>
                    <a:pt x="3703" y="9319"/>
                  </a:cubicBezTo>
                  <a:cubicBezTo>
                    <a:pt x="3733" y="9319"/>
                    <a:pt x="3762" y="9316"/>
                    <a:pt x="3790" y="9311"/>
                  </a:cubicBezTo>
                  <a:cubicBezTo>
                    <a:pt x="3836" y="9302"/>
                    <a:pt x="3879" y="9288"/>
                    <a:pt x="3921" y="9268"/>
                  </a:cubicBezTo>
                  <a:cubicBezTo>
                    <a:pt x="4003" y="9226"/>
                    <a:pt x="4075" y="9162"/>
                    <a:pt x="4122" y="9083"/>
                  </a:cubicBezTo>
                  <a:cubicBezTo>
                    <a:pt x="4135" y="9065"/>
                    <a:pt x="4143" y="9045"/>
                    <a:pt x="4153" y="9024"/>
                  </a:cubicBezTo>
                  <a:cubicBezTo>
                    <a:pt x="4154" y="9023"/>
                    <a:pt x="4154" y="9022"/>
                    <a:pt x="4155" y="9021"/>
                  </a:cubicBezTo>
                  <a:cubicBezTo>
                    <a:pt x="4158" y="9012"/>
                    <a:pt x="4163" y="9001"/>
                    <a:pt x="4166" y="8990"/>
                  </a:cubicBezTo>
                  <a:lnTo>
                    <a:pt x="4172" y="8974"/>
                  </a:lnTo>
                  <a:lnTo>
                    <a:pt x="4176" y="8961"/>
                  </a:lnTo>
                  <a:lnTo>
                    <a:pt x="4210" y="8856"/>
                  </a:lnTo>
                  <a:lnTo>
                    <a:pt x="4277" y="8644"/>
                  </a:lnTo>
                  <a:lnTo>
                    <a:pt x="4410" y="8221"/>
                  </a:lnTo>
                  <a:lnTo>
                    <a:pt x="4427" y="8169"/>
                  </a:lnTo>
                  <a:lnTo>
                    <a:pt x="4436" y="8137"/>
                  </a:lnTo>
                  <a:cubicBezTo>
                    <a:pt x="4439" y="8126"/>
                    <a:pt x="4442" y="8115"/>
                    <a:pt x="4443" y="8105"/>
                  </a:cubicBezTo>
                  <a:cubicBezTo>
                    <a:pt x="4447" y="8082"/>
                    <a:pt x="4452" y="8061"/>
                    <a:pt x="4452" y="8038"/>
                  </a:cubicBezTo>
                  <a:lnTo>
                    <a:pt x="4454" y="8007"/>
                  </a:lnTo>
                  <a:cubicBezTo>
                    <a:pt x="4454" y="8006"/>
                    <a:pt x="4454" y="8005"/>
                    <a:pt x="4454" y="8004"/>
                  </a:cubicBezTo>
                  <a:lnTo>
                    <a:pt x="4453" y="7972"/>
                  </a:lnTo>
                  <a:cubicBezTo>
                    <a:pt x="4453" y="7951"/>
                    <a:pt x="4449" y="7928"/>
                    <a:pt x="4446" y="7907"/>
                  </a:cubicBezTo>
                  <a:cubicBezTo>
                    <a:pt x="4445" y="7896"/>
                    <a:pt x="4441" y="7886"/>
                    <a:pt x="4439" y="7874"/>
                  </a:cubicBezTo>
                  <a:cubicBezTo>
                    <a:pt x="4437" y="7863"/>
                    <a:pt x="4435" y="7853"/>
                    <a:pt x="4432" y="7842"/>
                  </a:cubicBezTo>
                  <a:lnTo>
                    <a:pt x="4421" y="7811"/>
                  </a:lnTo>
                  <a:lnTo>
                    <a:pt x="4416" y="7797"/>
                  </a:lnTo>
                  <a:cubicBezTo>
                    <a:pt x="4416" y="7796"/>
                    <a:pt x="4415" y="7795"/>
                    <a:pt x="4415" y="7794"/>
                  </a:cubicBezTo>
                  <a:lnTo>
                    <a:pt x="4408" y="7780"/>
                  </a:lnTo>
                  <a:lnTo>
                    <a:pt x="4394" y="7750"/>
                  </a:lnTo>
                  <a:cubicBezTo>
                    <a:pt x="4390" y="7740"/>
                    <a:pt x="4384" y="7731"/>
                    <a:pt x="4378" y="7721"/>
                  </a:cubicBezTo>
                  <a:cubicBezTo>
                    <a:pt x="4369" y="7702"/>
                    <a:pt x="4355" y="7684"/>
                    <a:pt x="4342" y="7667"/>
                  </a:cubicBezTo>
                  <a:cubicBezTo>
                    <a:pt x="4336" y="7657"/>
                    <a:pt x="4328" y="7650"/>
                    <a:pt x="4322" y="7641"/>
                  </a:cubicBezTo>
                  <a:cubicBezTo>
                    <a:pt x="4314" y="7633"/>
                    <a:pt x="4307" y="7624"/>
                    <a:pt x="4299" y="7615"/>
                  </a:cubicBezTo>
                  <a:lnTo>
                    <a:pt x="4276" y="7593"/>
                  </a:lnTo>
                  <a:lnTo>
                    <a:pt x="4265" y="7582"/>
                  </a:lnTo>
                  <a:cubicBezTo>
                    <a:pt x="4264" y="7582"/>
                    <a:pt x="4263" y="7581"/>
                    <a:pt x="4262" y="7580"/>
                  </a:cubicBezTo>
                  <a:lnTo>
                    <a:pt x="4250" y="7572"/>
                  </a:lnTo>
                  <a:lnTo>
                    <a:pt x="4224" y="7550"/>
                  </a:lnTo>
                  <a:cubicBezTo>
                    <a:pt x="4216" y="7544"/>
                    <a:pt x="4206" y="7539"/>
                    <a:pt x="4197" y="7532"/>
                  </a:cubicBezTo>
                  <a:cubicBezTo>
                    <a:pt x="4159" y="7509"/>
                    <a:pt x="4119" y="7490"/>
                    <a:pt x="4077" y="7477"/>
                  </a:cubicBezTo>
                  <a:lnTo>
                    <a:pt x="3971" y="7441"/>
                  </a:lnTo>
                  <a:lnTo>
                    <a:pt x="3711" y="7356"/>
                  </a:lnTo>
                  <a:cubicBezTo>
                    <a:pt x="3687" y="7348"/>
                    <a:pt x="3679" y="7322"/>
                    <a:pt x="3692" y="7301"/>
                  </a:cubicBezTo>
                  <a:lnTo>
                    <a:pt x="3862" y="7061"/>
                  </a:lnTo>
                  <a:lnTo>
                    <a:pt x="3931" y="6964"/>
                  </a:lnTo>
                  <a:cubicBezTo>
                    <a:pt x="3995" y="6874"/>
                    <a:pt x="4097" y="6824"/>
                    <a:pt x="4202" y="6824"/>
                  </a:cubicBezTo>
                  <a:cubicBezTo>
                    <a:pt x="4244" y="6824"/>
                    <a:pt x="4286" y="6832"/>
                    <a:pt x="4327" y="6848"/>
                  </a:cubicBezTo>
                  <a:cubicBezTo>
                    <a:pt x="4328" y="6849"/>
                    <a:pt x="4329" y="6849"/>
                    <a:pt x="4330" y="6849"/>
                  </a:cubicBezTo>
                  <a:cubicBezTo>
                    <a:pt x="4433" y="6891"/>
                    <a:pt x="4536" y="6932"/>
                    <a:pt x="4640" y="6971"/>
                  </a:cubicBezTo>
                  <a:cubicBezTo>
                    <a:pt x="4847" y="7049"/>
                    <a:pt x="5056" y="7124"/>
                    <a:pt x="5266" y="7196"/>
                  </a:cubicBezTo>
                  <a:cubicBezTo>
                    <a:pt x="5475" y="7267"/>
                    <a:pt x="5686" y="7334"/>
                    <a:pt x="5898" y="7396"/>
                  </a:cubicBezTo>
                  <a:cubicBezTo>
                    <a:pt x="6005" y="7426"/>
                    <a:pt x="6112" y="7456"/>
                    <a:pt x="6220" y="7483"/>
                  </a:cubicBezTo>
                  <a:cubicBezTo>
                    <a:pt x="6247" y="7489"/>
                    <a:pt x="6275" y="7496"/>
                    <a:pt x="6301" y="7502"/>
                  </a:cubicBezTo>
                  <a:cubicBezTo>
                    <a:pt x="6399" y="7526"/>
                    <a:pt x="6468" y="7614"/>
                    <a:pt x="6466" y="7716"/>
                  </a:cubicBezTo>
                  <a:lnTo>
                    <a:pt x="6460" y="7951"/>
                  </a:lnTo>
                  <a:cubicBezTo>
                    <a:pt x="6458" y="8062"/>
                    <a:pt x="6365" y="8145"/>
                    <a:pt x="6262" y="8145"/>
                  </a:cubicBezTo>
                  <a:cubicBezTo>
                    <a:pt x="6241" y="8145"/>
                    <a:pt x="6220" y="8142"/>
                    <a:pt x="6199" y="8135"/>
                  </a:cubicBezTo>
                  <a:lnTo>
                    <a:pt x="6135" y="8113"/>
                  </a:lnTo>
                  <a:lnTo>
                    <a:pt x="6121" y="8108"/>
                  </a:lnTo>
                  <a:lnTo>
                    <a:pt x="5936" y="8040"/>
                  </a:lnTo>
                  <a:lnTo>
                    <a:pt x="5838" y="8003"/>
                  </a:lnTo>
                  <a:lnTo>
                    <a:pt x="5813" y="7994"/>
                  </a:lnTo>
                  <a:lnTo>
                    <a:pt x="5810" y="7993"/>
                  </a:lnTo>
                  <a:lnTo>
                    <a:pt x="5806" y="7991"/>
                  </a:lnTo>
                  <a:lnTo>
                    <a:pt x="5797" y="7988"/>
                  </a:lnTo>
                  <a:lnTo>
                    <a:pt x="5780" y="7983"/>
                  </a:lnTo>
                  <a:cubicBezTo>
                    <a:pt x="5759" y="7975"/>
                    <a:pt x="5735" y="7972"/>
                    <a:pt x="5713" y="7968"/>
                  </a:cubicBezTo>
                  <a:lnTo>
                    <a:pt x="5709" y="7967"/>
                  </a:lnTo>
                  <a:cubicBezTo>
                    <a:pt x="5683" y="7964"/>
                    <a:pt x="5657" y="7962"/>
                    <a:pt x="5630" y="7962"/>
                  </a:cubicBezTo>
                  <a:cubicBezTo>
                    <a:pt x="5609" y="7962"/>
                    <a:pt x="5589" y="7963"/>
                    <a:pt x="5568" y="7966"/>
                  </a:cubicBezTo>
                  <a:lnTo>
                    <a:pt x="5552" y="7968"/>
                  </a:lnTo>
                  <a:lnTo>
                    <a:pt x="5549" y="7968"/>
                  </a:lnTo>
                  <a:lnTo>
                    <a:pt x="5533" y="7971"/>
                  </a:lnTo>
                  <a:cubicBezTo>
                    <a:pt x="5521" y="7974"/>
                    <a:pt x="5511" y="7977"/>
                    <a:pt x="5499" y="7979"/>
                  </a:cubicBezTo>
                  <a:cubicBezTo>
                    <a:pt x="5498" y="7979"/>
                    <a:pt x="5498" y="7980"/>
                    <a:pt x="5497" y="7980"/>
                  </a:cubicBezTo>
                  <a:cubicBezTo>
                    <a:pt x="5474" y="7986"/>
                    <a:pt x="5452" y="7993"/>
                    <a:pt x="5431" y="8002"/>
                  </a:cubicBezTo>
                  <a:cubicBezTo>
                    <a:pt x="5341" y="8038"/>
                    <a:pt x="5263" y="8100"/>
                    <a:pt x="5204" y="8177"/>
                  </a:cubicBezTo>
                  <a:cubicBezTo>
                    <a:pt x="5197" y="8188"/>
                    <a:pt x="5190" y="8198"/>
                    <a:pt x="5183" y="8208"/>
                  </a:cubicBezTo>
                  <a:lnTo>
                    <a:pt x="5174" y="8222"/>
                  </a:lnTo>
                  <a:cubicBezTo>
                    <a:pt x="5173" y="8223"/>
                    <a:pt x="5173" y="8223"/>
                    <a:pt x="5172" y="8224"/>
                  </a:cubicBezTo>
                  <a:lnTo>
                    <a:pt x="5165" y="8239"/>
                  </a:lnTo>
                  <a:lnTo>
                    <a:pt x="5147" y="8270"/>
                  </a:lnTo>
                  <a:cubicBezTo>
                    <a:pt x="5147" y="8271"/>
                    <a:pt x="5146" y="8272"/>
                    <a:pt x="5146" y="8273"/>
                  </a:cubicBezTo>
                  <a:cubicBezTo>
                    <a:pt x="5142" y="8284"/>
                    <a:pt x="5138" y="8295"/>
                    <a:pt x="5133" y="8306"/>
                  </a:cubicBezTo>
                  <a:lnTo>
                    <a:pt x="5126" y="8323"/>
                  </a:lnTo>
                  <a:lnTo>
                    <a:pt x="5121" y="8335"/>
                  </a:lnTo>
                  <a:lnTo>
                    <a:pt x="5112" y="8360"/>
                  </a:lnTo>
                  <a:lnTo>
                    <a:pt x="5094" y="8409"/>
                  </a:lnTo>
                  <a:lnTo>
                    <a:pt x="5021" y="8607"/>
                  </a:lnTo>
                  <a:lnTo>
                    <a:pt x="4877" y="9003"/>
                  </a:lnTo>
                  <a:cubicBezTo>
                    <a:pt x="4877" y="9003"/>
                    <a:pt x="4705" y="9451"/>
                    <a:pt x="4731" y="9497"/>
                  </a:cubicBezTo>
                  <a:cubicBezTo>
                    <a:pt x="4743" y="9520"/>
                    <a:pt x="4759" y="9542"/>
                    <a:pt x="4772" y="9563"/>
                  </a:cubicBezTo>
                  <a:cubicBezTo>
                    <a:pt x="4774" y="9564"/>
                    <a:pt x="4774" y="9564"/>
                    <a:pt x="4775" y="9565"/>
                  </a:cubicBezTo>
                  <a:cubicBezTo>
                    <a:pt x="4782" y="9576"/>
                    <a:pt x="4791" y="9585"/>
                    <a:pt x="4798" y="9595"/>
                  </a:cubicBezTo>
                  <a:lnTo>
                    <a:pt x="4811" y="9610"/>
                  </a:lnTo>
                  <a:cubicBezTo>
                    <a:pt x="4811" y="9610"/>
                    <a:pt x="4812" y="9611"/>
                    <a:pt x="4812" y="9611"/>
                  </a:cubicBezTo>
                  <a:lnTo>
                    <a:pt x="4825" y="9625"/>
                  </a:lnTo>
                  <a:cubicBezTo>
                    <a:pt x="4861" y="9663"/>
                    <a:pt x="4904" y="9695"/>
                    <a:pt x="4950" y="9724"/>
                  </a:cubicBezTo>
                  <a:cubicBezTo>
                    <a:pt x="4950" y="9724"/>
                    <a:pt x="4951" y="9724"/>
                    <a:pt x="4952" y="9725"/>
                  </a:cubicBezTo>
                  <a:cubicBezTo>
                    <a:pt x="4974" y="9738"/>
                    <a:pt x="5121" y="9921"/>
                    <a:pt x="5145" y="9930"/>
                  </a:cubicBezTo>
                  <a:cubicBezTo>
                    <a:pt x="5157" y="9936"/>
                    <a:pt x="5171" y="9941"/>
                    <a:pt x="5183" y="9945"/>
                  </a:cubicBezTo>
                  <a:lnTo>
                    <a:pt x="5207" y="9955"/>
                  </a:lnTo>
                  <a:lnTo>
                    <a:pt x="5999" y="10242"/>
                  </a:lnTo>
                  <a:lnTo>
                    <a:pt x="6395" y="10387"/>
                  </a:lnTo>
                  <a:cubicBezTo>
                    <a:pt x="6528" y="10434"/>
                    <a:pt x="6660" y="10482"/>
                    <a:pt x="6793" y="10528"/>
                  </a:cubicBezTo>
                  <a:cubicBezTo>
                    <a:pt x="6925" y="10574"/>
                    <a:pt x="7058" y="10621"/>
                    <a:pt x="7190" y="10665"/>
                  </a:cubicBezTo>
                  <a:cubicBezTo>
                    <a:pt x="7257" y="10688"/>
                    <a:pt x="7325" y="10708"/>
                    <a:pt x="7392" y="10726"/>
                  </a:cubicBezTo>
                  <a:cubicBezTo>
                    <a:pt x="7460" y="10743"/>
                    <a:pt x="7529" y="10760"/>
                    <a:pt x="7597" y="10778"/>
                  </a:cubicBezTo>
                  <a:cubicBezTo>
                    <a:pt x="7733" y="10812"/>
                    <a:pt x="7869" y="10847"/>
                    <a:pt x="8006" y="10880"/>
                  </a:cubicBezTo>
                  <a:lnTo>
                    <a:pt x="8211" y="10931"/>
                  </a:lnTo>
                  <a:lnTo>
                    <a:pt x="8416" y="10981"/>
                  </a:lnTo>
                  <a:cubicBezTo>
                    <a:pt x="8690" y="11046"/>
                    <a:pt x="8964" y="11110"/>
                    <a:pt x="9240" y="11170"/>
                  </a:cubicBezTo>
                  <a:lnTo>
                    <a:pt x="9244" y="11171"/>
                  </a:lnTo>
                  <a:lnTo>
                    <a:pt x="9379" y="11216"/>
                  </a:lnTo>
                  <a:lnTo>
                    <a:pt x="9397" y="11221"/>
                  </a:lnTo>
                  <a:cubicBezTo>
                    <a:pt x="9399" y="11222"/>
                    <a:pt x="9404" y="11223"/>
                    <a:pt x="9407" y="11224"/>
                  </a:cubicBezTo>
                  <a:lnTo>
                    <a:pt x="9418" y="11227"/>
                  </a:lnTo>
                  <a:cubicBezTo>
                    <a:pt x="9433" y="11232"/>
                    <a:pt x="9448" y="11236"/>
                    <a:pt x="9464" y="11238"/>
                  </a:cubicBezTo>
                  <a:cubicBezTo>
                    <a:pt x="9479" y="11240"/>
                    <a:pt x="9495" y="11244"/>
                    <a:pt x="9511" y="11245"/>
                  </a:cubicBezTo>
                  <a:cubicBezTo>
                    <a:pt x="9526" y="11245"/>
                    <a:pt x="9542" y="11248"/>
                    <a:pt x="9558" y="11248"/>
                  </a:cubicBezTo>
                  <a:cubicBezTo>
                    <a:pt x="9560" y="11248"/>
                    <a:pt x="9561" y="11248"/>
                    <a:pt x="9562" y="11248"/>
                  </a:cubicBezTo>
                  <a:cubicBezTo>
                    <a:pt x="9688" y="11248"/>
                    <a:pt x="9812" y="11199"/>
                    <a:pt x="9905" y="11115"/>
                  </a:cubicBezTo>
                  <a:cubicBezTo>
                    <a:pt x="9952" y="11072"/>
                    <a:pt x="9990" y="11021"/>
                    <a:pt x="10019" y="10966"/>
                  </a:cubicBezTo>
                  <a:cubicBezTo>
                    <a:pt x="10025" y="10951"/>
                    <a:pt x="10033" y="10937"/>
                    <a:pt x="10038" y="10922"/>
                  </a:cubicBezTo>
                  <a:lnTo>
                    <a:pt x="10046" y="10900"/>
                  </a:lnTo>
                  <a:lnTo>
                    <a:pt x="10050" y="10889"/>
                  </a:lnTo>
                  <a:lnTo>
                    <a:pt x="10053" y="10880"/>
                  </a:lnTo>
                  <a:lnTo>
                    <a:pt x="10075" y="10812"/>
                  </a:lnTo>
                  <a:lnTo>
                    <a:pt x="10164" y="10535"/>
                  </a:lnTo>
                  <a:lnTo>
                    <a:pt x="10253" y="10259"/>
                  </a:lnTo>
                  <a:lnTo>
                    <a:pt x="10298" y="10122"/>
                  </a:lnTo>
                  <a:lnTo>
                    <a:pt x="10320" y="10052"/>
                  </a:lnTo>
                  <a:lnTo>
                    <a:pt x="10325" y="10035"/>
                  </a:lnTo>
                  <a:cubicBezTo>
                    <a:pt x="10328" y="10030"/>
                    <a:pt x="10330" y="10024"/>
                    <a:pt x="10332" y="10016"/>
                  </a:cubicBezTo>
                  <a:cubicBezTo>
                    <a:pt x="10336" y="10001"/>
                    <a:pt x="10340" y="9986"/>
                    <a:pt x="10344" y="9970"/>
                  </a:cubicBezTo>
                  <a:cubicBezTo>
                    <a:pt x="10369" y="9847"/>
                    <a:pt x="10348" y="9715"/>
                    <a:pt x="10285" y="9606"/>
                  </a:cubicBezTo>
                  <a:cubicBezTo>
                    <a:pt x="10253" y="9551"/>
                    <a:pt x="10212" y="9502"/>
                    <a:pt x="10163" y="9462"/>
                  </a:cubicBezTo>
                  <a:cubicBezTo>
                    <a:pt x="10114" y="9423"/>
                    <a:pt x="10057" y="9392"/>
                    <a:pt x="9997" y="9373"/>
                  </a:cubicBezTo>
                  <a:lnTo>
                    <a:pt x="9621" y="9250"/>
                  </a:lnTo>
                  <a:cubicBezTo>
                    <a:pt x="9606" y="9245"/>
                    <a:pt x="9597" y="9231"/>
                    <a:pt x="9597" y="9215"/>
                  </a:cubicBezTo>
                  <a:lnTo>
                    <a:pt x="9630" y="7516"/>
                  </a:lnTo>
                  <a:lnTo>
                    <a:pt x="9667" y="5702"/>
                  </a:lnTo>
                  <a:cubicBezTo>
                    <a:pt x="9680" y="5097"/>
                    <a:pt x="9690" y="4493"/>
                    <a:pt x="9696" y="3888"/>
                  </a:cubicBezTo>
                  <a:cubicBezTo>
                    <a:pt x="9698" y="3586"/>
                    <a:pt x="9702" y="3284"/>
                    <a:pt x="9700" y="2981"/>
                  </a:cubicBezTo>
                  <a:cubicBezTo>
                    <a:pt x="9698" y="2679"/>
                    <a:pt x="9693" y="2377"/>
                    <a:pt x="9686" y="2074"/>
                  </a:cubicBezTo>
                  <a:lnTo>
                    <a:pt x="9683" y="1961"/>
                  </a:lnTo>
                  <a:lnTo>
                    <a:pt x="9681" y="1904"/>
                  </a:lnTo>
                  <a:lnTo>
                    <a:pt x="9681" y="1876"/>
                  </a:lnTo>
                  <a:lnTo>
                    <a:pt x="9679" y="1839"/>
                  </a:lnTo>
                  <a:cubicBezTo>
                    <a:pt x="9671" y="1741"/>
                    <a:pt x="9633" y="1646"/>
                    <a:pt x="9573" y="1570"/>
                  </a:cubicBezTo>
                  <a:cubicBezTo>
                    <a:pt x="9515" y="1492"/>
                    <a:pt x="9432" y="1434"/>
                    <a:pt x="9343" y="1403"/>
                  </a:cubicBezTo>
                  <a:lnTo>
                    <a:pt x="9326" y="1397"/>
                  </a:lnTo>
                  <a:lnTo>
                    <a:pt x="9317" y="1395"/>
                  </a:lnTo>
                  <a:lnTo>
                    <a:pt x="9311" y="1393"/>
                  </a:lnTo>
                  <a:lnTo>
                    <a:pt x="9283" y="1385"/>
                  </a:lnTo>
                  <a:lnTo>
                    <a:pt x="9228" y="1369"/>
                  </a:lnTo>
                  <a:lnTo>
                    <a:pt x="9119" y="1337"/>
                  </a:lnTo>
                  <a:cubicBezTo>
                    <a:pt x="8830" y="1253"/>
                    <a:pt x="8540" y="1164"/>
                    <a:pt x="8253" y="1070"/>
                  </a:cubicBezTo>
                  <a:cubicBezTo>
                    <a:pt x="8110" y="1023"/>
                    <a:pt x="7967" y="974"/>
                    <a:pt x="7824" y="925"/>
                  </a:cubicBezTo>
                  <a:cubicBezTo>
                    <a:pt x="7752" y="899"/>
                    <a:pt x="7681" y="875"/>
                    <a:pt x="7610" y="849"/>
                  </a:cubicBezTo>
                  <a:cubicBezTo>
                    <a:pt x="7538" y="824"/>
                    <a:pt x="7468" y="797"/>
                    <a:pt x="7398" y="766"/>
                  </a:cubicBezTo>
                  <a:cubicBezTo>
                    <a:pt x="7329" y="736"/>
                    <a:pt x="7261" y="701"/>
                    <a:pt x="7192" y="667"/>
                  </a:cubicBezTo>
                  <a:cubicBezTo>
                    <a:pt x="6876" y="505"/>
                    <a:pt x="6266" y="412"/>
                    <a:pt x="6199" y="373"/>
                  </a:cubicBezTo>
                  <a:cubicBezTo>
                    <a:pt x="6069" y="298"/>
                    <a:pt x="5515" y="89"/>
                    <a:pt x="5479" y="77"/>
                  </a:cubicBezTo>
                  <a:cubicBezTo>
                    <a:pt x="5478" y="75"/>
                    <a:pt x="5476" y="75"/>
                    <a:pt x="5475" y="75"/>
                  </a:cubicBezTo>
                  <a:lnTo>
                    <a:pt x="5256" y="20"/>
                  </a:lnTo>
                  <a:cubicBezTo>
                    <a:pt x="5210" y="9"/>
                    <a:pt x="5161" y="1"/>
                    <a:pt x="51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0" name="Google Shape;1212;p44"/>
            <p:cNvSpPr/>
            <p:nvPr/>
          </p:nvSpPr>
          <p:spPr>
            <a:xfrm>
              <a:off x="4551650" y="2571825"/>
              <a:ext cx="45550" cy="69825"/>
            </a:xfrm>
            <a:custGeom>
              <a:avLst/>
              <a:gdLst/>
              <a:ahLst/>
              <a:cxnLst/>
              <a:rect l="l" t="t" r="r" b="b"/>
              <a:pathLst>
                <a:path w="1822" h="2793" extrusionOk="0">
                  <a:moveTo>
                    <a:pt x="1525" y="191"/>
                  </a:moveTo>
                  <a:cubicBezTo>
                    <a:pt x="1531" y="191"/>
                    <a:pt x="1537" y="194"/>
                    <a:pt x="1542" y="198"/>
                  </a:cubicBezTo>
                  <a:cubicBezTo>
                    <a:pt x="1553" y="208"/>
                    <a:pt x="1559" y="222"/>
                    <a:pt x="1560" y="233"/>
                  </a:cubicBezTo>
                  <a:cubicBezTo>
                    <a:pt x="1563" y="244"/>
                    <a:pt x="1562" y="249"/>
                    <a:pt x="1564" y="249"/>
                  </a:cubicBezTo>
                  <a:cubicBezTo>
                    <a:pt x="1564" y="250"/>
                    <a:pt x="1564" y="250"/>
                    <a:pt x="1564" y="250"/>
                  </a:cubicBezTo>
                  <a:cubicBezTo>
                    <a:pt x="1564" y="251"/>
                    <a:pt x="1564" y="251"/>
                    <a:pt x="1565" y="251"/>
                  </a:cubicBezTo>
                  <a:cubicBezTo>
                    <a:pt x="1565" y="251"/>
                    <a:pt x="1565" y="251"/>
                    <a:pt x="1566" y="250"/>
                  </a:cubicBezTo>
                  <a:cubicBezTo>
                    <a:pt x="1566" y="250"/>
                    <a:pt x="1566" y="250"/>
                    <a:pt x="1567" y="249"/>
                  </a:cubicBezTo>
                  <a:cubicBezTo>
                    <a:pt x="1569" y="248"/>
                    <a:pt x="1569" y="248"/>
                    <a:pt x="1572" y="248"/>
                  </a:cubicBezTo>
                  <a:cubicBezTo>
                    <a:pt x="1574" y="247"/>
                    <a:pt x="1575" y="247"/>
                    <a:pt x="1579" y="247"/>
                  </a:cubicBezTo>
                  <a:cubicBezTo>
                    <a:pt x="1580" y="248"/>
                    <a:pt x="1581" y="248"/>
                    <a:pt x="1582" y="249"/>
                  </a:cubicBezTo>
                  <a:cubicBezTo>
                    <a:pt x="1583" y="249"/>
                    <a:pt x="1584" y="250"/>
                    <a:pt x="1585" y="251"/>
                  </a:cubicBezTo>
                  <a:lnTo>
                    <a:pt x="1586" y="254"/>
                  </a:lnTo>
                  <a:lnTo>
                    <a:pt x="1588" y="255"/>
                  </a:lnTo>
                  <a:cubicBezTo>
                    <a:pt x="1588" y="256"/>
                    <a:pt x="1588" y="260"/>
                    <a:pt x="1588" y="262"/>
                  </a:cubicBezTo>
                  <a:cubicBezTo>
                    <a:pt x="1589" y="280"/>
                    <a:pt x="1589" y="297"/>
                    <a:pt x="1589" y="315"/>
                  </a:cubicBezTo>
                  <a:lnTo>
                    <a:pt x="1588" y="369"/>
                  </a:lnTo>
                  <a:cubicBezTo>
                    <a:pt x="1587" y="439"/>
                    <a:pt x="1585" y="510"/>
                    <a:pt x="1582" y="580"/>
                  </a:cubicBezTo>
                  <a:lnTo>
                    <a:pt x="1570" y="793"/>
                  </a:lnTo>
                  <a:cubicBezTo>
                    <a:pt x="1567" y="863"/>
                    <a:pt x="1564" y="934"/>
                    <a:pt x="1557" y="1004"/>
                  </a:cubicBezTo>
                  <a:cubicBezTo>
                    <a:pt x="1552" y="1075"/>
                    <a:pt x="1545" y="1145"/>
                    <a:pt x="1541" y="1216"/>
                  </a:cubicBezTo>
                  <a:lnTo>
                    <a:pt x="1538" y="1269"/>
                  </a:lnTo>
                  <a:lnTo>
                    <a:pt x="1537" y="1323"/>
                  </a:lnTo>
                  <a:cubicBezTo>
                    <a:pt x="1536" y="1340"/>
                    <a:pt x="1536" y="1358"/>
                    <a:pt x="1537" y="1375"/>
                  </a:cubicBezTo>
                  <a:cubicBezTo>
                    <a:pt x="1539" y="1393"/>
                    <a:pt x="1541" y="1410"/>
                    <a:pt x="1544" y="1428"/>
                  </a:cubicBezTo>
                  <a:cubicBezTo>
                    <a:pt x="1549" y="1447"/>
                    <a:pt x="1551" y="1464"/>
                    <a:pt x="1553" y="1482"/>
                  </a:cubicBezTo>
                  <a:cubicBezTo>
                    <a:pt x="1555" y="1499"/>
                    <a:pt x="1556" y="1517"/>
                    <a:pt x="1557" y="1535"/>
                  </a:cubicBezTo>
                  <a:lnTo>
                    <a:pt x="1564" y="1641"/>
                  </a:lnTo>
                  <a:lnTo>
                    <a:pt x="1569" y="1747"/>
                  </a:lnTo>
                  <a:lnTo>
                    <a:pt x="1573" y="1854"/>
                  </a:lnTo>
                  <a:lnTo>
                    <a:pt x="1578" y="2065"/>
                  </a:lnTo>
                  <a:cubicBezTo>
                    <a:pt x="1579" y="2137"/>
                    <a:pt x="1582" y="2207"/>
                    <a:pt x="1576" y="2278"/>
                  </a:cubicBezTo>
                  <a:cubicBezTo>
                    <a:pt x="1573" y="2313"/>
                    <a:pt x="1570" y="2348"/>
                    <a:pt x="1563" y="2383"/>
                  </a:cubicBezTo>
                  <a:cubicBezTo>
                    <a:pt x="1558" y="2402"/>
                    <a:pt x="1553" y="2419"/>
                    <a:pt x="1545" y="2436"/>
                  </a:cubicBezTo>
                  <a:cubicBezTo>
                    <a:pt x="1538" y="2454"/>
                    <a:pt x="1529" y="2471"/>
                    <a:pt x="1522" y="2489"/>
                  </a:cubicBezTo>
                  <a:cubicBezTo>
                    <a:pt x="1513" y="2506"/>
                    <a:pt x="1507" y="2524"/>
                    <a:pt x="1502" y="2542"/>
                  </a:cubicBezTo>
                  <a:cubicBezTo>
                    <a:pt x="1502" y="2544"/>
                    <a:pt x="1502" y="2545"/>
                    <a:pt x="1501" y="2547"/>
                  </a:cubicBezTo>
                  <a:cubicBezTo>
                    <a:pt x="1502" y="2546"/>
                    <a:pt x="1503" y="2546"/>
                    <a:pt x="1504" y="2546"/>
                  </a:cubicBezTo>
                  <a:cubicBezTo>
                    <a:pt x="1505" y="2546"/>
                    <a:pt x="1506" y="2546"/>
                    <a:pt x="1507" y="2547"/>
                  </a:cubicBezTo>
                  <a:cubicBezTo>
                    <a:pt x="1513" y="2549"/>
                    <a:pt x="1521" y="2556"/>
                    <a:pt x="1524" y="2564"/>
                  </a:cubicBezTo>
                  <a:cubicBezTo>
                    <a:pt x="1527" y="2573"/>
                    <a:pt x="1526" y="2580"/>
                    <a:pt x="1523" y="2584"/>
                  </a:cubicBezTo>
                  <a:cubicBezTo>
                    <a:pt x="1521" y="2590"/>
                    <a:pt x="1516" y="2590"/>
                    <a:pt x="1511" y="2590"/>
                  </a:cubicBezTo>
                  <a:cubicBezTo>
                    <a:pt x="1511" y="2590"/>
                    <a:pt x="1510" y="2590"/>
                    <a:pt x="1510" y="2591"/>
                  </a:cubicBezTo>
                  <a:lnTo>
                    <a:pt x="1504" y="2589"/>
                  </a:lnTo>
                  <a:lnTo>
                    <a:pt x="1491" y="2584"/>
                  </a:lnTo>
                  <a:cubicBezTo>
                    <a:pt x="1482" y="2582"/>
                    <a:pt x="1475" y="2579"/>
                    <a:pt x="1466" y="2577"/>
                  </a:cubicBezTo>
                  <a:cubicBezTo>
                    <a:pt x="1449" y="2570"/>
                    <a:pt x="1433" y="2563"/>
                    <a:pt x="1417" y="2555"/>
                  </a:cubicBezTo>
                  <a:cubicBezTo>
                    <a:pt x="1354" y="2523"/>
                    <a:pt x="1290" y="2490"/>
                    <a:pt x="1228" y="2451"/>
                  </a:cubicBezTo>
                  <a:cubicBezTo>
                    <a:pt x="1167" y="2412"/>
                    <a:pt x="1106" y="2371"/>
                    <a:pt x="1043" y="2333"/>
                  </a:cubicBezTo>
                  <a:cubicBezTo>
                    <a:pt x="981" y="2295"/>
                    <a:pt x="918" y="2258"/>
                    <a:pt x="856" y="2222"/>
                  </a:cubicBezTo>
                  <a:cubicBezTo>
                    <a:pt x="828" y="2206"/>
                    <a:pt x="525" y="2193"/>
                    <a:pt x="439" y="2193"/>
                  </a:cubicBezTo>
                  <a:cubicBezTo>
                    <a:pt x="430" y="2193"/>
                    <a:pt x="423" y="2193"/>
                    <a:pt x="420" y="2193"/>
                  </a:cubicBezTo>
                  <a:cubicBezTo>
                    <a:pt x="408" y="2195"/>
                    <a:pt x="397" y="2195"/>
                    <a:pt x="386" y="2195"/>
                  </a:cubicBezTo>
                  <a:cubicBezTo>
                    <a:pt x="378" y="2195"/>
                    <a:pt x="370" y="2195"/>
                    <a:pt x="363" y="2194"/>
                  </a:cubicBezTo>
                  <a:cubicBezTo>
                    <a:pt x="345" y="2193"/>
                    <a:pt x="327" y="2191"/>
                    <a:pt x="309" y="2188"/>
                  </a:cubicBezTo>
                  <a:cubicBezTo>
                    <a:pt x="291" y="2186"/>
                    <a:pt x="274" y="2182"/>
                    <a:pt x="257" y="2177"/>
                  </a:cubicBezTo>
                  <a:lnTo>
                    <a:pt x="251" y="2175"/>
                  </a:lnTo>
                  <a:lnTo>
                    <a:pt x="248" y="2174"/>
                  </a:lnTo>
                  <a:lnTo>
                    <a:pt x="246" y="2174"/>
                  </a:lnTo>
                  <a:cubicBezTo>
                    <a:pt x="245" y="2174"/>
                    <a:pt x="243" y="2174"/>
                    <a:pt x="242" y="2173"/>
                  </a:cubicBezTo>
                  <a:cubicBezTo>
                    <a:pt x="241" y="2172"/>
                    <a:pt x="239" y="2172"/>
                    <a:pt x="238" y="2170"/>
                  </a:cubicBezTo>
                  <a:cubicBezTo>
                    <a:pt x="233" y="2164"/>
                    <a:pt x="233" y="2155"/>
                    <a:pt x="235" y="2149"/>
                  </a:cubicBezTo>
                  <a:cubicBezTo>
                    <a:pt x="236" y="2146"/>
                    <a:pt x="237" y="2144"/>
                    <a:pt x="239" y="2142"/>
                  </a:cubicBezTo>
                  <a:cubicBezTo>
                    <a:pt x="240" y="2141"/>
                    <a:pt x="241" y="2139"/>
                    <a:pt x="243" y="2137"/>
                  </a:cubicBezTo>
                  <a:cubicBezTo>
                    <a:pt x="262" y="2107"/>
                    <a:pt x="283" y="2077"/>
                    <a:pt x="304" y="2049"/>
                  </a:cubicBezTo>
                  <a:cubicBezTo>
                    <a:pt x="326" y="2021"/>
                    <a:pt x="347" y="1993"/>
                    <a:pt x="369" y="1966"/>
                  </a:cubicBezTo>
                  <a:cubicBezTo>
                    <a:pt x="413" y="1910"/>
                    <a:pt x="455" y="1852"/>
                    <a:pt x="499" y="1797"/>
                  </a:cubicBezTo>
                  <a:cubicBezTo>
                    <a:pt x="585" y="1685"/>
                    <a:pt x="676" y="1576"/>
                    <a:pt x="757" y="1459"/>
                  </a:cubicBezTo>
                  <a:cubicBezTo>
                    <a:pt x="777" y="1431"/>
                    <a:pt x="798" y="1402"/>
                    <a:pt x="817" y="1372"/>
                  </a:cubicBezTo>
                  <a:cubicBezTo>
                    <a:pt x="836" y="1343"/>
                    <a:pt x="856" y="1313"/>
                    <a:pt x="874" y="1282"/>
                  </a:cubicBezTo>
                  <a:cubicBezTo>
                    <a:pt x="908" y="1220"/>
                    <a:pt x="933" y="1152"/>
                    <a:pt x="960" y="1083"/>
                  </a:cubicBezTo>
                  <a:cubicBezTo>
                    <a:pt x="985" y="1015"/>
                    <a:pt x="1013" y="949"/>
                    <a:pt x="1055" y="891"/>
                  </a:cubicBezTo>
                  <a:cubicBezTo>
                    <a:pt x="1075" y="862"/>
                    <a:pt x="1099" y="835"/>
                    <a:pt x="1124" y="810"/>
                  </a:cubicBezTo>
                  <a:cubicBezTo>
                    <a:pt x="1136" y="797"/>
                    <a:pt x="1153" y="787"/>
                    <a:pt x="1176" y="781"/>
                  </a:cubicBezTo>
                  <a:cubicBezTo>
                    <a:pt x="1198" y="776"/>
                    <a:pt x="1406" y="446"/>
                    <a:pt x="1430" y="376"/>
                  </a:cubicBezTo>
                  <a:cubicBezTo>
                    <a:pt x="1442" y="342"/>
                    <a:pt x="1456" y="309"/>
                    <a:pt x="1471" y="276"/>
                  </a:cubicBezTo>
                  <a:cubicBezTo>
                    <a:pt x="1479" y="260"/>
                    <a:pt x="1487" y="244"/>
                    <a:pt x="1495" y="228"/>
                  </a:cubicBezTo>
                  <a:lnTo>
                    <a:pt x="1502" y="216"/>
                  </a:lnTo>
                  <a:cubicBezTo>
                    <a:pt x="1503" y="214"/>
                    <a:pt x="1503" y="213"/>
                    <a:pt x="1504" y="212"/>
                  </a:cubicBezTo>
                  <a:lnTo>
                    <a:pt x="1505" y="208"/>
                  </a:lnTo>
                  <a:cubicBezTo>
                    <a:pt x="1507" y="206"/>
                    <a:pt x="1508" y="204"/>
                    <a:pt x="1509" y="202"/>
                  </a:cubicBezTo>
                  <a:cubicBezTo>
                    <a:pt x="1510" y="200"/>
                    <a:pt x="1511" y="198"/>
                    <a:pt x="1513" y="197"/>
                  </a:cubicBezTo>
                  <a:cubicBezTo>
                    <a:pt x="1516" y="193"/>
                    <a:pt x="1521" y="191"/>
                    <a:pt x="1525" y="191"/>
                  </a:cubicBezTo>
                  <a:close/>
                  <a:moveTo>
                    <a:pt x="1607" y="0"/>
                  </a:moveTo>
                  <a:cubicBezTo>
                    <a:pt x="1599" y="0"/>
                    <a:pt x="1590" y="2"/>
                    <a:pt x="1583" y="4"/>
                  </a:cubicBezTo>
                  <a:cubicBezTo>
                    <a:pt x="1549" y="11"/>
                    <a:pt x="1520" y="30"/>
                    <a:pt x="1496" y="49"/>
                  </a:cubicBezTo>
                  <a:cubicBezTo>
                    <a:pt x="1485" y="60"/>
                    <a:pt x="1473" y="67"/>
                    <a:pt x="1463" y="77"/>
                  </a:cubicBezTo>
                  <a:cubicBezTo>
                    <a:pt x="1454" y="87"/>
                    <a:pt x="1443" y="94"/>
                    <a:pt x="1433" y="103"/>
                  </a:cubicBezTo>
                  <a:lnTo>
                    <a:pt x="1417" y="114"/>
                  </a:lnTo>
                  <a:lnTo>
                    <a:pt x="1404" y="128"/>
                  </a:lnTo>
                  <a:lnTo>
                    <a:pt x="1392" y="141"/>
                  </a:lnTo>
                  <a:lnTo>
                    <a:pt x="1383" y="152"/>
                  </a:lnTo>
                  <a:cubicBezTo>
                    <a:pt x="1371" y="165"/>
                    <a:pt x="1360" y="177"/>
                    <a:pt x="1347" y="191"/>
                  </a:cubicBezTo>
                  <a:cubicBezTo>
                    <a:pt x="1322" y="217"/>
                    <a:pt x="1296" y="241"/>
                    <a:pt x="1268" y="265"/>
                  </a:cubicBezTo>
                  <a:cubicBezTo>
                    <a:pt x="1212" y="313"/>
                    <a:pt x="940" y="769"/>
                    <a:pt x="919" y="799"/>
                  </a:cubicBezTo>
                  <a:cubicBezTo>
                    <a:pt x="881" y="858"/>
                    <a:pt x="830" y="908"/>
                    <a:pt x="774" y="956"/>
                  </a:cubicBezTo>
                  <a:cubicBezTo>
                    <a:pt x="720" y="1004"/>
                    <a:pt x="665" y="1052"/>
                    <a:pt x="619" y="1107"/>
                  </a:cubicBezTo>
                  <a:cubicBezTo>
                    <a:pt x="597" y="1135"/>
                    <a:pt x="577" y="1163"/>
                    <a:pt x="555" y="1191"/>
                  </a:cubicBezTo>
                  <a:cubicBezTo>
                    <a:pt x="535" y="1220"/>
                    <a:pt x="515" y="1249"/>
                    <a:pt x="495" y="1279"/>
                  </a:cubicBezTo>
                  <a:cubicBezTo>
                    <a:pt x="415" y="1396"/>
                    <a:pt x="347" y="1520"/>
                    <a:pt x="272" y="1641"/>
                  </a:cubicBezTo>
                  <a:cubicBezTo>
                    <a:pt x="235" y="1701"/>
                    <a:pt x="197" y="1761"/>
                    <a:pt x="160" y="1821"/>
                  </a:cubicBezTo>
                  <a:cubicBezTo>
                    <a:pt x="142" y="1852"/>
                    <a:pt x="124" y="1882"/>
                    <a:pt x="104" y="1912"/>
                  </a:cubicBezTo>
                  <a:cubicBezTo>
                    <a:pt x="86" y="1942"/>
                    <a:pt x="66" y="1971"/>
                    <a:pt x="46" y="2000"/>
                  </a:cubicBezTo>
                  <a:cubicBezTo>
                    <a:pt x="27" y="2027"/>
                    <a:pt x="14" y="2058"/>
                    <a:pt x="7" y="2091"/>
                  </a:cubicBezTo>
                  <a:cubicBezTo>
                    <a:pt x="1" y="2124"/>
                    <a:pt x="2" y="2157"/>
                    <a:pt x="8" y="2189"/>
                  </a:cubicBezTo>
                  <a:cubicBezTo>
                    <a:pt x="16" y="2221"/>
                    <a:pt x="29" y="2251"/>
                    <a:pt x="47" y="2277"/>
                  </a:cubicBezTo>
                  <a:cubicBezTo>
                    <a:pt x="66" y="2303"/>
                    <a:pt x="88" y="2326"/>
                    <a:pt x="115" y="2344"/>
                  </a:cubicBezTo>
                  <a:cubicBezTo>
                    <a:pt x="128" y="2352"/>
                    <a:pt x="142" y="2360"/>
                    <a:pt x="156" y="2366"/>
                  </a:cubicBezTo>
                  <a:cubicBezTo>
                    <a:pt x="156" y="2366"/>
                    <a:pt x="845" y="2715"/>
                    <a:pt x="917" y="2720"/>
                  </a:cubicBezTo>
                  <a:cubicBezTo>
                    <a:pt x="990" y="2726"/>
                    <a:pt x="1064" y="2728"/>
                    <a:pt x="1136" y="2733"/>
                  </a:cubicBezTo>
                  <a:cubicBezTo>
                    <a:pt x="1204" y="2738"/>
                    <a:pt x="1561" y="2792"/>
                    <a:pt x="1639" y="2792"/>
                  </a:cubicBezTo>
                  <a:cubicBezTo>
                    <a:pt x="1645" y="2792"/>
                    <a:pt x="1649" y="2792"/>
                    <a:pt x="1651" y="2791"/>
                  </a:cubicBezTo>
                  <a:cubicBezTo>
                    <a:pt x="1660" y="2789"/>
                    <a:pt x="1668" y="2786"/>
                    <a:pt x="1677" y="2783"/>
                  </a:cubicBezTo>
                  <a:cubicBezTo>
                    <a:pt x="1685" y="2781"/>
                    <a:pt x="1693" y="2777"/>
                    <a:pt x="1701" y="2772"/>
                  </a:cubicBezTo>
                  <a:cubicBezTo>
                    <a:pt x="1717" y="2764"/>
                    <a:pt x="1735" y="2754"/>
                    <a:pt x="1748" y="2740"/>
                  </a:cubicBezTo>
                  <a:cubicBezTo>
                    <a:pt x="1776" y="2716"/>
                    <a:pt x="1799" y="2680"/>
                    <a:pt x="1808" y="2643"/>
                  </a:cubicBezTo>
                  <a:cubicBezTo>
                    <a:pt x="1812" y="2633"/>
                    <a:pt x="1814" y="2624"/>
                    <a:pt x="1815" y="2614"/>
                  </a:cubicBezTo>
                  <a:cubicBezTo>
                    <a:pt x="1817" y="2605"/>
                    <a:pt x="1817" y="2595"/>
                    <a:pt x="1817" y="2585"/>
                  </a:cubicBezTo>
                  <a:lnTo>
                    <a:pt x="1817" y="2571"/>
                  </a:lnTo>
                  <a:lnTo>
                    <a:pt x="1817" y="2564"/>
                  </a:lnTo>
                  <a:lnTo>
                    <a:pt x="1817" y="2561"/>
                  </a:lnTo>
                  <a:cubicBezTo>
                    <a:pt x="1816" y="2556"/>
                    <a:pt x="1815" y="2552"/>
                    <a:pt x="1814" y="2548"/>
                  </a:cubicBezTo>
                  <a:cubicBezTo>
                    <a:pt x="1809" y="2530"/>
                    <a:pt x="1803" y="2512"/>
                    <a:pt x="1795" y="2495"/>
                  </a:cubicBezTo>
                  <a:cubicBezTo>
                    <a:pt x="1789" y="2476"/>
                    <a:pt x="1781" y="2458"/>
                    <a:pt x="1774" y="2441"/>
                  </a:cubicBezTo>
                  <a:cubicBezTo>
                    <a:pt x="1768" y="2423"/>
                    <a:pt x="1762" y="2405"/>
                    <a:pt x="1758" y="2388"/>
                  </a:cubicBezTo>
                  <a:cubicBezTo>
                    <a:pt x="1753" y="2351"/>
                    <a:pt x="1751" y="2316"/>
                    <a:pt x="1748" y="2281"/>
                  </a:cubicBezTo>
                  <a:cubicBezTo>
                    <a:pt x="1745" y="2210"/>
                    <a:pt x="1751" y="2140"/>
                    <a:pt x="1755" y="2069"/>
                  </a:cubicBezTo>
                  <a:lnTo>
                    <a:pt x="1767" y="1857"/>
                  </a:lnTo>
                  <a:lnTo>
                    <a:pt x="1774" y="1751"/>
                  </a:lnTo>
                  <a:lnTo>
                    <a:pt x="1784" y="1645"/>
                  </a:lnTo>
                  <a:lnTo>
                    <a:pt x="1793" y="1538"/>
                  </a:lnTo>
                  <a:cubicBezTo>
                    <a:pt x="1794" y="1521"/>
                    <a:pt x="1797" y="1503"/>
                    <a:pt x="1799" y="1486"/>
                  </a:cubicBezTo>
                  <a:cubicBezTo>
                    <a:pt x="1802" y="1468"/>
                    <a:pt x="1805" y="1451"/>
                    <a:pt x="1809" y="1433"/>
                  </a:cubicBezTo>
                  <a:cubicBezTo>
                    <a:pt x="1813" y="1416"/>
                    <a:pt x="1817" y="1397"/>
                    <a:pt x="1819" y="1380"/>
                  </a:cubicBezTo>
                  <a:cubicBezTo>
                    <a:pt x="1820" y="1362"/>
                    <a:pt x="1821" y="1345"/>
                    <a:pt x="1821" y="1327"/>
                  </a:cubicBezTo>
                  <a:lnTo>
                    <a:pt x="1821" y="1273"/>
                  </a:lnTo>
                  <a:lnTo>
                    <a:pt x="1820" y="1221"/>
                  </a:lnTo>
                  <a:cubicBezTo>
                    <a:pt x="1819" y="1150"/>
                    <a:pt x="1815" y="1079"/>
                    <a:pt x="1812" y="1009"/>
                  </a:cubicBezTo>
                  <a:cubicBezTo>
                    <a:pt x="1808" y="937"/>
                    <a:pt x="1807" y="866"/>
                    <a:pt x="1805" y="796"/>
                  </a:cubicBezTo>
                  <a:lnTo>
                    <a:pt x="1802" y="583"/>
                  </a:lnTo>
                  <a:cubicBezTo>
                    <a:pt x="1801" y="513"/>
                    <a:pt x="1801" y="442"/>
                    <a:pt x="1803" y="371"/>
                  </a:cubicBezTo>
                  <a:lnTo>
                    <a:pt x="1804" y="318"/>
                  </a:lnTo>
                  <a:cubicBezTo>
                    <a:pt x="1804" y="300"/>
                    <a:pt x="1804" y="283"/>
                    <a:pt x="1806" y="265"/>
                  </a:cubicBezTo>
                  <a:cubicBezTo>
                    <a:pt x="1806" y="263"/>
                    <a:pt x="1806" y="262"/>
                    <a:pt x="1806" y="258"/>
                  </a:cubicBezTo>
                  <a:lnTo>
                    <a:pt x="1806" y="247"/>
                  </a:lnTo>
                  <a:lnTo>
                    <a:pt x="1807" y="223"/>
                  </a:lnTo>
                  <a:cubicBezTo>
                    <a:pt x="1806" y="207"/>
                    <a:pt x="1804" y="191"/>
                    <a:pt x="1802" y="175"/>
                  </a:cubicBezTo>
                  <a:cubicBezTo>
                    <a:pt x="1798" y="159"/>
                    <a:pt x="1793" y="142"/>
                    <a:pt x="1787" y="126"/>
                  </a:cubicBezTo>
                  <a:cubicBezTo>
                    <a:pt x="1779" y="111"/>
                    <a:pt x="1772" y="95"/>
                    <a:pt x="1761" y="81"/>
                  </a:cubicBezTo>
                  <a:cubicBezTo>
                    <a:pt x="1756" y="75"/>
                    <a:pt x="1751" y="67"/>
                    <a:pt x="1744" y="61"/>
                  </a:cubicBezTo>
                  <a:cubicBezTo>
                    <a:pt x="1738" y="55"/>
                    <a:pt x="1731" y="49"/>
                    <a:pt x="1725" y="44"/>
                  </a:cubicBezTo>
                  <a:cubicBezTo>
                    <a:pt x="1722" y="41"/>
                    <a:pt x="1719" y="39"/>
                    <a:pt x="1715" y="35"/>
                  </a:cubicBezTo>
                  <a:cubicBezTo>
                    <a:pt x="1711" y="33"/>
                    <a:pt x="1708" y="31"/>
                    <a:pt x="1704" y="29"/>
                  </a:cubicBezTo>
                  <a:cubicBezTo>
                    <a:pt x="1697" y="25"/>
                    <a:pt x="1690" y="20"/>
                    <a:pt x="1681" y="16"/>
                  </a:cubicBezTo>
                  <a:cubicBezTo>
                    <a:pt x="1674" y="13"/>
                    <a:pt x="1666" y="10"/>
                    <a:pt x="1658" y="8"/>
                  </a:cubicBezTo>
                  <a:cubicBezTo>
                    <a:pt x="1650" y="4"/>
                    <a:pt x="1642" y="2"/>
                    <a:pt x="1633" y="2"/>
                  </a:cubicBezTo>
                  <a:cubicBezTo>
                    <a:pt x="1625" y="1"/>
                    <a:pt x="1616" y="0"/>
                    <a:pt x="16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11" name="Google Shape;1213;p44"/>
            <p:cNvSpPr/>
            <p:nvPr/>
          </p:nvSpPr>
          <p:spPr>
            <a:xfrm>
              <a:off x="4589025" y="2635475"/>
              <a:ext cx="150" cy="325"/>
            </a:xfrm>
            <a:custGeom>
              <a:avLst/>
              <a:gdLst/>
              <a:ahLst/>
              <a:cxnLst/>
              <a:rect l="l" t="t" r="r" b="b"/>
              <a:pathLst>
                <a:path w="6" h="13" extrusionOk="0">
                  <a:moveTo>
                    <a:pt x="6" y="1"/>
                  </a:moveTo>
                  <a:lnTo>
                    <a:pt x="6" y="1"/>
                  </a:lnTo>
                  <a:cubicBezTo>
                    <a:pt x="3" y="2"/>
                    <a:pt x="1" y="3"/>
                    <a:pt x="0" y="6"/>
                  </a:cubicBezTo>
                  <a:cubicBezTo>
                    <a:pt x="1" y="7"/>
                    <a:pt x="0" y="7"/>
                    <a:pt x="0" y="8"/>
                  </a:cubicBezTo>
                  <a:cubicBezTo>
                    <a:pt x="1" y="9"/>
                    <a:pt x="1" y="10"/>
                    <a:pt x="1" y="12"/>
                  </a:cubicBezTo>
                  <a:cubicBezTo>
                    <a:pt x="2" y="12"/>
                    <a:pt x="2" y="12"/>
                    <a:pt x="2" y="13"/>
                  </a:cubicBezTo>
                  <a:lnTo>
                    <a:pt x="3" y="13"/>
                  </a:lnTo>
                  <a:lnTo>
                    <a:pt x="3" y="9"/>
                  </a:lnTo>
                  <a:cubicBezTo>
                    <a:pt x="5" y="6"/>
                    <a:pt x="6" y="4"/>
                    <a:pt x="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sp>
        <p:nvSpPr>
          <p:cNvPr id="2694" name="Google Shape;2694;p67"/>
          <p:cNvSpPr/>
          <p:nvPr/>
        </p:nvSpPr>
        <p:spPr>
          <a:xfrm>
            <a:off x="2097655" y="1691169"/>
            <a:ext cx="625199" cy="600528"/>
          </a:xfrm>
          <a:custGeom>
            <a:avLst/>
            <a:gdLst/>
            <a:ahLst/>
            <a:cxnLst/>
            <a:rect l="l" t="t" r="r" b="b"/>
            <a:pathLst>
              <a:path w="5626" h="5404" extrusionOk="0">
                <a:moveTo>
                  <a:pt x="3698" y="586"/>
                </a:moveTo>
                <a:cubicBezTo>
                  <a:pt x="3711" y="586"/>
                  <a:pt x="3717" y="597"/>
                  <a:pt x="3721" y="617"/>
                </a:cubicBezTo>
                <a:cubicBezTo>
                  <a:pt x="3729" y="667"/>
                  <a:pt x="3726" y="728"/>
                  <a:pt x="3713" y="754"/>
                </a:cubicBezTo>
                <a:cubicBezTo>
                  <a:pt x="3700" y="781"/>
                  <a:pt x="3697" y="876"/>
                  <a:pt x="3705" y="967"/>
                </a:cubicBezTo>
                <a:cubicBezTo>
                  <a:pt x="3712" y="1057"/>
                  <a:pt x="3699" y="1222"/>
                  <a:pt x="3676" y="1333"/>
                </a:cubicBezTo>
                <a:cubicBezTo>
                  <a:pt x="3652" y="1446"/>
                  <a:pt x="3648" y="1585"/>
                  <a:pt x="3666" y="1646"/>
                </a:cubicBezTo>
                <a:cubicBezTo>
                  <a:pt x="3698" y="1750"/>
                  <a:pt x="3712" y="1759"/>
                  <a:pt x="3934" y="1800"/>
                </a:cubicBezTo>
                <a:cubicBezTo>
                  <a:pt x="4064" y="1825"/>
                  <a:pt x="4222" y="1862"/>
                  <a:pt x="4288" y="1885"/>
                </a:cubicBezTo>
                <a:cubicBezTo>
                  <a:pt x="4353" y="1906"/>
                  <a:pt x="4531" y="1942"/>
                  <a:pt x="4681" y="1964"/>
                </a:cubicBezTo>
                <a:cubicBezTo>
                  <a:pt x="5044" y="2015"/>
                  <a:pt x="5154" y="2042"/>
                  <a:pt x="5138" y="2076"/>
                </a:cubicBezTo>
                <a:cubicBezTo>
                  <a:pt x="5130" y="2092"/>
                  <a:pt x="4822" y="2210"/>
                  <a:pt x="4455" y="2339"/>
                </a:cubicBezTo>
                <a:cubicBezTo>
                  <a:pt x="3713" y="2597"/>
                  <a:pt x="3626" y="2673"/>
                  <a:pt x="3848" y="2858"/>
                </a:cubicBezTo>
                <a:cubicBezTo>
                  <a:pt x="3915" y="2913"/>
                  <a:pt x="4153" y="3146"/>
                  <a:pt x="4383" y="3381"/>
                </a:cubicBezTo>
                <a:lnTo>
                  <a:pt x="4796" y="3804"/>
                </a:lnTo>
                <a:lnTo>
                  <a:pt x="4796" y="3804"/>
                </a:lnTo>
                <a:lnTo>
                  <a:pt x="4622" y="3778"/>
                </a:lnTo>
                <a:cubicBezTo>
                  <a:pt x="4526" y="3763"/>
                  <a:pt x="4218" y="3702"/>
                  <a:pt x="3938" y="3641"/>
                </a:cubicBezTo>
                <a:cubicBezTo>
                  <a:pt x="3701" y="3590"/>
                  <a:pt x="3546" y="3566"/>
                  <a:pt x="3459" y="3566"/>
                </a:cubicBezTo>
                <a:cubicBezTo>
                  <a:pt x="3415" y="3566"/>
                  <a:pt x="3388" y="3572"/>
                  <a:pt x="3377" y="3584"/>
                </a:cubicBezTo>
                <a:cubicBezTo>
                  <a:pt x="3349" y="3613"/>
                  <a:pt x="3328" y="3743"/>
                  <a:pt x="3329" y="3872"/>
                </a:cubicBezTo>
                <a:cubicBezTo>
                  <a:pt x="3331" y="4001"/>
                  <a:pt x="3317" y="4217"/>
                  <a:pt x="3298" y="4353"/>
                </a:cubicBezTo>
                <a:cubicBezTo>
                  <a:pt x="3277" y="4490"/>
                  <a:pt x="3269" y="4631"/>
                  <a:pt x="3276" y="4667"/>
                </a:cubicBezTo>
                <a:cubicBezTo>
                  <a:pt x="3284" y="4706"/>
                  <a:pt x="3281" y="4723"/>
                  <a:pt x="3270" y="4723"/>
                </a:cubicBezTo>
                <a:cubicBezTo>
                  <a:pt x="3250" y="4723"/>
                  <a:pt x="3204" y="4661"/>
                  <a:pt x="3165" y="4566"/>
                </a:cubicBezTo>
                <a:cubicBezTo>
                  <a:pt x="3135" y="4493"/>
                  <a:pt x="3048" y="4294"/>
                  <a:pt x="2973" y="4127"/>
                </a:cubicBezTo>
                <a:cubicBezTo>
                  <a:pt x="2898" y="3960"/>
                  <a:pt x="2820" y="3774"/>
                  <a:pt x="2801" y="3719"/>
                </a:cubicBezTo>
                <a:cubicBezTo>
                  <a:pt x="2772" y="3638"/>
                  <a:pt x="2742" y="3617"/>
                  <a:pt x="2648" y="3615"/>
                </a:cubicBezTo>
                <a:cubicBezTo>
                  <a:pt x="2648" y="3615"/>
                  <a:pt x="2647" y="3615"/>
                  <a:pt x="2646" y="3615"/>
                </a:cubicBezTo>
                <a:cubicBezTo>
                  <a:pt x="2535" y="3615"/>
                  <a:pt x="2096" y="3803"/>
                  <a:pt x="1817" y="3972"/>
                </a:cubicBezTo>
                <a:cubicBezTo>
                  <a:pt x="1755" y="4009"/>
                  <a:pt x="1638" y="4070"/>
                  <a:pt x="1560" y="4107"/>
                </a:cubicBezTo>
                <a:lnTo>
                  <a:pt x="1416" y="4172"/>
                </a:lnTo>
                <a:lnTo>
                  <a:pt x="1705" y="3612"/>
                </a:lnTo>
                <a:cubicBezTo>
                  <a:pt x="1925" y="3185"/>
                  <a:pt x="1988" y="3033"/>
                  <a:pt x="1971" y="2966"/>
                </a:cubicBezTo>
                <a:cubicBezTo>
                  <a:pt x="1953" y="2891"/>
                  <a:pt x="1881" y="2849"/>
                  <a:pt x="1491" y="2684"/>
                </a:cubicBezTo>
                <a:cubicBezTo>
                  <a:pt x="1237" y="2577"/>
                  <a:pt x="943" y="2466"/>
                  <a:pt x="831" y="2436"/>
                </a:cubicBezTo>
                <a:cubicBezTo>
                  <a:pt x="718" y="2406"/>
                  <a:pt x="631" y="2376"/>
                  <a:pt x="635" y="2369"/>
                </a:cubicBezTo>
                <a:cubicBezTo>
                  <a:pt x="639" y="2361"/>
                  <a:pt x="744" y="2349"/>
                  <a:pt x="876" y="2342"/>
                </a:cubicBezTo>
                <a:cubicBezTo>
                  <a:pt x="1008" y="2333"/>
                  <a:pt x="1186" y="2313"/>
                  <a:pt x="1280" y="2295"/>
                </a:cubicBezTo>
                <a:cubicBezTo>
                  <a:pt x="1372" y="2277"/>
                  <a:pt x="1611" y="2255"/>
                  <a:pt x="1806" y="2248"/>
                </a:cubicBezTo>
                <a:cubicBezTo>
                  <a:pt x="2215" y="2233"/>
                  <a:pt x="2288" y="2173"/>
                  <a:pt x="2199" y="1924"/>
                </a:cubicBezTo>
                <a:cubicBezTo>
                  <a:pt x="2167" y="1834"/>
                  <a:pt x="2116" y="1642"/>
                  <a:pt x="2084" y="1494"/>
                </a:cubicBezTo>
                <a:cubicBezTo>
                  <a:pt x="2052" y="1346"/>
                  <a:pt x="2007" y="1165"/>
                  <a:pt x="1985" y="1088"/>
                </a:cubicBezTo>
                <a:cubicBezTo>
                  <a:pt x="1951" y="974"/>
                  <a:pt x="1946" y="917"/>
                  <a:pt x="1968" y="917"/>
                </a:cubicBezTo>
                <a:cubicBezTo>
                  <a:pt x="1988" y="917"/>
                  <a:pt x="2031" y="964"/>
                  <a:pt x="2094" y="1058"/>
                </a:cubicBezTo>
                <a:cubicBezTo>
                  <a:pt x="2221" y="1247"/>
                  <a:pt x="2597" y="1547"/>
                  <a:pt x="2720" y="1557"/>
                </a:cubicBezTo>
                <a:cubicBezTo>
                  <a:pt x="2721" y="1557"/>
                  <a:pt x="2723" y="1557"/>
                  <a:pt x="2724" y="1557"/>
                </a:cubicBezTo>
                <a:cubicBezTo>
                  <a:pt x="2762" y="1557"/>
                  <a:pt x="2826" y="1518"/>
                  <a:pt x="2864" y="1471"/>
                </a:cubicBezTo>
                <a:cubicBezTo>
                  <a:pt x="2905" y="1420"/>
                  <a:pt x="3110" y="1188"/>
                  <a:pt x="3321" y="953"/>
                </a:cubicBezTo>
                <a:cubicBezTo>
                  <a:pt x="3565" y="682"/>
                  <a:pt x="3659" y="586"/>
                  <a:pt x="3698" y="586"/>
                </a:cubicBezTo>
                <a:close/>
                <a:moveTo>
                  <a:pt x="3869" y="1"/>
                </a:moveTo>
                <a:cubicBezTo>
                  <a:pt x="3830" y="1"/>
                  <a:pt x="3788" y="13"/>
                  <a:pt x="3744" y="40"/>
                </a:cubicBezTo>
                <a:cubicBezTo>
                  <a:pt x="3685" y="75"/>
                  <a:pt x="3637" y="127"/>
                  <a:pt x="3641" y="153"/>
                </a:cubicBezTo>
                <a:cubicBezTo>
                  <a:pt x="3644" y="180"/>
                  <a:pt x="3525" y="344"/>
                  <a:pt x="3378" y="514"/>
                </a:cubicBezTo>
                <a:cubicBezTo>
                  <a:pt x="3230" y="685"/>
                  <a:pt x="3104" y="839"/>
                  <a:pt x="3100" y="853"/>
                </a:cubicBezTo>
                <a:cubicBezTo>
                  <a:pt x="3096" y="868"/>
                  <a:pt x="3065" y="902"/>
                  <a:pt x="3031" y="931"/>
                </a:cubicBezTo>
                <a:cubicBezTo>
                  <a:pt x="2996" y="961"/>
                  <a:pt x="2912" y="1047"/>
                  <a:pt x="2840" y="1126"/>
                </a:cubicBezTo>
                <a:cubicBezTo>
                  <a:pt x="2768" y="1207"/>
                  <a:pt x="2733" y="1240"/>
                  <a:pt x="2693" y="1240"/>
                </a:cubicBezTo>
                <a:cubicBezTo>
                  <a:pt x="2669" y="1240"/>
                  <a:pt x="2642" y="1227"/>
                  <a:pt x="2604" y="1204"/>
                </a:cubicBezTo>
                <a:cubicBezTo>
                  <a:pt x="2544" y="1168"/>
                  <a:pt x="2420" y="1035"/>
                  <a:pt x="2322" y="906"/>
                </a:cubicBezTo>
                <a:cubicBezTo>
                  <a:pt x="2060" y="557"/>
                  <a:pt x="1779" y="319"/>
                  <a:pt x="1642" y="319"/>
                </a:cubicBezTo>
                <a:cubicBezTo>
                  <a:pt x="1619" y="319"/>
                  <a:pt x="1600" y="325"/>
                  <a:pt x="1586" y="339"/>
                </a:cubicBezTo>
                <a:cubicBezTo>
                  <a:pt x="1520" y="402"/>
                  <a:pt x="1532" y="541"/>
                  <a:pt x="1629" y="834"/>
                </a:cubicBezTo>
                <a:cubicBezTo>
                  <a:pt x="1674" y="969"/>
                  <a:pt x="1734" y="1185"/>
                  <a:pt x="1759" y="1306"/>
                </a:cubicBezTo>
                <a:cubicBezTo>
                  <a:pt x="1786" y="1427"/>
                  <a:pt x="1829" y="1626"/>
                  <a:pt x="1855" y="1749"/>
                </a:cubicBezTo>
                <a:cubicBezTo>
                  <a:pt x="1885" y="1884"/>
                  <a:pt x="1884" y="1965"/>
                  <a:pt x="1854" y="1965"/>
                </a:cubicBezTo>
                <a:cubicBezTo>
                  <a:pt x="1853" y="1965"/>
                  <a:pt x="1853" y="1965"/>
                  <a:pt x="1852" y="1965"/>
                </a:cubicBezTo>
                <a:cubicBezTo>
                  <a:pt x="1845" y="1964"/>
                  <a:pt x="1834" y="1963"/>
                  <a:pt x="1821" y="1963"/>
                </a:cubicBezTo>
                <a:cubicBezTo>
                  <a:pt x="1610" y="1963"/>
                  <a:pt x="681" y="2071"/>
                  <a:pt x="409" y="2129"/>
                </a:cubicBezTo>
                <a:cubicBezTo>
                  <a:pt x="155" y="2183"/>
                  <a:pt x="89" y="2215"/>
                  <a:pt x="44" y="2308"/>
                </a:cubicBezTo>
                <a:cubicBezTo>
                  <a:pt x="1" y="2396"/>
                  <a:pt x="7" y="2435"/>
                  <a:pt x="75" y="2490"/>
                </a:cubicBezTo>
                <a:cubicBezTo>
                  <a:pt x="121" y="2530"/>
                  <a:pt x="217" y="2565"/>
                  <a:pt x="287" y="2570"/>
                </a:cubicBezTo>
                <a:cubicBezTo>
                  <a:pt x="416" y="2579"/>
                  <a:pt x="1360" y="2890"/>
                  <a:pt x="1579" y="2995"/>
                </a:cubicBezTo>
                <a:lnTo>
                  <a:pt x="1696" y="3052"/>
                </a:lnTo>
                <a:lnTo>
                  <a:pt x="1485" y="3490"/>
                </a:lnTo>
                <a:cubicBezTo>
                  <a:pt x="1367" y="3735"/>
                  <a:pt x="1206" y="4008"/>
                  <a:pt x="1123" y="4107"/>
                </a:cubicBezTo>
                <a:cubicBezTo>
                  <a:pt x="885" y="4385"/>
                  <a:pt x="822" y="4640"/>
                  <a:pt x="972" y="4714"/>
                </a:cubicBezTo>
                <a:cubicBezTo>
                  <a:pt x="975" y="4716"/>
                  <a:pt x="980" y="4717"/>
                  <a:pt x="986" y="4717"/>
                </a:cubicBezTo>
                <a:cubicBezTo>
                  <a:pt x="1068" y="4717"/>
                  <a:pt x="1360" y="4544"/>
                  <a:pt x="1397" y="4468"/>
                </a:cubicBezTo>
                <a:cubicBezTo>
                  <a:pt x="1410" y="4441"/>
                  <a:pt x="1432" y="4423"/>
                  <a:pt x="1451" y="4423"/>
                </a:cubicBezTo>
                <a:cubicBezTo>
                  <a:pt x="1455" y="4423"/>
                  <a:pt x="1459" y="4424"/>
                  <a:pt x="1462" y="4426"/>
                </a:cubicBezTo>
                <a:cubicBezTo>
                  <a:pt x="1463" y="4427"/>
                  <a:pt x="1465" y="4427"/>
                  <a:pt x="1467" y="4427"/>
                </a:cubicBezTo>
                <a:cubicBezTo>
                  <a:pt x="1527" y="4427"/>
                  <a:pt x="1979" y="4209"/>
                  <a:pt x="2391" y="3981"/>
                </a:cubicBezTo>
                <a:cubicBezTo>
                  <a:pt x="2465" y="3939"/>
                  <a:pt x="2520" y="3918"/>
                  <a:pt x="2561" y="3918"/>
                </a:cubicBezTo>
                <a:cubicBezTo>
                  <a:pt x="2615" y="3918"/>
                  <a:pt x="2645" y="3955"/>
                  <a:pt x="2663" y="4030"/>
                </a:cubicBezTo>
                <a:cubicBezTo>
                  <a:pt x="2694" y="4155"/>
                  <a:pt x="3130" y="5150"/>
                  <a:pt x="3213" y="5289"/>
                </a:cubicBezTo>
                <a:cubicBezTo>
                  <a:pt x="3268" y="5378"/>
                  <a:pt x="3303" y="5404"/>
                  <a:pt x="3377" y="5404"/>
                </a:cubicBezTo>
                <a:cubicBezTo>
                  <a:pt x="3380" y="5404"/>
                  <a:pt x="3383" y="5404"/>
                  <a:pt x="3386" y="5404"/>
                </a:cubicBezTo>
                <a:cubicBezTo>
                  <a:pt x="3516" y="5400"/>
                  <a:pt x="3542" y="5334"/>
                  <a:pt x="3535" y="5030"/>
                </a:cubicBezTo>
                <a:cubicBezTo>
                  <a:pt x="3532" y="4891"/>
                  <a:pt x="3545" y="4601"/>
                  <a:pt x="3565" y="4387"/>
                </a:cubicBezTo>
                <a:cubicBezTo>
                  <a:pt x="3584" y="4173"/>
                  <a:pt x="3600" y="3963"/>
                  <a:pt x="3602" y="3922"/>
                </a:cubicBezTo>
                <a:cubicBezTo>
                  <a:pt x="3603" y="3891"/>
                  <a:pt x="3622" y="3875"/>
                  <a:pt x="3684" y="3875"/>
                </a:cubicBezTo>
                <a:cubicBezTo>
                  <a:pt x="3747" y="3875"/>
                  <a:pt x="3856" y="3891"/>
                  <a:pt x="4036" y="3925"/>
                </a:cubicBezTo>
                <a:cubicBezTo>
                  <a:pt x="4274" y="3970"/>
                  <a:pt x="4599" y="4039"/>
                  <a:pt x="4763" y="4082"/>
                </a:cubicBezTo>
                <a:cubicBezTo>
                  <a:pt x="4875" y="4110"/>
                  <a:pt x="4970" y="4124"/>
                  <a:pt x="5047" y="4124"/>
                </a:cubicBezTo>
                <a:cubicBezTo>
                  <a:pt x="5321" y="4124"/>
                  <a:pt x="5367" y="3957"/>
                  <a:pt x="5100" y="3716"/>
                </a:cubicBezTo>
                <a:cubicBezTo>
                  <a:pt x="4789" y="3434"/>
                  <a:pt x="4192" y="2794"/>
                  <a:pt x="4213" y="2766"/>
                </a:cubicBezTo>
                <a:cubicBezTo>
                  <a:pt x="4225" y="2751"/>
                  <a:pt x="4541" y="2621"/>
                  <a:pt x="4915" y="2476"/>
                </a:cubicBezTo>
                <a:cubicBezTo>
                  <a:pt x="5288" y="2333"/>
                  <a:pt x="5604" y="2197"/>
                  <a:pt x="5616" y="2174"/>
                </a:cubicBezTo>
                <a:cubicBezTo>
                  <a:pt x="5625" y="2152"/>
                  <a:pt x="5619" y="2090"/>
                  <a:pt x="5602" y="2041"/>
                </a:cubicBezTo>
                <a:cubicBezTo>
                  <a:pt x="5560" y="1924"/>
                  <a:pt x="5215" y="1793"/>
                  <a:pt x="4700" y="1698"/>
                </a:cubicBezTo>
                <a:cubicBezTo>
                  <a:pt x="4491" y="1658"/>
                  <a:pt x="4235" y="1606"/>
                  <a:pt x="4123" y="1579"/>
                </a:cubicBezTo>
                <a:lnTo>
                  <a:pt x="3923" y="1530"/>
                </a:lnTo>
                <a:lnTo>
                  <a:pt x="3951" y="1250"/>
                </a:lnTo>
                <a:cubicBezTo>
                  <a:pt x="3966" y="1097"/>
                  <a:pt x="3980" y="862"/>
                  <a:pt x="3980" y="735"/>
                </a:cubicBezTo>
                <a:cubicBezTo>
                  <a:pt x="3981" y="607"/>
                  <a:pt x="3992" y="497"/>
                  <a:pt x="4004" y="493"/>
                </a:cubicBezTo>
                <a:cubicBezTo>
                  <a:pt x="4039" y="480"/>
                  <a:pt x="4050" y="143"/>
                  <a:pt x="4017" y="89"/>
                </a:cubicBezTo>
                <a:cubicBezTo>
                  <a:pt x="3981" y="31"/>
                  <a:pt x="3929" y="1"/>
                  <a:pt x="386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sp>
        <p:nvSpPr>
          <p:cNvPr id="2696" name="Google Shape;2696;p67"/>
          <p:cNvSpPr/>
          <p:nvPr/>
        </p:nvSpPr>
        <p:spPr>
          <a:xfrm rot="3871740">
            <a:off x="7058147" y="4925532"/>
            <a:ext cx="958552" cy="789008"/>
          </a:xfrm>
          <a:custGeom>
            <a:avLst/>
            <a:gdLst/>
            <a:ahLst/>
            <a:cxnLst/>
            <a:rect l="l" t="t" r="r" b="b"/>
            <a:pathLst>
              <a:path w="11248" h="9258" extrusionOk="0">
                <a:moveTo>
                  <a:pt x="5937" y="3388"/>
                </a:moveTo>
                <a:cubicBezTo>
                  <a:pt x="6793" y="3388"/>
                  <a:pt x="7627" y="3826"/>
                  <a:pt x="8094" y="4613"/>
                </a:cubicBezTo>
                <a:cubicBezTo>
                  <a:pt x="8122" y="4659"/>
                  <a:pt x="8149" y="4707"/>
                  <a:pt x="8173" y="4756"/>
                </a:cubicBezTo>
                <a:lnTo>
                  <a:pt x="7540" y="5109"/>
                </a:lnTo>
                <a:cubicBezTo>
                  <a:pt x="7519" y="5066"/>
                  <a:pt x="7496" y="5023"/>
                  <a:pt x="7472" y="4983"/>
                </a:cubicBezTo>
                <a:cubicBezTo>
                  <a:pt x="7159" y="4455"/>
                  <a:pt x="6768" y="4186"/>
                  <a:pt x="6242" y="4138"/>
                </a:cubicBezTo>
                <a:cubicBezTo>
                  <a:pt x="6180" y="4132"/>
                  <a:pt x="6113" y="4129"/>
                  <a:pt x="6043" y="4129"/>
                </a:cubicBezTo>
                <a:cubicBezTo>
                  <a:pt x="5710" y="4129"/>
                  <a:pt x="5311" y="4196"/>
                  <a:pt x="5033" y="4361"/>
                </a:cubicBezTo>
                <a:cubicBezTo>
                  <a:pt x="4625" y="4603"/>
                  <a:pt x="4335" y="4990"/>
                  <a:pt x="4218" y="5452"/>
                </a:cubicBezTo>
                <a:cubicBezTo>
                  <a:pt x="4100" y="5913"/>
                  <a:pt x="4170" y="6392"/>
                  <a:pt x="4412" y="6800"/>
                </a:cubicBezTo>
                <a:cubicBezTo>
                  <a:pt x="4454" y="6871"/>
                  <a:pt x="4502" y="6940"/>
                  <a:pt x="4555" y="7005"/>
                </a:cubicBezTo>
                <a:lnTo>
                  <a:pt x="3914" y="7361"/>
                </a:lnTo>
                <a:cubicBezTo>
                  <a:pt x="3869" y="7299"/>
                  <a:pt x="3828" y="7235"/>
                  <a:pt x="3788" y="7169"/>
                </a:cubicBezTo>
                <a:cubicBezTo>
                  <a:pt x="3524" y="6725"/>
                  <a:pt x="3517" y="6183"/>
                  <a:pt x="3545" y="5711"/>
                </a:cubicBezTo>
                <a:cubicBezTo>
                  <a:pt x="3582" y="5093"/>
                  <a:pt x="3805" y="4249"/>
                  <a:pt x="4663" y="3738"/>
                </a:cubicBezTo>
                <a:cubicBezTo>
                  <a:pt x="5063" y="3501"/>
                  <a:pt x="5503" y="3388"/>
                  <a:pt x="5937" y="3388"/>
                </a:cubicBezTo>
                <a:close/>
                <a:moveTo>
                  <a:pt x="6046" y="2426"/>
                </a:moveTo>
                <a:cubicBezTo>
                  <a:pt x="6333" y="2426"/>
                  <a:pt x="6616" y="2450"/>
                  <a:pt x="6875" y="2498"/>
                </a:cubicBezTo>
                <a:cubicBezTo>
                  <a:pt x="7789" y="2666"/>
                  <a:pt x="8396" y="3128"/>
                  <a:pt x="8969" y="4093"/>
                </a:cubicBezTo>
                <a:cubicBezTo>
                  <a:pt x="9004" y="4150"/>
                  <a:pt x="9034" y="4206"/>
                  <a:pt x="9063" y="4260"/>
                </a:cubicBezTo>
                <a:lnTo>
                  <a:pt x="8392" y="4634"/>
                </a:lnTo>
                <a:cubicBezTo>
                  <a:pt x="8367" y="4584"/>
                  <a:pt x="8339" y="4534"/>
                  <a:pt x="8310" y="4485"/>
                </a:cubicBezTo>
                <a:cubicBezTo>
                  <a:pt x="7854" y="3716"/>
                  <a:pt x="6836" y="3250"/>
                  <a:pt x="6084" y="3142"/>
                </a:cubicBezTo>
                <a:cubicBezTo>
                  <a:pt x="5965" y="3125"/>
                  <a:pt x="5854" y="3117"/>
                  <a:pt x="5750" y="3117"/>
                </a:cubicBezTo>
                <a:cubicBezTo>
                  <a:pt x="5311" y="3117"/>
                  <a:pt x="4974" y="3263"/>
                  <a:pt x="4535" y="3522"/>
                </a:cubicBezTo>
                <a:cubicBezTo>
                  <a:pt x="3904" y="3898"/>
                  <a:pt x="3455" y="4498"/>
                  <a:pt x="3273" y="5211"/>
                </a:cubicBezTo>
                <a:cubicBezTo>
                  <a:pt x="3092" y="5925"/>
                  <a:pt x="3198" y="6666"/>
                  <a:pt x="3573" y="7298"/>
                </a:cubicBezTo>
                <a:cubicBezTo>
                  <a:pt x="3612" y="7363"/>
                  <a:pt x="3652" y="7425"/>
                  <a:pt x="3694" y="7483"/>
                </a:cubicBezTo>
                <a:lnTo>
                  <a:pt x="3020" y="7856"/>
                </a:lnTo>
                <a:cubicBezTo>
                  <a:pt x="2985" y="7804"/>
                  <a:pt x="2950" y="7748"/>
                  <a:pt x="2914" y="7689"/>
                </a:cubicBezTo>
                <a:cubicBezTo>
                  <a:pt x="2435" y="6881"/>
                  <a:pt x="2298" y="5934"/>
                  <a:pt x="2531" y="5022"/>
                </a:cubicBezTo>
                <a:cubicBezTo>
                  <a:pt x="2764" y="4110"/>
                  <a:pt x="3336" y="3343"/>
                  <a:pt x="4144" y="2863"/>
                </a:cubicBezTo>
                <a:cubicBezTo>
                  <a:pt x="4493" y="2656"/>
                  <a:pt x="4959" y="2515"/>
                  <a:pt x="5489" y="2456"/>
                </a:cubicBezTo>
                <a:cubicBezTo>
                  <a:pt x="5673" y="2436"/>
                  <a:pt x="5860" y="2426"/>
                  <a:pt x="6046" y="2426"/>
                </a:cubicBezTo>
                <a:close/>
                <a:moveTo>
                  <a:pt x="6085" y="1484"/>
                </a:moveTo>
                <a:cubicBezTo>
                  <a:pt x="6298" y="1484"/>
                  <a:pt x="6540" y="1490"/>
                  <a:pt x="6804" y="1507"/>
                </a:cubicBezTo>
                <a:lnTo>
                  <a:pt x="6819" y="1509"/>
                </a:lnTo>
                <a:cubicBezTo>
                  <a:pt x="7235" y="1535"/>
                  <a:pt x="7871" y="1773"/>
                  <a:pt x="8436" y="2116"/>
                </a:cubicBezTo>
                <a:cubicBezTo>
                  <a:pt x="9116" y="2526"/>
                  <a:pt x="9627" y="3034"/>
                  <a:pt x="9879" y="3548"/>
                </a:cubicBezTo>
                <a:cubicBezTo>
                  <a:pt x="9905" y="3599"/>
                  <a:pt x="9933" y="3648"/>
                  <a:pt x="9961" y="3696"/>
                </a:cubicBezTo>
                <a:cubicBezTo>
                  <a:pt x="9970" y="3712"/>
                  <a:pt x="9980" y="3728"/>
                  <a:pt x="9988" y="3746"/>
                </a:cubicBezTo>
                <a:lnTo>
                  <a:pt x="9282" y="4139"/>
                </a:lnTo>
                <a:cubicBezTo>
                  <a:pt x="9252" y="4081"/>
                  <a:pt x="9220" y="4023"/>
                  <a:pt x="9186" y="3965"/>
                </a:cubicBezTo>
                <a:cubicBezTo>
                  <a:pt x="8481" y="2779"/>
                  <a:pt x="7224" y="2119"/>
                  <a:pt x="5936" y="2119"/>
                </a:cubicBezTo>
                <a:cubicBezTo>
                  <a:pt x="5281" y="2119"/>
                  <a:pt x="4618" y="2290"/>
                  <a:pt x="4016" y="2647"/>
                </a:cubicBezTo>
                <a:cubicBezTo>
                  <a:pt x="3471" y="2970"/>
                  <a:pt x="3158" y="3216"/>
                  <a:pt x="2844" y="3737"/>
                </a:cubicBezTo>
                <a:cubicBezTo>
                  <a:pt x="2494" y="4320"/>
                  <a:pt x="2279" y="5033"/>
                  <a:pt x="2237" y="5743"/>
                </a:cubicBezTo>
                <a:cubicBezTo>
                  <a:pt x="2192" y="6517"/>
                  <a:pt x="2351" y="7234"/>
                  <a:pt x="2699" y="7817"/>
                </a:cubicBezTo>
                <a:cubicBezTo>
                  <a:pt x="2732" y="7873"/>
                  <a:pt x="2766" y="7927"/>
                  <a:pt x="2800" y="7978"/>
                </a:cubicBezTo>
                <a:lnTo>
                  <a:pt x="2090" y="8372"/>
                </a:lnTo>
                <a:cubicBezTo>
                  <a:pt x="2060" y="8325"/>
                  <a:pt x="2031" y="8278"/>
                  <a:pt x="2002" y="8230"/>
                </a:cubicBezTo>
                <a:cubicBezTo>
                  <a:pt x="1687" y="7699"/>
                  <a:pt x="1485" y="7122"/>
                  <a:pt x="1403" y="6515"/>
                </a:cubicBezTo>
                <a:cubicBezTo>
                  <a:pt x="1323" y="5927"/>
                  <a:pt x="1357" y="5337"/>
                  <a:pt x="1504" y="4760"/>
                </a:cubicBezTo>
                <a:cubicBezTo>
                  <a:pt x="1651" y="4184"/>
                  <a:pt x="1904" y="3649"/>
                  <a:pt x="2254" y="3172"/>
                </a:cubicBezTo>
                <a:cubicBezTo>
                  <a:pt x="2618" y="2678"/>
                  <a:pt x="3071" y="2267"/>
                  <a:pt x="3602" y="1952"/>
                </a:cubicBezTo>
                <a:cubicBezTo>
                  <a:pt x="4019" y="1705"/>
                  <a:pt x="4648" y="1553"/>
                  <a:pt x="5471" y="1502"/>
                </a:cubicBezTo>
                <a:cubicBezTo>
                  <a:pt x="5629" y="1492"/>
                  <a:pt x="5837" y="1484"/>
                  <a:pt x="6085" y="1484"/>
                </a:cubicBezTo>
                <a:close/>
                <a:moveTo>
                  <a:pt x="5917" y="242"/>
                </a:moveTo>
                <a:cubicBezTo>
                  <a:pt x="6363" y="242"/>
                  <a:pt x="6810" y="298"/>
                  <a:pt x="7249" y="410"/>
                </a:cubicBezTo>
                <a:cubicBezTo>
                  <a:pt x="8655" y="771"/>
                  <a:pt x="9854" y="1683"/>
                  <a:pt x="10623" y="2977"/>
                </a:cubicBezTo>
                <a:cubicBezTo>
                  <a:pt x="10653" y="3029"/>
                  <a:pt x="10720" y="3082"/>
                  <a:pt x="10792" y="3139"/>
                </a:cubicBezTo>
                <a:cubicBezTo>
                  <a:pt x="10832" y="3170"/>
                  <a:pt x="10875" y="3204"/>
                  <a:pt x="10906" y="3235"/>
                </a:cubicBezTo>
                <a:lnTo>
                  <a:pt x="10209" y="3623"/>
                </a:lnTo>
                <a:cubicBezTo>
                  <a:pt x="10173" y="3556"/>
                  <a:pt x="10136" y="3489"/>
                  <a:pt x="10096" y="3424"/>
                </a:cubicBezTo>
                <a:cubicBezTo>
                  <a:pt x="9765" y="2866"/>
                  <a:pt x="9337" y="2395"/>
                  <a:pt x="8822" y="2025"/>
                </a:cubicBezTo>
                <a:cubicBezTo>
                  <a:pt x="8329" y="1670"/>
                  <a:pt x="7772" y="1417"/>
                  <a:pt x="7166" y="1271"/>
                </a:cubicBezTo>
                <a:cubicBezTo>
                  <a:pt x="6776" y="1178"/>
                  <a:pt x="6375" y="1131"/>
                  <a:pt x="5971" y="1131"/>
                </a:cubicBezTo>
                <a:cubicBezTo>
                  <a:pt x="5125" y="1131"/>
                  <a:pt x="4269" y="1335"/>
                  <a:pt x="3477" y="1734"/>
                </a:cubicBezTo>
                <a:cubicBezTo>
                  <a:pt x="2915" y="2018"/>
                  <a:pt x="2337" y="2672"/>
                  <a:pt x="2044" y="3037"/>
                </a:cubicBezTo>
                <a:cubicBezTo>
                  <a:pt x="1441" y="3785"/>
                  <a:pt x="1099" y="4673"/>
                  <a:pt x="1057" y="5603"/>
                </a:cubicBezTo>
                <a:cubicBezTo>
                  <a:pt x="1013" y="6530"/>
                  <a:pt x="1266" y="7482"/>
                  <a:pt x="1786" y="8358"/>
                </a:cubicBezTo>
                <a:cubicBezTo>
                  <a:pt x="1813" y="8404"/>
                  <a:pt x="1841" y="8449"/>
                  <a:pt x="1870" y="8494"/>
                </a:cubicBezTo>
                <a:lnTo>
                  <a:pt x="1389" y="8761"/>
                </a:lnTo>
                <a:lnTo>
                  <a:pt x="1382" y="8764"/>
                </a:lnTo>
                <a:lnTo>
                  <a:pt x="1200" y="8946"/>
                </a:lnTo>
                <a:cubicBezTo>
                  <a:pt x="1163" y="8890"/>
                  <a:pt x="1127" y="8832"/>
                  <a:pt x="1091" y="8771"/>
                </a:cubicBezTo>
                <a:cubicBezTo>
                  <a:pt x="630" y="7996"/>
                  <a:pt x="373" y="7183"/>
                  <a:pt x="325" y="6354"/>
                </a:cubicBezTo>
                <a:cubicBezTo>
                  <a:pt x="279" y="5560"/>
                  <a:pt x="425" y="4745"/>
                  <a:pt x="761" y="3938"/>
                </a:cubicBezTo>
                <a:cubicBezTo>
                  <a:pt x="1075" y="3179"/>
                  <a:pt x="1792" y="1794"/>
                  <a:pt x="3061" y="1041"/>
                </a:cubicBezTo>
                <a:cubicBezTo>
                  <a:pt x="3950" y="513"/>
                  <a:pt x="4932" y="242"/>
                  <a:pt x="5917" y="242"/>
                </a:cubicBezTo>
                <a:close/>
                <a:moveTo>
                  <a:pt x="5928" y="0"/>
                </a:moveTo>
                <a:cubicBezTo>
                  <a:pt x="4873" y="0"/>
                  <a:pt x="3844" y="283"/>
                  <a:pt x="2932" y="825"/>
                </a:cubicBezTo>
                <a:cubicBezTo>
                  <a:pt x="2250" y="1230"/>
                  <a:pt x="1667" y="1759"/>
                  <a:pt x="1199" y="2394"/>
                </a:cubicBezTo>
                <a:cubicBezTo>
                  <a:pt x="747" y="3007"/>
                  <a:pt x="422" y="3695"/>
                  <a:pt x="233" y="4437"/>
                </a:cubicBezTo>
                <a:cubicBezTo>
                  <a:pt x="44" y="5179"/>
                  <a:pt x="0" y="5938"/>
                  <a:pt x="104" y="6693"/>
                </a:cubicBezTo>
                <a:cubicBezTo>
                  <a:pt x="209" y="7474"/>
                  <a:pt x="469" y="8217"/>
                  <a:pt x="875" y="8900"/>
                </a:cubicBezTo>
                <a:cubicBezTo>
                  <a:pt x="922" y="8980"/>
                  <a:pt x="970" y="9056"/>
                  <a:pt x="1017" y="9128"/>
                </a:cubicBezTo>
                <a:lnTo>
                  <a:pt x="1042" y="9164"/>
                </a:lnTo>
                <a:cubicBezTo>
                  <a:pt x="1069" y="9206"/>
                  <a:pt x="1125" y="9211"/>
                  <a:pt x="1179" y="9214"/>
                </a:cubicBezTo>
                <a:cubicBezTo>
                  <a:pt x="1198" y="9216"/>
                  <a:pt x="1227" y="9218"/>
                  <a:pt x="1239" y="9223"/>
                </a:cubicBezTo>
                <a:lnTo>
                  <a:pt x="1264" y="9258"/>
                </a:lnTo>
                <a:lnTo>
                  <a:pt x="1513" y="9109"/>
                </a:lnTo>
                <a:lnTo>
                  <a:pt x="2067" y="8780"/>
                </a:lnTo>
                <a:lnTo>
                  <a:pt x="2244" y="8676"/>
                </a:lnTo>
                <a:lnTo>
                  <a:pt x="3149" y="8138"/>
                </a:lnTo>
                <a:lnTo>
                  <a:pt x="3205" y="8105"/>
                </a:lnTo>
                <a:lnTo>
                  <a:pt x="4735" y="7197"/>
                </a:lnTo>
                <a:lnTo>
                  <a:pt x="4898" y="7100"/>
                </a:lnTo>
                <a:lnTo>
                  <a:pt x="4959" y="7064"/>
                </a:lnTo>
                <a:lnTo>
                  <a:pt x="4907" y="7015"/>
                </a:lnTo>
                <a:cubicBezTo>
                  <a:pt x="4900" y="7009"/>
                  <a:pt x="4894" y="7003"/>
                  <a:pt x="4887" y="6997"/>
                </a:cubicBezTo>
                <a:cubicBezTo>
                  <a:pt x="4856" y="6968"/>
                  <a:pt x="4830" y="6941"/>
                  <a:pt x="4806" y="6913"/>
                </a:cubicBezTo>
                <a:cubicBezTo>
                  <a:pt x="4777" y="6881"/>
                  <a:pt x="4758" y="6802"/>
                  <a:pt x="4741" y="6732"/>
                </a:cubicBezTo>
                <a:cubicBezTo>
                  <a:pt x="4725" y="6663"/>
                  <a:pt x="4709" y="6597"/>
                  <a:pt x="4680" y="6549"/>
                </a:cubicBezTo>
                <a:cubicBezTo>
                  <a:pt x="4471" y="6196"/>
                  <a:pt x="4402" y="5807"/>
                  <a:pt x="4488" y="5452"/>
                </a:cubicBezTo>
                <a:cubicBezTo>
                  <a:pt x="4574" y="5089"/>
                  <a:pt x="4807" y="4786"/>
                  <a:pt x="5161" y="4577"/>
                </a:cubicBezTo>
                <a:cubicBezTo>
                  <a:pt x="5405" y="4432"/>
                  <a:pt x="5674" y="4363"/>
                  <a:pt x="5939" y="4363"/>
                </a:cubicBezTo>
                <a:cubicBezTo>
                  <a:pt x="6461" y="4363"/>
                  <a:pt x="6970" y="4630"/>
                  <a:pt x="7256" y="5111"/>
                </a:cubicBezTo>
                <a:cubicBezTo>
                  <a:pt x="7307" y="5196"/>
                  <a:pt x="7350" y="5288"/>
                  <a:pt x="7383" y="5383"/>
                </a:cubicBezTo>
                <a:cubicBezTo>
                  <a:pt x="7388" y="5397"/>
                  <a:pt x="7394" y="5412"/>
                  <a:pt x="7398" y="5427"/>
                </a:cubicBezTo>
                <a:cubicBezTo>
                  <a:pt x="7410" y="5467"/>
                  <a:pt x="7420" y="5502"/>
                  <a:pt x="7425" y="5520"/>
                </a:cubicBezTo>
                <a:lnTo>
                  <a:pt x="7442" y="5589"/>
                </a:lnTo>
                <a:lnTo>
                  <a:pt x="7499" y="5555"/>
                </a:lnTo>
                <a:lnTo>
                  <a:pt x="8310" y="5073"/>
                </a:lnTo>
                <a:lnTo>
                  <a:pt x="8481" y="4972"/>
                </a:lnTo>
                <a:lnTo>
                  <a:pt x="9229" y="4529"/>
                </a:lnTo>
                <a:lnTo>
                  <a:pt x="9416" y="4418"/>
                </a:lnTo>
                <a:lnTo>
                  <a:pt x="10116" y="4002"/>
                </a:lnTo>
                <a:lnTo>
                  <a:pt x="10243" y="3926"/>
                </a:lnTo>
                <a:lnTo>
                  <a:pt x="11248" y="3330"/>
                </a:lnTo>
                <a:lnTo>
                  <a:pt x="11227" y="3285"/>
                </a:lnTo>
                <a:cubicBezTo>
                  <a:pt x="11206" y="3242"/>
                  <a:pt x="11184" y="3199"/>
                  <a:pt x="11161" y="3156"/>
                </a:cubicBezTo>
                <a:cubicBezTo>
                  <a:pt x="11161" y="3156"/>
                  <a:pt x="11161" y="3155"/>
                  <a:pt x="11161" y="3155"/>
                </a:cubicBezTo>
                <a:lnTo>
                  <a:pt x="11136" y="3107"/>
                </a:lnTo>
                <a:cubicBezTo>
                  <a:pt x="11096" y="3035"/>
                  <a:pt x="11055" y="2959"/>
                  <a:pt x="11009" y="2882"/>
                </a:cubicBezTo>
                <a:cubicBezTo>
                  <a:pt x="10001" y="1187"/>
                  <a:pt x="8219" y="112"/>
                  <a:pt x="6242" y="9"/>
                </a:cubicBezTo>
                <a:cubicBezTo>
                  <a:pt x="6137" y="3"/>
                  <a:pt x="6032" y="0"/>
                  <a:pt x="59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/>
              <a:sym typeface="Arial" panose="020B0604020202020204"/>
            </a:endParaRPr>
          </a:p>
        </p:txBody>
      </p:sp>
      <p:grpSp>
        <p:nvGrpSpPr>
          <p:cNvPr id="2698" name="Google Shape;2698;p67"/>
          <p:cNvGrpSpPr/>
          <p:nvPr/>
        </p:nvGrpSpPr>
        <p:grpSpPr>
          <a:xfrm rot="-1178588">
            <a:off x="5602250" y="5064513"/>
            <a:ext cx="362300" cy="844791"/>
            <a:chOff x="2281125" y="2925999"/>
            <a:chExt cx="175390" cy="408965"/>
          </a:xfrm>
        </p:grpSpPr>
        <p:sp>
          <p:nvSpPr>
            <p:cNvPr id="2699" name="Google Shape;2699;p67"/>
            <p:cNvSpPr/>
            <p:nvPr/>
          </p:nvSpPr>
          <p:spPr>
            <a:xfrm>
              <a:off x="2281125" y="2925999"/>
              <a:ext cx="175390" cy="408965"/>
            </a:xfrm>
            <a:custGeom>
              <a:avLst/>
              <a:gdLst/>
              <a:ahLst/>
              <a:cxnLst/>
              <a:rect l="l" t="t" r="r" b="b"/>
              <a:pathLst>
                <a:path w="9441" h="22014" extrusionOk="0">
                  <a:moveTo>
                    <a:pt x="468" y="548"/>
                  </a:moveTo>
                  <a:lnTo>
                    <a:pt x="468" y="548"/>
                  </a:lnTo>
                  <a:cubicBezTo>
                    <a:pt x="1980" y="637"/>
                    <a:pt x="3507" y="652"/>
                    <a:pt x="5039" y="652"/>
                  </a:cubicBezTo>
                  <a:cubicBezTo>
                    <a:pt x="5805" y="652"/>
                    <a:pt x="6572" y="648"/>
                    <a:pt x="7339" y="648"/>
                  </a:cubicBezTo>
                  <a:cubicBezTo>
                    <a:pt x="6005" y="3417"/>
                    <a:pt x="4671" y="6185"/>
                    <a:pt x="3370" y="8987"/>
                  </a:cubicBezTo>
                  <a:cubicBezTo>
                    <a:pt x="3237" y="9187"/>
                    <a:pt x="3370" y="9421"/>
                    <a:pt x="3637" y="9454"/>
                  </a:cubicBezTo>
                  <a:cubicBezTo>
                    <a:pt x="4793" y="9478"/>
                    <a:pt x="5965" y="9501"/>
                    <a:pt x="7142" y="9501"/>
                  </a:cubicBezTo>
                  <a:cubicBezTo>
                    <a:pt x="7630" y="9501"/>
                    <a:pt x="8119" y="9497"/>
                    <a:pt x="8607" y="9488"/>
                  </a:cubicBezTo>
                  <a:lnTo>
                    <a:pt x="8607" y="9488"/>
                  </a:lnTo>
                  <a:lnTo>
                    <a:pt x="3770" y="20329"/>
                  </a:lnTo>
                  <a:cubicBezTo>
                    <a:pt x="4070" y="17560"/>
                    <a:pt x="4137" y="14758"/>
                    <a:pt x="4070" y="11989"/>
                  </a:cubicBezTo>
                  <a:cubicBezTo>
                    <a:pt x="4070" y="11823"/>
                    <a:pt x="3937" y="11689"/>
                    <a:pt x="3737" y="11689"/>
                  </a:cubicBezTo>
                  <a:lnTo>
                    <a:pt x="768" y="11622"/>
                  </a:lnTo>
                  <a:cubicBezTo>
                    <a:pt x="801" y="7920"/>
                    <a:pt x="801" y="4217"/>
                    <a:pt x="468" y="548"/>
                  </a:cubicBezTo>
                  <a:close/>
                  <a:moveTo>
                    <a:pt x="4549" y="1"/>
                  </a:moveTo>
                  <a:cubicBezTo>
                    <a:pt x="3177" y="1"/>
                    <a:pt x="1806" y="22"/>
                    <a:pt x="435" y="114"/>
                  </a:cubicBezTo>
                  <a:cubicBezTo>
                    <a:pt x="368" y="114"/>
                    <a:pt x="334" y="148"/>
                    <a:pt x="301" y="181"/>
                  </a:cubicBezTo>
                  <a:cubicBezTo>
                    <a:pt x="279" y="175"/>
                    <a:pt x="256" y="173"/>
                    <a:pt x="233" y="173"/>
                  </a:cubicBezTo>
                  <a:cubicBezTo>
                    <a:pt x="117" y="173"/>
                    <a:pt x="1" y="242"/>
                    <a:pt x="1" y="381"/>
                  </a:cubicBezTo>
                  <a:cubicBezTo>
                    <a:pt x="34" y="4217"/>
                    <a:pt x="201" y="8087"/>
                    <a:pt x="134" y="11923"/>
                  </a:cubicBezTo>
                  <a:cubicBezTo>
                    <a:pt x="134" y="12089"/>
                    <a:pt x="268" y="12223"/>
                    <a:pt x="435" y="12223"/>
                  </a:cubicBezTo>
                  <a:cubicBezTo>
                    <a:pt x="1435" y="12256"/>
                    <a:pt x="2436" y="12256"/>
                    <a:pt x="3437" y="12290"/>
                  </a:cubicBezTo>
                  <a:cubicBezTo>
                    <a:pt x="3537" y="15459"/>
                    <a:pt x="3337" y="18561"/>
                    <a:pt x="3003" y="21696"/>
                  </a:cubicBezTo>
                  <a:cubicBezTo>
                    <a:pt x="2975" y="21889"/>
                    <a:pt x="3153" y="22014"/>
                    <a:pt x="3309" y="22014"/>
                  </a:cubicBezTo>
                  <a:cubicBezTo>
                    <a:pt x="3342" y="22014"/>
                    <a:pt x="3374" y="22008"/>
                    <a:pt x="3403" y="21997"/>
                  </a:cubicBezTo>
                  <a:cubicBezTo>
                    <a:pt x="3433" y="22004"/>
                    <a:pt x="3465" y="22008"/>
                    <a:pt x="3497" y="22008"/>
                  </a:cubicBezTo>
                  <a:cubicBezTo>
                    <a:pt x="3607" y="22008"/>
                    <a:pt x="3719" y="21959"/>
                    <a:pt x="3770" y="21830"/>
                  </a:cubicBezTo>
                  <a:cubicBezTo>
                    <a:pt x="5638" y="17660"/>
                    <a:pt x="7506" y="13490"/>
                    <a:pt x="9341" y="9321"/>
                  </a:cubicBezTo>
                  <a:cubicBezTo>
                    <a:pt x="9441" y="9121"/>
                    <a:pt x="9341" y="8854"/>
                    <a:pt x="9074" y="8854"/>
                  </a:cubicBezTo>
                  <a:cubicBezTo>
                    <a:pt x="8397" y="8868"/>
                    <a:pt x="7714" y="8876"/>
                    <a:pt x="7028" y="8876"/>
                  </a:cubicBezTo>
                  <a:cubicBezTo>
                    <a:pt x="6058" y="8876"/>
                    <a:pt x="5081" y="8860"/>
                    <a:pt x="4104" y="8820"/>
                  </a:cubicBezTo>
                  <a:lnTo>
                    <a:pt x="8107" y="481"/>
                  </a:lnTo>
                  <a:cubicBezTo>
                    <a:pt x="8207" y="281"/>
                    <a:pt x="8073" y="14"/>
                    <a:pt x="7840" y="14"/>
                  </a:cubicBezTo>
                  <a:cubicBezTo>
                    <a:pt x="6743" y="14"/>
                    <a:pt x="5646" y="1"/>
                    <a:pt x="45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  <p:sp>
          <p:nvSpPr>
            <p:cNvPr id="2700" name="Google Shape;2700;p67"/>
            <p:cNvSpPr/>
            <p:nvPr/>
          </p:nvSpPr>
          <p:spPr>
            <a:xfrm>
              <a:off x="2289801" y="2936161"/>
              <a:ext cx="151239" cy="367500"/>
            </a:xfrm>
            <a:custGeom>
              <a:avLst/>
              <a:gdLst/>
              <a:ahLst/>
              <a:cxnLst/>
              <a:rect l="l" t="t" r="r" b="b"/>
              <a:pathLst>
                <a:path w="8141" h="19782" extrusionOk="0">
                  <a:moveTo>
                    <a:pt x="1" y="1"/>
                  </a:moveTo>
                  <a:lnTo>
                    <a:pt x="1" y="1"/>
                  </a:lnTo>
                  <a:cubicBezTo>
                    <a:pt x="334" y="3670"/>
                    <a:pt x="334" y="7373"/>
                    <a:pt x="301" y="11075"/>
                  </a:cubicBezTo>
                  <a:lnTo>
                    <a:pt x="3270" y="11142"/>
                  </a:lnTo>
                  <a:cubicBezTo>
                    <a:pt x="3437" y="11142"/>
                    <a:pt x="3570" y="11276"/>
                    <a:pt x="3603" y="11442"/>
                  </a:cubicBezTo>
                  <a:cubicBezTo>
                    <a:pt x="3670" y="14211"/>
                    <a:pt x="3603" y="17013"/>
                    <a:pt x="3303" y="19782"/>
                  </a:cubicBezTo>
                  <a:lnTo>
                    <a:pt x="8140" y="8941"/>
                  </a:lnTo>
                  <a:lnTo>
                    <a:pt x="8140" y="8941"/>
                  </a:lnTo>
                  <a:cubicBezTo>
                    <a:pt x="7652" y="8950"/>
                    <a:pt x="7163" y="8954"/>
                    <a:pt x="6674" y="8954"/>
                  </a:cubicBezTo>
                  <a:cubicBezTo>
                    <a:pt x="5495" y="8954"/>
                    <a:pt x="4316" y="8931"/>
                    <a:pt x="3136" y="8907"/>
                  </a:cubicBezTo>
                  <a:cubicBezTo>
                    <a:pt x="2903" y="8874"/>
                    <a:pt x="2770" y="8640"/>
                    <a:pt x="2870" y="8440"/>
                  </a:cubicBezTo>
                  <a:cubicBezTo>
                    <a:pt x="4204" y="5638"/>
                    <a:pt x="5538" y="2870"/>
                    <a:pt x="6872" y="101"/>
                  </a:cubicBezTo>
                  <a:cubicBezTo>
                    <a:pt x="6105" y="101"/>
                    <a:pt x="5338" y="105"/>
                    <a:pt x="4572" y="105"/>
                  </a:cubicBezTo>
                  <a:cubicBezTo>
                    <a:pt x="3040" y="105"/>
                    <a:pt x="1513" y="90"/>
                    <a:pt x="1" y="1"/>
                  </a:cubicBezTo>
                  <a:close/>
                </a:path>
              </a:pathLst>
            </a:custGeom>
            <a:solidFill>
              <a:srgbClr val="FF6EA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endParaRPr>
            </a:p>
          </p:txBody>
        </p:sp>
      </p:grpSp>
      <p:pic>
        <p:nvPicPr>
          <p:cNvPr id="12" name="Picture 11" descr="Website&#10;&#10;Description automatically generated with medium confidence">
            <a:extLst>
              <a:ext uri="{FF2B5EF4-FFF2-40B4-BE49-F238E27FC236}">
                <a16:creationId xmlns:a16="http://schemas.microsoft.com/office/drawing/2014/main" id="{CB740381-D12F-46D4-BBC4-4FC6FB6FEC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631" b="98294" l="4263" r="95560">
                        <a14:foregroundMark x1="8348" y1="63823" x2="4618" y2="98464"/>
                        <a14:foregroundMark x1="28774" y1="87543" x2="17407" y2="93857"/>
                        <a14:foregroundMark x1="17407" y1="93857" x2="29485" y2="92833"/>
                        <a14:foregroundMark x1="29485" y1="92833" x2="33570" y2="86519"/>
                        <a14:foregroundMark x1="39076" y1="86689" x2="38188" y2="96075"/>
                        <a14:foregroundMark x1="38188" y1="96075" x2="41208" y2="95904"/>
                        <a14:foregroundMark x1="43694" y1="56485" x2="41563" y2="64505"/>
                        <a14:foregroundMark x1="19005" y1="48805" x2="9947" y2="43686"/>
                        <a14:foregroundMark x1="9947" y1="43686" x2="15986" y2="48805"/>
                        <a14:foregroundMark x1="32149" y1="44710" x2="31439" y2="45222"/>
                        <a14:foregroundMark x1="29840" y1="47440" x2="29840" y2="47440"/>
                        <a14:foregroundMark x1="40853" y1="12969" x2="30195" y2="17235"/>
                        <a14:foregroundMark x1="30195" y1="17235" x2="30018" y2="35324"/>
                        <a14:foregroundMark x1="30018" y1="35324" x2="77975" y2="40956"/>
                        <a14:foregroundMark x1="77975" y1="40956" x2="61634" y2="11433"/>
                        <a14:foregroundMark x1="61634" y1="11433" x2="36234" y2="8703"/>
                        <a14:foregroundMark x1="36234" y1="8703" x2="30986" y2="12243"/>
                        <a14:foregroundMark x1="79218" y1="14334" x2="73357" y2="22696"/>
                        <a14:foregroundMark x1="73357" y1="22696" x2="79396" y2="31570"/>
                        <a14:foregroundMark x1="79396" y1="31570" x2="82238" y2="16041"/>
                        <a14:foregroundMark x1="82238" y1="16041" x2="66785" y2="683"/>
                        <a14:foregroundMark x1="66785" y1="683" x2="56306" y2="683"/>
                        <a14:foregroundMark x1="56306" y1="683" x2="39964" y2="5802"/>
                        <a14:foregroundMark x1="39964" y1="5802" x2="23091" y2="30205"/>
                        <a14:foregroundMark x1="23091" y1="30205" x2="28064" y2="38225"/>
                        <a14:foregroundMark x1="28064" y1="38225" x2="41385" y2="41638"/>
                        <a14:foregroundMark x1="41385" y1="41638" x2="42451" y2="41638"/>
                        <a14:foregroundMark x1="33393" y1="44881" x2="33393" y2="44881"/>
                        <a14:foregroundMark x1="30195" y1="46758" x2="30195" y2="46758"/>
                        <a14:foregroundMark x1="29840" y1="47440" x2="29663" y2="48123"/>
                        <a14:foregroundMark x1="29663" y1="48123" x2="29663" y2="48123"/>
                        <a14:foregroundMark x1="28774" y1="48123" x2="27531" y2="47440"/>
                        <a14:foregroundMark x1="33393" y1="42833" x2="32149" y2="41297"/>
                        <a14:foregroundMark x1="80107" y1="52389" x2="69094" y2="58191"/>
                        <a14:foregroundMark x1="69094" y1="58191" x2="75133" y2="66041"/>
                        <a14:foregroundMark x1="75133" y1="66041" x2="78863" y2="90444"/>
                        <a14:foregroundMark x1="78863" y1="90444" x2="89165" y2="90956"/>
                        <a14:foregroundMark x1="89165" y1="90956" x2="89698" y2="54608"/>
                        <a14:foregroundMark x1="89698" y1="54608" x2="81883" y2="48464"/>
                        <a14:foregroundMark x1="81883" y1="48464" x2="79218" y2="47782"/>
                        <a14:foregroundMark x1="87211" y1="23379" x2="87211" y2="23379"/>
                        <a14:foregroundMark x1="87389" y1="23379" x2="89343" y2="34471"/>
                        <a14:foregroundMark x1="89343" y1="34471" x2="81705" y2="39932"/>
                        <a14:foregroundMark x1="95560" y1="80375" x2="94849" y2="95563"/>
                        <a14:foregroundMark x1="89520" y1="92321" x2="89165" y2="94198"/>
                        <a14:foregroundMark x1="23446" y1="83276" x2="24512" y2="81399"/>
                        <a14:foregroundMark x1="22913" y1="83447" x2="22025" y2="83276"/>
                        <a14:backgroundMark x1="30018" y1="14334" x2="30018" y2="14334"/>
                        <a14:backgroundMark x1="30195" y1="13823" x2="30195" y2="13823"/>
                        <a14:backgroundMark x1="30195" y1="13823" x2="30195" y2="13823"/>
                        <a14:backgroundMark x1="30551" y1="12799" x2="30551" y2="12799"/>
                        <a14:backgroundMark x1="30551" y1="12799" x2="30551" y2="12799"/>
                        <a14:backgroundMark x1="30551" y1="12628" x2="27531" y2="14334"/>
                        <a14:backgroundMark x1="31083" y1="12457" x2="29663" y2="1126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34920" y="4199226"/>
            <a:ext cx="2574380" cy="2575364"/>
          </a:xfrm>
          <a:prstGeom prst="rect">
            <a:avLst/>
          </a:prstGeom>
        </p:spPr>
      </p:pic>
      <p:pic>
        <p:nvPicPr>
          <p:cNvPr id="14" name="Picture 13" descr="Diagram, engineering drawing&#10;&#10;Description automatically generated">
            <a:extLst>
              <a:ext uri="{FF2B5EF4-FFF2-40B4-BE49-F238E27FC236}">
                <a16:creationId xmlns:a16="http://schemas.microsoft.com/office/drawing/2014/main" id="{126F1571-D372-4821-B7A8-78C63AF8BEF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9998" y="4644217"/>
            <a:ext cx="3020684" cy="24164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915" y="-116829"/>
            <a:ext cx="1666667" cy="166666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079DC0-834E-A7D1-F3E2-B8D7CF836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2405" y="0"/>
            <a:ext cx="4779678" cy="163996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4D22307-EDB4-83D2-1903-1ED0513CA18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7426" y="1790454"/>
            <a:ext cx="4334632" cy="66452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98376F5-7E29-D60B-4351-FC770B8715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419" y="2396218"/>
            <a:ext cx="8833870" cy="3645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337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41727EF8-8B56-CDFB-2FF5-A9DBBD66B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750DA987-0AC4-7CD2-B338-8E8BF98085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904" y="1893962"/>
            <a:ext cx="6972388" cy="4216400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0A5896A-7047-36D1-21CC-72A1AA9D06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8300"/>
            <a:ext cx="11059886" cy="3636952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C6A4F38B-3546-0E22-3584-807EEA4452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795" y="3844986"/>
            <a:ext cx="3371856" cy="3371856"/>
          </a:xfrm>
          <a:prstGeom prst="rect">
            <a:avLst/>
          </a:prstGeom>
        </p:spPr>
      </p:pic>
      <p:pic>
        <p:nvPicPr>
          <p:cNvPr id="5" name="Picture 4" descr="A red and green text&#10;&#10;AI-generated content may be incorrect.">
            <a:extLst>
              <a:ext uri="{FF2B5EF4-FFF2-40B4-BE49-F238E27FC236}">
                <a16:creationId xmlns:a16="http://schemas.microsoft.com/office/drawing/2014/main" id="{83E277F6-C481-0AB0-6C8D-89329258C3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89" y="807494"/>
            <a:ext cx="5707281" cy="4678991"/>
          </a:xfrm>
          <a:prstGeom prst="rect">
            <a:avLst/>
          </a:prstGeom>
        </p:spPr>
      </p:pic>
      <p:pic>
        <p:nvPicPr>
          <p:cNvPr id="6" name="Picture 5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ACE3E37-4A5E-CEB9-BC30-C28DA4743C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65178"/>
            <a:ext cx="1445531" cy="1445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10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585" y="4782125"/>
            <a:ext cx="2635401" cy="1507145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3514165" y="4688541"/>
            <a:ext cx="6194611" cy="1554556"/>
            <a:chOff x="3514165" y="4688541"/>
            <a:chExt cx="6194611" cy="1554556"/>
          </a:xfrm>
        </p:grpSpPr>
        <p:sp>
          <p:nvSpPr>
            <p:cNvPr id="5" name="Rounded Rectangular Callout 4"/>
            <p:cNvSpPr/>
            <p:nvPr/>
          </p:nvSpPr>
          <p:spPr>
            <a:xfrm>
              <a:off x="3514165" y="4688541"/>
              <a:ext cx="6194611" cy="1554556"/>
            </a:xfrm>
            <a:prstGeom prst="wedgeRoundRectCallout">
              <a:avLst>
                <a:gd name="adj1" fmla="val -56483"/>
                <a:gd name="adj2" fmla="val 32500"/>
                <a:gd name="adj3" fmla="val 16667"/>
              </a:avLst>
            </a:prstGeom>
            <a:solidFill>
              <a:srgbClr val="E5F8FF"/>
            </a:solidFill>
            <a:ln w="28575">
              <a:solidFill>
                <a:srgbClr val="00B0F0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609918" y="4782125"/>
              <a:ext cx="60971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tìm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dãy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số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609918" y="5506463"/>
              <a:ext cx="609885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Viết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bảng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</a:t>
              </a:r>
            </a:p>
          </p:txBody>
        </p:sp>
      </p:grpSp>
      <p:sp>
        <p:nvSpPr>
          <p:cNvPr id="46" name="TextBox 45">
            <a:extLst>
              <a:ext uri="{FF2B5EF4-FFF2-40B4-BE49-F238E27FC236}">
                <a16:creationId xmlns:a16="http://schemas.microsoft.com/office/drawing/2014/main" id="{D46E529F-DFDC-4C77-8A7F-053F811E1B46}"/>
              </a:ext>
            </a:extLst>
          </p:cNvPr>
          <p:cNvSpPr txBox="1"/>
          <p:nvPr/>
        </p:nvSpPr>
        <p:spPr>
          <a:xfrm>
            <a:off x="2932918" y="342475"/>
            <a:ext cx="90841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1.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Nêu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các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số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còn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 </a:t>
            </a: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</a:rPr>
              <a:t>thiếu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</a:endParaRPr>
          </a:p>
        </p:txBody>
      </p:sp>
      <p:sp>
        <p:nvSpPr>
          <p:cNvPr id="70" name="Right Brace 69">
            <a:extLst>
              <a:ext uri="{FF2B5EF4-FFF2-40B4-BE49-F238E27FC236}">
                <a16:creationId xmlns:a16="http://schemas.microsoft.com/office/drawing/2014/main" id="{B89FD778-3252-4D2F-8850-AB3C6C370ECC}"/>
              </a:ext>
            </a:extLst>
          </p:cNvPr>
          <p:cNvSpPr/>
          <p:nvPr/>
        </p:nvSpPr>
        <p:spPr>
          <a:xfrm rot="5400000">
            <a:off x="1831428" y="1919425"/>
            <a:ext cx="156489" cy="12460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1" name="Right Brace 70">
            <a:extLst>
              <a:ext uri="{FF2B5EF4-FFF2-40B4-BE49-F238E27FC236}">
                <a16:creationId xmlns:a16="http://schemas.microsoft.com/office/drawing/2014/main" id="{A8C4D911-71C2-4324-86B3-57CBE6791245}"/>
              </a:ext>
            </a:extLst>
          </p:cNvPr>
          <p:cNvSpPr/>
          <p:nvPr/>
        </p:nvSpPr>
        <p:spPr>
          <a:xfrm rot="16200000">
            <a:off x="2824030" y="835048"/>
            <a:ext cx="344463" cy="13883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48F72E60-4383-4935-A8BD-7DC41ECF4518}"/>
              </a:ext>
            </a:extLst>
          </p:cNvPr>
          <p:cNvSpPr txBox="1"/>
          <p:nvPr/>
        </p:nvSpPr>
        <p:spPr>
          <a:xfrm>
            <a:off x="2548424" y="857746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F9BA6BD4-5F80-4B04-892E-B6F89D1AAAA7}"/>
              </a:ext>
            </a:extLst>
          </p:cNvPr>
          <p:cNvSpPr txBox="1"/>
          <p:nvPr/>
        </p:nvSpPr>
        <p:spPr>
          <a:xfrm>
            <a:off x="1719091" y="2635232"/>
            <a:ext cx="1809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+8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91423032-A52B-4C27-8962-843E7F30D74B}"/>
              </a:ext>
            </a:extLst>
          </p:cNvPr>
          <p:cNvSpPr txBox="1"/>
          <p:nvPr/>
        </p:nvSpPr>
        <p:spPr>
          <a:xfrm>
            <a:off x="457200" y="546410"/>
            <a:ext cx="12460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a)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86BE7EDE-1F30-4C7F-B056-E89A3C670B0C}"/>
              </a:ext>
            </a:extLst>
          </p:cNvPr>
          <p:cNvSpPr txBox="1"/>
          <p:nvPr/>
        </p:nvSpPr>
        <p:spPr>
          <a:xfrm>
            <a:off x="123060" y="3524385"/>
            <a:ext cx="1610140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011B988F-3282-43CF-A39D-8F9E74DCE756}"/>
              </a:ext>
            </a:extLst>
          </p:cNvPr>
          <p:cNvSpPr/>
          <p:nvPr/>
        </p:nvSpPr>
        <p:spPr>
          <a:xfrm>
            <a:off x="620920" y="3424291"/>
            <a:ext cx="1028635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7A97AB8C-79F3-4097-82D4-2893C0C1370D}"/>
              </a:ext>
            </a:extLst>
          </p:cNvPr>
          <p:cNvSpPr/>
          <p:nvPr/>
        </p:nvSpPr>
        <p:spPr>
          <a:xfrm>
            <a:off x="1774301" y="3444424"/>
            <a:ext cx="1035757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72</a:t>
            </a:r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6E33D33C-2C43-4D0C-B347-AC8F1AB8405D}"/>
              </a:ext>
            </a:extLst>
          </p:cNvPr>
          <p:cNvSpPr/>
          <p:nvPr/>
        </p:nvSpPr>
        <p:spPr>
          <a:xfrm>
            <a:off x="2927496" y="3431548"/>
            <a:ext cx="105766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6652318F-C5EC-4085-9A36-EA1B99F51DB4}"/>
              </a:ext>
            </a:extLst>
          </p:cNvPr>
          <p:cNvSpPr/>
          <p:nvPr/>
        </p:nvSpPr>
        <p:spPr>
          <a:xfrm>
            <a:off x="4120537" y="3450882"/>
            <a:ext cx="1120842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A0C2570A-24B4-422F-BE4B-E75B018F3AFE}"/>
              </a:ext>
            </a:extLst>
          </p:cNvPr>
          <p:cNvSpPr/>
          <p:nvPr/>
        </p:nvSpPr>
        <p:spPr>
          <a:xfrm>
            <a:off x="6416096" y="3442397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9F5FF6A4-CC32-4467-A152-3AB3C3377882}"/>
              </a:ext>
            </a:extLst>
          </p:cNvPr>
          <p:cNvSpPr/>
          <p:nvPr/>
        </p:nvSpPr>
        <p:spPr>
          <a:xfrm>
            <a:off x="5317097" y="3408459"/>
            <a:ext cx="1013668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792E6375-F82B-4BF7-B3BF-0009ECDC3CF1}"/>
              </a:ext>
            </a:extLst>
          </p:cNvPr>
          <p:cNvSpPr/>
          <p:nvPr/>
        </p:nvSpPr>
        <p:spPr>
          <a:xfrm>
            <a:off x="8710987" y="3371059"/>
            <a:ext cx="1082688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145C72D-2B9A-4BC7-A2C8-EF83A7816359}"/>
              </a:ext>
            </a:extLst>
          </p:cNvPr>
          <p:cNvSpPr/>
          <p:nvPr/>
        </p:nvSpPr>
        <p:spPr>
          <a:xfrm>
            <a:off x="7550156" y="3400863"/>
            <a:ext cx="1037534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32</a:t>
            </a:r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44FF1C23-B153-4243-8A70-09728F8C308F}"/>
              </a:ext>
            </a:extLst>
          </p:cNvPr>
          <p:cNvSpPr/>
          <p:nvPr/>
        </p:nvSpPr>
        <p:spPr>
          <a:xfrm>
            <a:off x="11039567" y="3363968"/>
            <a:ext cx="914400" cy="884583"/>
          </a:xfrm>
          <a:prstGeom prst="ellipse">
            <a:avLst/>
          </a:prstGeom>
          <a:solidFill>
            <a:srgbClr val="F79646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8010D74D-DB30-4167-A56C-4C30B7FB3519}"/>
              </a:ext>
            </a:extLst>
          </p:cNvPr>
          <p:cNvSpPr/>
          <p:nvPr/>
        </p:nvSpPr>
        <p:spPr>
          <a:xfrm>
            <a:off x="9880992" y="3372491"/>
            <a:ext cx="1076674" cy="884583"/>
          </a:xfrm>
          <a:prstGeom prst="ellipse">
            <a:avLst/>
          </a:prstGeom>
          <a:solidFill>
            <a:sysClr val="window" lastClr="FFFFFF"/>
          </a:solidFill>
          <a:ln w="57150" cap="flat" cmpd="sng" algn="ctr">
            <a:solidFill>
              <a:srgbClr val="4F81BD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89" name="Right Brace 88">
            <a:extLst>
              <a:ext uri="{FF2B5EF4-FFF2-40B4-BE49-F238E27FC236}">
                <a16:creationId xmlns:a16="http://schemas.microsoft.com/office/drawing/2014/main" id="{9BA95673-F57E-41DC-AD59-02C48E9E65AC}"/>
              </a:ext>
            </a:extLst>
          </p:cNvPr>
          <p:cNvSpPr/>
          <p:nvPr/>
        </p:nvSpPr>
        <p:spPr>
          <a:xfrm rot="5400000">
            <a:off x="1394318" y="3704295"/>
            <a:ext cx="355566" cy="1549429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Right Brace 89">
            <a:extLst>
              <a:ext uri="{FF2B5EF4-FFF2-40B4-BE49-F238E27FC236}">
                <a16:creationId xmlns:a16="http://schemas.microsoft.com/office/drawing/2014/main" id="{E6BBEA10-7650-4C15-9A82-BF38314EDF8C}"/>
              </a:ext>
            </a:extLst>
          </p:cNvPr>
          <p:cNvSpPr/>
          <p:nvPr/>
        </p:nvSpPr>
        <p:spPr>
          <a:xfrm rot="5400000">
            <a:off x="2956003" y="3838647"/>
            <a:ext cx="264693" cy="1219662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69C68898-7D0E-4A52-81F5-82FE8A35C5FF}"/>
              </a:ext>
            </a:extLst>
          </p:cNvPr>
          <p:cNvSpPr/>
          <p:nvPr/>
        </p:nvSpPr>
        <p:spPr>
          <a:xfrm>
            <a:off x="4157698" y="3504636"/>
            <a:ext cx="1028536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56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185F9AA-E069-4FA3-8248-BAB300960B28}"/>
              </a:ext>
            </a:extLst>
          </p:cNvPr>
          <p:cNvSpPr/>
          <p:nvPr/>
        </p:nvSpPr>
        <p:spPr>
          <a:xfrm>
            <a:off x="8739466" y="3447370"/>
            <a:ext cx="1008170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8466B2F6-6AF7-4518-A90F-27C5E5A73D57}"/>
              </a:ext>
            </a:extLst>
          </p:cNvPr>
          <p:cNvSpPr/>
          <p:nvPr/>
        </p:nvSpPr>
        <p:spPr>
          <a:xfrm>
            <a:off x="9941983" y="3459430"/>
            <a:ext cx="986789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C1CBC5A5-07F0-4F7F-AC36-5B2C1D4C9874}"/>
              </a:ext>
            </a:extLst>
          </p:cNvPr>
          <p:cNvSpPr txBox="1"/>
          <p:nvPr/>
        </p:nvSpPr>
        <p:spPr>
          <a:xfrm>
            <a:off x="1127046" y="4454959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BBC00B60-A990-4B45-8980-F1E0DB0DC271}"/>
              </a:ext>
            </a:extLst>
          </p:cNvPr>
          <p:cNvSpPr txBox="1"/>
          <p:nvPr/>
        </p:nvSpPr>
        <p:spPr>
          <a:xfrm>
            <a:off x="2581771" y="449005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- 8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F9806200-BCCF-40E4-ACB9-313F68871B1D}"/>
              </a:ext>
            </a:extLst>
          </p:cNvPr>
          <p:cNvSpPr/>
          <p:nvPr/>
        </p:nvSpPr>
        <p:spPr>
          <a:xfrm>
            <a:off x="1085401" y="170548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0331C406-E4F8-472D-93A6-3818F674910F}"/>
              </a:ext>
            </a:extLst>
          </p:cNvPr>
          <p:cNvSpPr/>
          <p:nvPr/>
        </p:nvSpPr>
        <p:spPr>
          <a:xfrm>
            <a:off x="2093928" y="1716209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16</a:t>
            </a:r>
          </a:p>
        </p:txBody>
      </p:sp>
      <p:sp>
        <p:nvSpPr>
          <p:cNvPr id="107" name="Rectangle: Rounded Corners 106">
            <a:extLst>
              <a:ext uri="{FF2B5EF4-FFF2-40B4-BE49-F238E27FC236}">
                <a16:creationId xmlns:a16="http://schemas.microsoft.com/office/drawing/2014/main" id="{649E7F75-45B0-4325-AC97-3D57A1E916A8}"/>
              </a:ext>
            </a:extLst>
          </p:cNvPr>
          <p:cNvSpPr/>
          <p:nvPr/>
        </p:nvSpPr>
        <p:spPr>
          <a:xfrm>
            <a:off x="3102455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24</a:t>
            </a:r>
          </a:p>
        </p:txBody>
      </p:sp>
      <p:sp>
        <p:nvSpPr>
          <p:cNvPr id="108" name="Rectangle: Rounded Corners 107">
            <a:extLst>
              <a:ext uri="{FF2B5EF4-FFF2-40B4-BE49-F238E27FC236}">
                <a16:creationId xmlns:a16="http://schemas.microsoft.com/office/drawing/2014/main" id="{74EBB215-C2DB-4FBB-B39F-7A78101D1843}"/>
              </a:ext>
            </a:extLst>
          </p:cNvPr>
          <p:cNvSpPr/>
          <p:nvPr/>
        </p:nvSpPr>
        <p:spPr>
          <a:xfrm>
            <a:off x="4092372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0" name="Rectangle: Rounded Corners 109">
            <a:extLst>
              <a:ext uri="{FF2B5EF4-FFF2-40B4-BE49-F238E27FC236}">
                <a16:creationId xmlns:a16="http://schemas.microsoft.com/office/drawing/2014/main" id="{6607ADBD-7F98-4C8C-A345-7A92277BDE91}"/>
              </a:ext>
            </a:extLst>
          </p:cNvPr>
          <p:cNvSpPr/>
          <p:nvPr/>
        </p:nvSpPr>
        <p:spPr>
          <a:xfrm>
            <a:off x="6066903" y="170548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48</a:t>
            </a:r>
          </a:p>
        </p:txBody>
      </p:sp>
      <p:sp>
        <p:nvSpPr>
          <p:cNvPr id="112" name="Rectangle: Rounded Corners 111">
            <a:extLst>
              <a:ext uri="{FF2B5EF4-FFF2-40B4-BE49-F238E27FC236}">
                <a16:creationId xmlns:a16="http://schemas.microsoft.com/office/drawing/2014/main" id="{0F1AAFCC-76EB-4981-B27B-181ABD3D0CF2}"/>
              </a:ext>
            </a:extLst>
          </p:cNvPr>
          <p:cNvSpPr/>
          <p:nvPr/>
        </p:nvSpPr>
        <p:spPr>
          <a:xfrm>
            <a:off x="7984614" y="1689121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64</a:t>
            </a:r>
          </a:p>
        </p:txBody>
      </p:sp>
      <p:sp>
        <p:nvSpPr>
          <p:cNvPr id="114" name="Rectangle: Rounded Corners 113">
            <a:extLst>
              <a:ext uri="{FF2B5EF4-FFF2-40B4-BE49-F238E27FC236}">
                <a16:creationId xmlns:a16="http://schemas.microsoft.com/office/drawing/2014/main" id="{5C42E8ED-3F4A-4248-B01E-16A06D65E893}"/>
              </a:ext>
            </a:extLst>
          </p:cNvPr>
          <p:cNvSpPr/>
          <p:nvPr/>
        </p:nvSpPr>
        <p:spPr>
          <a:xfrm>
            <a:off x="9926868" y="1657068"/>
            <a:ext cx="768653" cy="742011"/>
          </a:xfrm>
          <a:prstGeom prst="round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80</a:t>
            </a:r>
          </a:p>
        </p:txBody>
      </p:sp>
      <p:sp>
        <p:nvSpPr>
          <p:cNvPr id="115" name="Rectangle: Rounded Corners 114">
            <a:extLst>
              <a:ext uri="{FF2B5EF4-FFF2-40B4-BE49-F238E27FC236}">
                <a16:creationId xmlns:a16="http://schemas.microsoft.com/office/drawing/2014/main" id="{FD9554B1-D218-4988-B9D6-DF703EBF985C}"/>
              </a:ext>
            </a:extLst>
          </p:cNvPr>
          <p:cNvSpPr/>
          <p:nvPr/>
        </p:nvSpPr>
        <p:spPr>
          <a:xfrm>
            <a:off x="5058376" y="1724463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7" name="Rectangle: Rounded Corners 116">
            <a:extLst>
              <a:ext uri="{FF2B5EF4-FFF2-40B4-BE49-F238E27FC236}">
                <a16:creationId xmlns:a16="http://schemas.microsoft.com/office/drawing/2014/main" id="{3D99A646-F03B-43B2-AC0C-8D6EF5853356}"/>
              </a:ext>
            </a:extLst>
          </p:cNvPr>
          <p:cNvSpPr/>
          <p:nvPr/>
        </p:nvSpPr>
        <p:spPr>
          <a:xfrm>
            <a:off x="7030797" y="1683546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118" name="Rectangle: Rounded Corners 117">
            <a:extLst>
              <a:ext uri="{FF2B5EF4-FFF2-40B4-BE49-F238E27FC236}">
                <a16:creationId xmlns:a16="http://schemas.microsoft.com/office/drawing/2014/main" id="{A0FF7587-197A-491A-B7B1-864DCB45F7AF}"/>
              </a:ext>
            </a:extLst>
          </p:cNvPr>
          <p:cNvSpPr/>
          <p:nvPr/>
        </p:nvSpPr>
        <p:spPr>
          <a:xfrm>
            <a:off x="9000170" y="1677540"/>
            <a:ext cx="768653" cy="742011"/>
          </a:xfrm>
          <a:prstGeom prst="round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solidFill>
                    <a:srgbClr val="0070C0"/>
                  </a:solidFill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2813B9F-447C-4D41-BBE7-EA36DCCBD03D}"/>
              </a:ext>
            </a:extLst>
          </p:cNvPr>
          <p:cNvSpPr/>
          <p:nvPr/>
        </p:nvSpPr>
        <p:spPr>
          <a:xfrm>
            <a:off x="415769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32</a:t>
            </a:r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EB63105D-773D-4525-B965-B6E4946D77DF}"/>
              </a:ext>
            </a:extLst>
          </p:cNvPr>
          <p:cNvSpPr/>
          <p:nvPr/>
        </p:nvSpPr>
        <p:spPr>
          <a:xfrm>
            <a:off x="5107928" y="1837815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B42B12D1-CC29-4EE3-B75A-0277C8D8A52C}"/>
              </a:ext>
            </a:extLst>
          </p:cNvPr>
          <p:cNvSpPr/>
          <p:nvPr/>
        </p:nvSpPr>
        <p:spPr>
          <a:xfrm>
            <a:off x="7109028" y="1760612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56</a:t>
            </a:r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B69D0B02-99A6-41F5-810E-E610D0E0A329}"/>
              </a:ext>
            </a:extLst>
          </p:cNvPr>
          <p:cNvSpPr/>
          <p:nvPr/>
        </p:nvSpPr>
        <p:spPr>
          <a:xfrm>
            <a:off x="9053245" y="1769630"/>
            <a:ext cx="653775" cy="561264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734A5038-3E67-4E74-B2D8-E4F2BED9A9A4}"/>
              </a:ext>
            </a:extLst>
          </p:cNvPr>
          <p:cNvSpPr/>
          <p:nvPr/>
        </p:nvSpPr>
        <p:spPr>
          <a:xfrm>
            <a:off x="6482071" y="3542908"/>
            <a:ext cx="1016713" cy="73196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dirty="0">
                <a:solidFill>
                  <a:prstClr val="black"/>
                </a:solidFill>
                <a:latin typeface="Calibri"/>
              </a:rPr>
              <a:t>40</a:t>
            </a:r>
            <a:endParaRPr kumimoji="0" lang="en-US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90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 animBg="1"/>
      <p:bldP spid="72" grpId="0"/>
      <p:bldP spid="76" grpId="0"/>
      <p:bldP spid="89" grpId="0" animBg="1"/>
      <p:bldP spid="90" grpId="0" animBg="1"/>
      <p:bldP spid="91" grpId="0" animBg="1"/>
      <p:bldP spid="93" grpId="0" animBg="1"/>
      <p:bldP spid="94" grpId="0" animBg="1"/>
      <p:bldP spid="95" grpId="0"/>
      <p:bldP spid="96" grpId="0"/>
      <p:bldP spid="7" grpId="0" animBg="1"/>
      <p:bldP spid="119" grpId="0" animBg="1"/>
      <p:bldP spid="120" grpId="0" animBg="1"/>
      <p:bldP spid="121" grpId="0" animBg="1"/>
      <p:bldP spid="1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7" name="Rounded Rectangle 10">
            <a:extLst>
              <a:ext uri="{FF2B5EF4-FFF2-40B4-BE49-F238E27FC236}">
                <a16:creationId xmlns:a16="http://schemas.microsoft.com/office/drawing/2014/main" id="{B41593B0-04BE-C5F9-F88F-E797BC06E385}"/>
              </a:ext>
            </a:extLst>
          </p:cNvPr>
          <p:cNvSpPr/>
          <p:nvPr/>
        </p:nvSpPr>
        <p:spPr>
          <a:xfrm>
            <a:off x="232012" y="218365"/>
            <a:ext cx="11694659" cy="6482686"/>
          </a:xfrm>
          <a:prstGeom prst="roundRect">
            <a:avLst>
              <a:gd name="adj" fmla="val 8667"/>
            </a:avLst>
          </a:prstGeom>
          <a:solidFill>
            <a:schemeClr val="bg1">
              <a:alpha val="67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FF77AA-A533-DBDB-4805-C40915BC5C9A}"/>
              </a:ext>
            </a:extLst>
          </p:cNvPr>
          <p:cNvSpPr txBox="1"/>
          <p:nvPr/>
        </p:nvSpPr>
        <p:spPr>
          <a:xfrm>
            <a:off x="445132" y="333295"/>
            <a:ext cx="21366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82DA569-6182-453D-3563-5D1EFA079497}"/>
              </a:ext>
            </a:extLst>
          </p:cNvPr>
          <p:cNvSpPr/>
          <p:nvPr/>
        </p:nvSpPr>
        <p:spPr>
          <a:xfrm>
            <a:off x="4812354" y="1731737"/>
            <a:ext cx="1213291" cy="117459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b="1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206E1E5-A17C-706C-1494-E06C311D6ADC}"/>
              </a:ext>
            </a:extLst>
          </p:cNvPr>
          <p:cNvGrpSpPr/>
          <p:nvPr/>
        </p:nvGrpSpPr>
        <p:grpSpPr>
          <a:xfrm>
            <a:off x="1675559" y="1294246"/>
            <a:ext cx="8807563" cy="1644755"/>
            <a:chOff x="1675559" y="1294246"/>
            <a:chExt cx="8807563" cy="1644755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A5D9B3B-7CB0-798D-1D26-1AB5CC0CFF19}"/>
                </a:ext>
              </a:extLst>
            </p:cNvPr>
            <p:cNvGrpSpPr/>
            <p:nvPr/>
          </p:nvGrpSpPr>
          <p:grpSpPr>
            <a:xfrm>
              <a:off x="1675559" y="1294246"/>
              <a:ext cx="8807563" cy="1644755"/>
              <a:chOff x="828675" y="1361927"/>
              <a:chExt cx="6452297" cy="1038373"/>
            </a:xfrm>
          </p:grpSpPr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25FBC02-E77B-09DD-02F4-4D1DE8F2374F}"/>
                  </a:ext>
                </a:extLst>
              </p:cNvPr>
              <p:cNvSpPr/>
              <p:nvPr/>
            </p:nvSpPr>
            <p:spPr>
              <a:xfrm>
                <a:off x="828675" y="1571625"/>
                <a:ext cx="1062579" cy="828675"/>
              </a:xfrm>
              <a:prstGeom prst="rect">
                <a:avLst/>
              </a:prstGeom>
              <a:solidFill>
                <a:srgbClr val="00B050"/>
              </a:solidFill>
              <a:ln w="28575">
                <a:solidFill>
                  <a:srgbClr val="92D050"/>
                </a:solidFill>
              </a:ln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54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8</a:t>
                </a:r>
              </a:p>
            </p:txBody>
          </p:sp>
          <p:cxnSp>
            <p:nvCxnSpPr>
              <p:cNvPr id="20" name="Straight Arrow Connector 19">
                <a:extLst>
                  <a:ext uri="{FF2B5EF4-FFF2-40B4-BE49-F238E27FC236}">
                    <a16:creationId xmlns:a16="http://schemas.microsoft.com/office/drawing/2014/main" id="{BD09E41F-311F-08F7-B80B-133F70663394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>
                <a:off x="1891254" y="1985963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918534FE-6A8D-5115-80EB-AB469FD5F15F}"/>
                  </a:ext>
                </a:extLst>
              </p:cNvPr>
              <p:cNvSpPr/>
              <p:nvPr/>
            </p:nvSpPr>
            <p:spPr>
              <a:xfrm>
                <a:off x="3448050" y="1457325"/>
                <a:ext cx="1062579" cy="942968"/>
              </a:xfrm>
              <a:prstGeom prst="ellips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cxnSp>
            <p:nvCxnSpPr>
              <p:cNvPr id="22" name="Straight Arrow Connector 21">
                <a:extLst>
                  <a:ext uri="{FF2B5EF4-FFF2-40B4-BE49-F238E27FC236}">
                    <a16:creationId xmlns:a16="http://schemas.microsoft.com/office/drawing/2014/main" id="{E0650B91-40A4-C524-41EA-8304EC27C52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10629" y="1985962"/>
                <a:ext cx="1556796" cy="0"/>
              </a:xfrm>
              <a:prstGeom prst="straightConnector1">
                <a:avLst/>
              </a:prstGeom>
              <a:ln w="38100">
                <a:solidFill>
                  <a:srgbClr val="00B05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Isosceles Triangle 22">
                <a:extLst>
                  <a:ext uri="{FF2B5EF4-FFF2-40B4-BE49-F238E27FC236}">
                    <a16:creationId xmlns:a16="http://schemas.microsoft.com/office/drawing/2014/main" id="{2383C5BC-C124-D629-8A05-E58DB38FBBAF}"/>
                  </a:ext>
                </a:extLst>
              </p:cNvPr>
              <p:cNvSpPr/>
              <p:nvPr/>
            </p:nvSpPr>
            <p:spPr>
              <a:xfrm>
                <a:off x="5725450" y="1361927"/>
                <a:ext cx="1555522" cy="942968"/>
              </a:xfrm>
              <a:prstGeom prst="triangle">
                <a:avLst/>
              </a:prstGeom>
              <a:ln w="28575"/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54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8F900306-F551-7D7D-9730-0032ECCDCF67}"/>
                  </a:ext>
                </a:extLst>
              </p:cNvPr>
              <p:cNvSpPr txBox="1"/>
              <p:nvPr/>
            </p:nvSpPr>
            <p:spPr>
              <a:xfrm>
                <a:off x="2199858" y="1478693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x 3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8B5852D6-BC78-3763-7589-5F557E1A576F}"/>
                  </a:ext>
                </a:extLst>
              </p:cNvPr>
              <p:cNvSpPr txBox="1"/>
              <p:nvPr/>
            </p:nvSpPr>
            <p:spPr>
              <a:xfrm>
                <a:off x="4680064" y="1482952"/>
                <a:ext cx="1325513" cy="582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54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+ 16</a:t>
                </a: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FCC6E19-F0F3-F479-9F61-E7DF7F804757}"/>
                </a:ext>
              </a:extLst>
            </p:cNvPr>
            <p:cNvSpPr txBox="1"/>
            <p:nvPr/>
          </p:nvSpPr>
          <p:spPr>
            <a:xfrm>
              <a:off x="5688303" y="1688726"/>
              <a:ext cx="89758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63D8007-838F-01DF-E892-9FF49ACB67F3}"/>
                </a:ext>
              </a:extLst>
            </p:cNvPr>
            <p:cNvSpPr txBox="1"/>
            <p:nvPr/>
          </p:nvSpPr>
          <p:spPr>
            <a:xfrm>
              <a:off x="9088364" y="1665276"/>
              <a:ext cx="66618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5400" b="1" dirty="0"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26" name="图片 5">
            <a:hlinkClick r:id="rId6" action="ppaction://hlinksldjump"/>
            <a:extLst>
              <a:ext uri="{FF2B5EF4-FFF2-40B4-BE49-F238E27FC236}">
                <a16:creationId xmlns:a16="http://schemas.microsoft.com/office/drawing/2014/main" id="{4F287E0A-6705-C99B-3D1D-6A9D6FBFD37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36911" y="3241110"/>
            <a:ext cx="3984719" cy="3984719"/>
          </a:xfrm>
          <a:prstGeom prst="rect">
            <a:avLst/>
          </a:prstGeom>
        </p:spPr>
      </p:pic>
      <p:sp>
        <p:nvSpPr>
          <p:cNvPr id="27" name="Cloud Callout 15">
            <a:extLst>
              <a:ext uri="{FF2B5EF4-FFF2-40B4-BE49-F238E27FC236}">
                <a16:creationId xmlns:a16="http://schemas.microsoft.com/office/drawing/2014/main" id="{40493CA5-4046-1103-361E-1941D63243F0}"/>
              </a:ext>
            </a:extLst>
          </p:cNvPr>
          <p:cNvSpPr/>
          <p:nvPr/>
        </p:nvSpPr>
        <p:spPr>
          <a:xfrm>
            <a:off x="5181361" y="3510549"/>
            <a:ext cx="5957741" cy="2585925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-347870 w 5463741"/>
              <a:gd name="connsiteY0" fmla="*/ 2348926 h 2584788"/>
              <a:gd name="connsiteX1" fmla="*/ -419670 w 5463741"/>
              <a:gd name="connsiteY1" fmla="*/ 2420726 h 2584788"/>
              <a:gd name="connsiteX2" fmla="*/ -491470 w 5463741"/>
              <a:gd name="connsiteY2" fmla="*/ 2348926 h 2584788"/>
              <a:gd name="connsiteX3" fmla="*/ -419670 w 5463741"/>
              <a:gd name="connsiteY3" fmla="*/ 2277126 h 2584788"/>
              <a:gd name="connsiteX4" fmla="*/ -347870 w 5463741"/>
              <a:gd name="connsiteY4" fmla="*/ 2348926 h 2584788"/>
              <a:gd name="connsiteX0" fmla="*/ -13925 w 5463741"/>
              <a:gd name="connsiteY0" fmla="*/ 2261044 h 2584788"/>
              <a:gd name="connsiteX1" fmla="*/ -157524 w 5463741"/>
              <a:gd name="connsiteY1" fmla="*/ 2404643 h 2584788"/>
              <a:gd name="connsiteX2" fmla="*/ -301123 w 5463741"/>
              <a:gd name="connsiteY2" fmla="*/ 2261044 h 2584788"/>
              <a:gd name="connsiteX3" fmla="*/ -157524 w 5463741"/>
              <a:gd name="connsiteY3" fmla="*/ 2117445 h 2584788"/>
              <a:gd name="connsiteX4" fmla="*/ -13925 w 5463741"/>
              <a:gd name="connsiteY4" fmla="*/ 2261044 h 2584788"/>
              <a:gd name="connsiteX0" fmla="*/ 456172 w 5463741"/>
              <a:gd name="connsiteY0" fmla="*/ 2127517 h 2584788"/>
              <a:gd name="connsiteX1" fmla="*/ 240773 w 5463741"/>
              <a:gd name="connsiteY1" fmla="*/ 2342916 h 2584788"/>
              <a:gd name="connsiteX2" fmla="*/ 25374 w 5463741"/>
              <a:gd name="connsiteY2" fmla="*/ 2127517 h 2584788"/>
              <a:gd name="connsiteX3" fmla="*/ 240773 w 5463741"/>
              <a:gd name="connsiteY3" fmla="*/ 1912118 h 2584788"/>
              <a:gd name="connsiteX4" fmla="*/ 456172 w 5463741"/>
              <a:gd name="connsiteY4" fmla="*/ 2127517 h 2584788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7786 w 47106"/>
              <a:gd name="connsiteY0" fmla="*/ 14229 h 43219"/>
              <a:gd name="connsiteX1" fmla="*/ 9509 w 47106"/>
              <a:gd name="connsiteY1" fmla="*/ 6766 h 43219"/>
              <a:gd name="connsiteX2" fmla="*/ 17891 w 47106"/>
              <a:gd name="connsiteY2" fmla="*/ 5061 h 43219"/>
              <a:gd name="connsiteX3" fmla="*/ 26342 w 47106"/>
              <a:gd name="connsiteY3" fmla="*/ 3291 h 43219"/>
              <a:gd name="connsiteX4" fmla="*/ 29635 w 47106"/>
              <a:gd name="connsiteY4" fmla="*/ 59 h 43219"/>
              <a:gd name="connsiteX5" fmla="*/ 33719 w 47106"/>
              <a:gd name="connsiteY5" fmla="*/ 2340 h 43219"/>
              <a:gd name="connsiteX6" fmla="*/ 39349 w 47106"/>
              <a:gd name="connsiteY6" fmla="*/ 549 h 43219"/>
              <a:gd name="connsiteX7" fmla="*/ 42204 w 47106"/>
              <a:gd name="connsiteY7" fmla="*/ 5435 h 43219"/>
              <a:gd name="connsiteX8" fmla="*/ 45868 w 47106"/>
              <a:gd name="connsiteY8" fmla="*/ 10177 h 43219"/>
              <a:gd name="connsiteX9" fmla="*/ 45704 w 47106"/>
              <a:gd name="connsiteY9" fmla="*/ 15319 h 43219"/>
              <a:gd name="connsiteX10" fmla="*/ 46902 w 47106"/>
              <a:gd name="connsiteY10" fmla="*/ 23181 h 43219"/>
              <a:gd name="connsiteX11" fmla="*/ 41290 w 47106"/>
              <a:gd name="connsiteY11" fmla="*/ 30063 h 43219"/>
              <a:gd name="connsiteX12" fmla="*/ 39281 w 47106"/>
              <a:gd name="connsiteY12" fmla="*/ 35960 h 43219"/>
              <a:gd name="connsiteX13" fmla="*/ 32441 w 47106"/>
              <a:gd name="connsiteY13" fmla="*/ 36674 h 43219"/>
              <a:gd name="connsiteX14" fmla="*/ 27553 w 47106"/>
              <a:gd name="connsiteY14" fmla="*/ 42965 h 43219"/>
              <a:gd name="connsiteX15" fmla="*/ 20366 w 47106"/>
              <a:gd name="connsiteY15" fmla="*/ 39125 h 43219"/>
              <a:gd name="connsiteX16" fmla="*/ 9690 w 47106"/>
              <a:gd name="connsiteY16" fmla="*/ 35331 h 43219"/>
              <a:gd name="connsiteX17" fmla="*/ 4996 w 47106"/>
              <a:gd name="connsiteY17" fmla="*/ 31109 h 43219"/>
              <a:gd name="connsiteX18" fmla="*/ 5999 w 47106"/>
              <a:gd name="connsiteY18" fmla="*/ 25410 h 43219"/>
              <a:gd name="connsiteX19" fmla="*/ 3881 w 47106"/>
              <a:gd name="connsiteY19" fmla="*/ 19563 h 43219"/>
              <a:gd name="connsiteX20" fmla="*/ 7749 w 47106"/>
              <a:gd name="connsiteY20" fmla="*/ 14366 h 43219"/>
              <a:gd name="connsiteX21" fmla="*/ 7786 w 47106"/>
              <a:gd name="connsiteY21" fmla="*/ 14229 h 43219"/>
              <a:gd name="connsiteX0" fmla="*/ 143600 w 5957741"/>
              <a:gd name="connsiteY0" fmla="*/ 2340490 h 2585925"/>
              <a:gd name="connsiteX1" fmla="*/ 71800 w 5957741"/>
              <a:gd name="connsiteY1" fmla="*/ 2412290 h 2585925"/>
              <a:gd name="connsiteX2" fmla="*/ 0 w 5957741"/>
              <a:gd name="connsiteY2" fmla="*/ 2340490 h 2585925"/>
              <a:gd name="connsiteX3" fmla="*/ 71800 w 5957741"/>
              <a:gd name="connsiteY3" fmla="*/ 2268690 h 2585925"/>
              <a:gd name="connsiteX4" fmla="*/ 143600 w 5957741"/>
              <a:gd name="connsiteY4" fmla="*/ 2340490 h 2585925"/>
              <a:gd name="connsiteX0" fmla="*/ 477545 w 5957741"/>
              <a:gd name="connsiteY0" fmla="*/ 2252608 h 2585925"/>
              <a:gd name="connsiteX1" fmla="*/ 333946 w 5957741"/>
              <a:gd name="connsiteY1" fmla="*/ 2396207 h 2585925"/>
              <a:gd name="connsiteX2" fmla="*/ 190347 w 5957741"/>
              <a:gd name="connsiteY2" fmla="*/ 2252608 h 2585925"/>
              <a:gd name="connsiteX3" fmla="*/ 333946 w 5957741"/>
              <a:gd name="connsiteY3" fmla="*/ 2109009 h 2585925"/>
              <a:gd name="connsiteX4" fmla="*/ 477545 w 5957741"/>
              <a:gd name="connsiteY4" fmla="*/ 2252608 h 2585925"/>
              <a:gd name="connsiteX0" fmla="*/ 947642 w 5957741"/>
              <a:gd name="connsiteY0" fmla="*/ 2119081 h 2585925"/>
              <a:gd name="connsiteX1" fmla="*/ 732243 w 5957741"/>
              <a:gd name="connsiteY1" fmla="*/ 2334480 h 2585925"/>
              <a:gd name="connsiteX2" fmla="*/ 516844 w 5957741"/>
              <a:gd name="connsiteY2" fmla="*/ 2119081 h 2585925"/>
              <a:gd name="connsiteX3" fmla="*/ 732243 w 5957741"/>
              <a:gd name="connsiteY3" fmla="*/ 1903682 h 2585925"/>
              <a:gd name="connsiteX4" fmla="*/ 947642 w 5957741"/>
              <a:gd name="connsiteY4" fmla="*/ 2119081 h 2585925"/>
              <a:gd name="connsiteX0" fmla="*/ 8579 w 47106"/>
              <a:gd name="connsiteY0" fmla="*/ 26036 h 43219"/>
              <a:gd name="connsiteX1" fmla="*/ 6046 w 47106"/>
              <a:gd name="connsiteY1" fmla="*/ 25239 h 43219"/>
              <a:gd name="connsiteX2" fmla="*/ 10814 w 47106"/>
              <a:gd name="connsiteY2" fmla="*/ 34758 h 43219"/>
              <a:gd name="connsiteX3" fmla="*/ 9706 w 47106"/>
              <a:gd name="connsiteY3" fmla="*/ 35139 h 43219"/>
              <a:gd name="connsiteX4" fmla="*/ 20364 w 47106"/>
              <a:gd name="connsiteY4" fmla="*/ 38949 h 43219"/>
              <a:gd name="connsiteX5" fmla="*/ 19696 w 47106"/>
              <a:gd name="connsiteY5" fmla="*/ 37209 h 43219"/>
              <a:gd name="connsiteX6" fmla="*/ 32713 w 47106"/>
              <a:gd name="connsiteY6" fmla="*/ 34610 h 43219"/>
              <a:gd name="connsiteX7" fmla="*/ 32446 w 47106"/>
              <a:gd name="connsiteY7" fmla="*/ 36519 h 43219"/>
              <a:gd name="connsiteX8" fmla="*/ 40929 w 47106"/>
              <a:gd name="connsiteY8" fmla="*/ 28059 h 43219"/>
              <a:gd name="connsiteX9" fmla="*/ 41266 w 47106"/>
              <a:gd name="connsiteY9" fmla="*/ 29949 h 43219"/>
              <a:gd name="connsiteX10" fmla="*/ 45684 w 47106"/>
              <a:gd name="connsiteY10" fmla="*/ 15213 h 43219"/>
              <a:gd name="connsiteX11" fmla="*/ 44236 w 47106"/>
              <a:gd name="connsiteY11" fmla="*/ 17889 h 43219"/>
              <a:gd name="connsiteX12" fmla="*/ 42210 w 47106"/>
              <a:gd name="connsiteY12" fmla="*/ 5285 h 43219"/>
              <a:gd name="connsiteX13" fmla="*/ 42286 w 47106"/>
              <a:gd name="connsiteY13" fmla="*/ 6549 h 43219"/>
              <a:gd name="connsiteX14" fmla="*/ 32964 w 47106"/>
              <a:gd name="connsiteY14" fmla="*/ 3811 h 43219"/>
              <a:gd name="connsiteX15" fmla="*/ 33706 w 47106"/>
              <a:gd name="connsiteY15" fmla="*/ 2199 h 43219"/>
              <a:gd name="connsiteX16" fmla="*/ 26027 w 47106"/>
              <a:gd name="connsiteY16" fmla="*/ 4579 h 43219"/>
              <a:gd name="connsiteX17" fmla="*/ 26386 w 47106"/>
              <a:gd name="connsiteY17" fmla="*/ 3189 h 43219"/>
              <a:gd name="connsiteX18" fmla="*/ 17886 w 47106"/>
              <a:gd name="connsiteY18" fmla="*/ 5051 h 43219"/>
              <a:gd name="connsiteX19" fmla="*/ 19186 w 47106"/>
              <a:gd name="connsiteY19" fmla="*/ 6399 h 43219"/>
              <a:gd name="connsiteX20" fmla="*/ 8013 w 47106"/>
              <a:gd name="connsiteY20" fmla="*/ 15648 h 43219"/>
              <a:gd name="connsiteX21" fmla="*/ 7786 w 47106"/>
              <a:gd name="connsiteY21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7106" h="43219">
                <a:moveTo>
                  <a:pt x="7786" y="14229"/>
                </a:moveTo>
                <a:cubicBezTo>
                  <a:pt x="7515" y="11516"/>
                  <a:pt x="8147" y="8780"/>
                  <a:pt x="9509" y="6766"/>
                </a:cubicBezTo>
                <a:cubicBezTo>
                  <a:pt x="11661" y="3585"/>
                  <a:pt x="15150" y="2876"/>
                  <a:pt x="17891" y="5061"/>
                </a:cubicBezTo>
                <a:cubicBezTo>
                  <a:pt x="19564" y="768"/>
                  <a:pt x="23800" y="-119"/>
                  <a:pt x="26342" y="3291"/>
                </a:cubicBezTo>
                <a:cubicBezTo>
                  <a:pt x="26983" y="1542"/>
                  <a:pt x="28214" y="333"/>
                  <a:pt x="29635" y="59"/>
                </a:cubicBezTo>
                <a:cubicBezTo>
                  <a:pt x="31199" y="-243"/>
                  <a:pt x="32761" y="629"/>
                  <a:pt x="33719" y="2340"/>
                </a:cubicBezTo>
                <a:cubicBezTo>
                  <a:pt x="35101" y="126"/>
                  <a:pt x="37387" y="-601"/>
                  <a:pt x="39349" y="549"/>
                </a:cubicBezTo>
                <a:cubicBezTo>
                  <a:pt x="40844" y="1425"/>
                  <a:pt x="41916" y="3259"/>
                  <a:pt x="42204" y="5435"/>
                </a:cubicBezTo>
                <a:cubicBezTo>
                  <a:pt x="43932" y="6077"/>
                  <a:pt x="45308" y="7857"/>
                  <a:pt x="45868" y="10177"/>
                </a:cubicBezTo>
                <a:cubicBezTo>
                  <a:pt x="46275" y="11861"/>
                  <a:pt x="46217" y="13690"/>
                  <a:pt x="45704" y="15319"/>
                </a:cubicBezTo>
                <a:cubicBezTo>
                  <a:pt x="46965" y="17553"/>
                  <a:pt x="47406" y="20449"/>
                  <a:pt x="46902" y="23181"/>
                </a:cubicBezTo>
                <a:cubicBezTo>
                  <a:pt x="46232" y="26813"/>
                  <a:pt x="44014" y="29533"/>
                  <a:pt x="41290" y="30063"/>
                </a:cubicBezTo>
                <a:cubicBezTo>
                  <a:pt x="41277" y="32330"/>
                  <a:pt x="40544" y="34480"/>
                  <a:pt x="39281" y="35960"/>
                </a:cubicBezTo>
                <a:cubicBezTo>
                  <a:pt x="37362" y="38209"/>
                  <a:pt x="34590" y="38498"/>
                  <a:pt x="32441" y="36674"/>
                </a:cubicBezTo>
                <a:cubicBezTo>
                  <a:pt x="31746" y="39807"/>
                  <a:pt x="29885" y="42202"/>
                  <a:pt x="27553" y="42965"/>
                </a:cubicBezTo>
                <a:cubicBezTo>
                  <a:pt x="24805" y="43864"/>
                  <a:pt x="21937" y="42332"/>
                  <a:pt x="20366" y="39125"/>
                </a:cubicBezTo>
                <a:cubicBezTo>
                  <a:pt x="16658" y="42169"/>
                  <a:pt x="11842" y="40458"/>
                  <a:pt x="9690" y="35331"/>
                </a:cubicBezTo>
                <a:cubicBezTo>
                  <a:pt x="7576" y="35668"/>
                  <a:pt x="5591" y="33883"/>
                  <a:pt x="4996" y="31109"/>
                </a:cubicBezTo>
                <a:cubicBezTo>
                  <a:pt x="4565" y="29102"/>
                  <a:pt x="4946" y="26936"/>
                  <a:pt x="5999" y="25410"/>
                </a:cubicBezTo>
                <a:cubicBezTo>
                  <a:pt x="4505" y="24213"/>
                  <a:pt x="3673" y="21916"/>
                  <a:pt x="3881" y="19563"/>
                </a:cubicBezTo>
                <a:cubicBezTo>
                  <a:pt x="4125" y="16808"/>
                  <a:pt x="5731" y="14650"/>
                  <a:pt x="7749" y="14366"/>
                </a:cubicBezTo>
                <a:cubicBezTo>
                  <a:pt x="7761" y="14320"/>
                  <a:pt x="7774" y="14275"/>
                  <a:pt x="7786" y="14229"/>
                </a:cubicBezTo>
                <a:close/>
              </a:path>
              <a:path w="5957741" h="2585925">
                <a:moveTo>
                  <a:pt x="143600" y="2340490"/>
                </a:moveTo>
                <a:cubicBezTo>
                  <a:pt x="143600" y="2380144"/>
                  <a:pt x="111454" y="2412290"/>
                  <a:pt x="71800" y="2412290"/>
                </a:cubicBezTo>
                <a:cubicBezTo>
                  <a:pt x="32146" y="2412290"/>
                  <a:pt x="0" y="2380144"/>
                  <a:pt x="0" y="2340490"/>
                </a:cubicBezTo>
                <a:cubicBezTo>
                  <a:pt x="0" y="2300836"/>
                  <a:pt x="32146" y="2268690"/>
                  <a:pt x="71800" y="2268690"/>
                </a:cubicBezTo>
                <a:cubicBezTo>
                  <a:pt x="111454" y="2268690"/>
                  <a:pt x="143600" y="2300836"/>
                  <a:pt x="143600" y="2340490"/>
                </a:cubicBezTo>
                <a:close/>
              </a:path>
              <a:path w="5957741" h="2585925">
                <a:moveTo>
                  <a:pt x="477545" y="2252608"/>
                </a:moveTo>
                <a:cubicBezTo>
                  <a:pt x="477545" y="2331916"/>
                  <a:pt x="413254" y="2396207"/>
                  <a:pt x="333946" y="2396207"/>
                </a:cubicBezTo>
                <a:cubicBezTo>
                  <a:pt x="254638" y="2396207"/>
                  <a:pt x="190347" y="2331916"/>
                  <a:pt x="190347" y="2252608"/>
                </a:cubicBezTo>
                <a:cubicBezTo>
                  <a:pt x="190347" y="2173300"/>
                  <a:pt x="254638" y="2109009"/>
                  <a:pt x="333946" y="2109009"/>
                </a:cubicBezTo>
                <a:cubicBezTo>
                  <a:pt x="413254" y="2109009"/>
                  <a:pt x="477545" y="2173300"/>
                  <a:pt x="477545" y="2252608"/>
                </a:cubicBezTo>
                <a:close/>
              </a:path>
              <a:path w="5957741" h="2585925">
                <a:moveTo>
                  <a:pt x="947642" y="2119081"/>
                </a:moveTo>
                <a:cubicBezTo>
                  <a:pt x="947642" y="2238043"/>
                  <a:pt x="851205" y="2334480"/>
                  <a:pt x="732243" y="2334480"/>
                </a:cubicBezTo>
                <a:cubicBezTo>
                  <a:pt x="613281" y="2334480"/>
                  <a:pt x="516844" y="2238043"/>
                  <a:pt x="516844" y="2119081"/>
                </a:cubicBezTo>
                <a:cubicBezTo>
                  <a:pt x="516844" y="2000119"/>
                  <a:pt x="613281" y="1903682"/>
                  <a:pt x="732243" y="1903682"/>
                </a:cubicBezTo>
                <a:cubicBezTo>
                  <a:pt x="851205" y="1903682"/>
                  <a:pt x="947642" y="2000119"/>
                  <a:pt x="947642" y="2119081"/>
                </a:cubicBezTo>
                <a:close/>
              </a:path>
              <a:path w="47106" h="43219" fill="none" extrusionOk="0">
                <a:moveTo>
                  <a:pt x="8579" y="26036"/>
                </a:moveTo>
                <a:cubicBezTo>
                  <a:pt x="7695" y="26130"/>
                  <a:pt x="6811" y="25852"/>
                  <a:pt x="6046" y="25239"/>
                </a:cubicBezTo>
                <a:moveTo>
                  <a:pt x="10814" y="34758"/>
                </a:moveTo>
                <a:cubicBezTo>
                  <a:pt x="10459" y="34951"/>
                  <a:pt x="10086" y="35079"/>
                  <a:pt x="9706" y="35139"/>
                </a:cubicBezTo>
                <a:moveTo>
                  <a:pt x="20364" y="38949"/>
                </a:moveTo>
                <a:cubicBezTo>
                  <a:pt x="20097" y="38403"/>
                  <a:pt x="19873" y="37820"/>
                  <a:pt x="19696" y="37209"/>
                </a:cubicBezTo>
                <a:moveTo>
                  <a:pt x="32713" y="34610"/>
                </a:moveTo>
                <a:cubicBezTo>
                  <a:pt x="32674" y="35257"/>
                  <a:pt x="32584" y="35897"/>
                  <a:pt x="32446" y="36519"/>
                </a:cubicBezTo>
                <a:moveTo>
                  <a:pt x="40929" y="28059"/>
                </a:moveTo>
                <a:cubicBezTo>
                  <a:pt x="42933" y="29387"/>
                  <a:pt x="41284" y="26917"/>
                  <a:pt x="41266" y="29949"/>
                </a:cubicBezTo>
                <a:moveTo>
                  <a:pt x="45684" y="15213"/>
                </a:moveTo>
                <a:cubicBezTo>
                  <a:pt x="45359" y="16245"/>
                  <a:pt x="44864" y="17161"/>
                  <a:pt x="44236" y="17889"/>
                </a:cubicBezTo>
                <a:moveTo>
                  <a:pt x="42210" y="5285"/>
                </a:moveTo>
                <a:cubicBezTo>
                  <a:pt x="42265" y="5702"/>
                  <a:pt x="42291" y="6125"/>
                  <a:pt x="42286" y="6549"/>
                </a:cubicBezTo>
                <a:moveTo>
                  <a:pt x="32964" y="3811"/>
                </a:moveTo>
                <a:cubicBezTo>
                  <a:pt x="33153" y="3228"/>
                  <a:pt x="33402" y="2685"/>
                  <a:pt x="33706" y="2199"/>
                </a:cubicBezTo>
                <a:moveTo>
                  <a:pt x="26027" y="4579"/>
                </a:moveTo>
                <a:cubicBezTo>
                  <a:pt x="26104" y="4097"/>
                  <a:pt x="26225" y="3630"/>
                  <a:pt x="26386" y="3189"/>
                </a:cubicBezTo>
                <a:moveTo>
                  <a:pt x="17886" y="5051"/>
                </a:moveTo>
                <a:cubicBezTo>
                  <a:pt x="18358" y="5427"/>
                  <a:pt x="18794" y="5880"/>
                  <a:pt x="19186" y="6399"/>
                </a:cubicBezTo>
                <a:moveTo>
                  <a:pt x="8013" y="15648"/>
                </a:moveTo>
                <a:cubicBezTo>
                  <a:pt x="7910" y="15184"/>
                  <a:pt x="7834" y="14710"/>
                  <a:pt x="7786" y="14229"/>
                </a:cubicBezTo>
              </a:path>
            </a:pathLst>
          </a:custGeom>
          <a:solidFill>
            <a:schemeClr val="bg1"/>
          </a:solidFill>
          <a:ln>
            <a:solidFill>
              <a:srgbClr val="99663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7260B93-7FD1-3CE8-751F-CF66DA9EC5C5}"/>
              </a:ext>
            </a:extLst>
          </p:cNvPr>
          <p:cNvSpPr txBox="1"/>
          <p:nvPr/>
        </p:nvSpPr>
        <p:spPr>
          <a:xfrm>
            <a:off x="6489226" y="3932065"/>
            <a:ext cx="441232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phép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32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GB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983EE7F3-CC14-63B7-6AF4-6977815118E4}"/>
              </a:ext>
            </a:extLst>
          </p:cNvPr>
          <p:cNvSpPr/>
          <p:nvPr/>
        </p:nvSpPr>
        <p:spPr>
          <a:xfrm>
            <a:off x="5344987" y="1608652"/>
            <a:ext cx="1286102" cy="1079658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24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B29D679-EA56-4080-DC6D-A1A37A007B09}"/>
              </a:ext>
            </a:extLst>
          </p:cNvPr>
          <p:cNvSpPr/>
          <p:nvPr/>
        </p:nvSpPr>
        <p:spPr>
          <a:xfrm>
            <a:off x="8820039" y="1729964"/>
            <a:ext cx="1226485" cy="105078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</a:p>
        </p:txBody>
      </p:sp>
      <p:pic>
        <p:nvPicPr>
          <p:cNvPr id="34" name="Picture 33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8D70DB1-42B5-91C6-A0B8-820D419D2AB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924" y="4346369"/>
            <a:ext cx="320880" cy="122897"/>
          </a:xfrm>
          <a:prstGeom prst="rect">
            <a:avLst/>
          </a:prstGeom>
        </p:spPr>
      </p:pic>
      <p:pic>
        <p:nvPicPr>
          <p:cNvPr id="41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96DF7353-242D-D2DC-7383-E26AE5AF27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674255" y="126637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658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050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7" grpId="0" animBg="1"/>
      <p:bldP spid="28" grpId="0"/>
      <p:bldP spid="29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形 4">
            <a:extLst>
              <a:ext uri="{FF2B5EF4-FFF2-40B4-BE49-F238E27FC236}">
                <a16:creationId xmlns:a16="http://schemas.microsoft.com/office/drawing/2014/main" id="{247FD368-B523-40D9-BD06-8360E2E506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=""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2659745" y="-2659746"/>
            <a:ext cx="6872512" cy="12192003"/>
          </a:xfrm>
          <a:prstGeom prst="rect">
            <a:avLst/>
          </a:prstGeom>
        </p:spPr>
      </p:pic>
      <p:sp>
        <p:nvSpPr>
          <p:cNvPr id="6" name="任意多边形: 形状 5">
            <a:extLst>
              <a:ext uri="{FF2B5EF4-FFF2-40B4-BE49-F238E27FC236}">
                <a16:creationId xmlns:a16="http://schemas.microsoft.com/office/drawing/2014/main" id="{489880D0-1182-4052-848E-3D936536B382}"/>
              </a:ext>
            </a:extLst>
          </p:cNvPr>
          <p:cNvSpPr/>
          <p:nvPr/>
        </p:nvSpPr>
        <p:spPr>
          <a:xfrm>
            <a:off x="491725" y="417228"/>
            <a:ext cx="11381613" cy="6284409"/>
          </a:xfrm>
          <a:custGeom>
            <a:avLst/>
            <a:gdLst>
              <a:gd name="connsiteX0" fmla="*/ 739424 w 12277406"/>
              <a:gd name="connsiteY0" fmla="*/ 6032746 h 7271836"/>
              <a:gd name="connsiteX1" fmla="*/ 782967 w 12277406"/>
              <a:gd name="connsiteY1" fmla="*/ 3478232 h 7271836"/>
              <a:gd name="connsiteX2" fmla="*/ 782967 w 12277406"/>
              <a:gd name="connsiteY2" fmla="*/ 836632 h 7271836"/>
              <a:gd name="connsiteX3" fmla="*/ 1552224 w 12277406"/>
              <a:gd name="connsiteY3" fmla="*/ 386689 h 7271836"/>
              <a:gd name="connsiteX4" fmla="*/ 11320338 w 12277406"/>
              <a:gd name="connsiteY4" fmla="*/ 357660 h 7271836"/>
              <a:gd name="connsiteX5" fmla="*/ 11813824 w 12277406"/>
              <a:gd name="connsiteY5" fmla="*/ 5074803 h 7271836"/>
              <a:gd name="connsiteX6" fmla="*/ 11305824 w 12277406"/>
              <a:gd name="connsiteY6" fmla="*/ 6889089 h 7271836"/>
              <a:gd name="connsiteX7" fmla="*/ 797481 w 12277406"/>
              <a:gd name="connsiteY7" fmla="*/ 7208403 h 7271836"/>
              <a:gd name="connsiteX8" fmla="*/ 739424 w 12277406"/>
              <a:gd name="connsiteY8" fmla="*/ 6032746 h 7271836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88272 h 7327362"/>
              <a:gd name="connsiteX1" fmla="*/ 782967 w 12277406"/>
              <a:gd name="connsiteY1" fmla="*/ 3533758 h 7327362"/>
              <a:gd name="connsiteX2" fmla="*/ 899081 w 12277406"/>
              <a:gd name="connsiteY2" fmla="*/ 2198443 h 7327362"/>
              <a:gd name="connsiteX3" fmla="*/ 1552224 w 12277406"/>
              <a:gd name="connsiteY3" fmla="*/ 442215 h 7327362"/>
              <a:gd name="connsiteX4" fmla="*/ 11320338 w 12277406"/>
              <a:gd name="connsiteY4" fmla="*/ 413186 h 7327362"/>
              <a:gd name="connsiteX5" fmla="*/ 11813824 w 12277406"/>
              <a:gd name="connsiteY5" fmla="*/ 5130329 h 7327362"/>
              <a:gd name="connsiteX6" fmla="*/ 11305824 w 12277406"/>
              <a:gd name="connsiteY6" fmla="*/ 6944615 h 7327362"/>
              <a:gd name="connsiteX7" fmla="*/ 797481 w 12277406"/>
              <a:gd name="connsiteY7" fmla="*/ 7263929 h 7327362"/>
              <a:gd name="connsiteX8" fmla="*/ 739424 w 12277406"/>
              <a:gd name="connsiteY8" fmla="*/ 6088272 h 7327362"/>
              <a:gd name="connsiteX0" fmla="*/ 739424 w 12277406"/>
              <a:gd name="connsiteY0" fmla="*/ 6092350 h 7331440"/>
              <a:gd name="connsiteX1" fmla="*/ 782967 w 12277406"/>
              <a:gd name="connsiteY1" fmla="*/ 3537836 h 7331440"/>
              <a:gd name="connsiteX2" fmla="*/ 507195 w 12277406"/>
              <a:gd name="connsiteY2" fmla="*/ 2289607 h 7331440"/>
              <a:gd name="connsiteX3" fmla="*/ 1552224 w 12277406"/>
              <a:gd name="connsiteY3" fmla="*/ 446293 h 7331440"/>
              <a:gd name="connsiteX4" fmla="*/ 11320338 w 12277406"/>
              <a:gd name="connsiteY4" fmla="*/ 417264 h 7331440"/>
              <a:gd name="connsiteX5" fmla="*/ 11813824 w 12277406"/>
              <a:gd name="connsiteY5" fmla="*/ 5134407 h 7331440"/>
              <a:gd name="connsiteX6" fmla="*/ 11305824 w 12277406"/>
              <a:gd name="connsiteY6" fmla="*/ 6948693 h 7331440"/>
              <a:gd name="connsiteX7" fmla="*/ 797481 w 12277406"/>
              <a:gd name="connsiteY7" fmla="*/ 7268007 h 7331440"/>
              <a:gd name="connsiteX8" fmla="*/ 739424 w 12277406"/>
              <a:gd name="connsiteY8" fmla="*/ 6092350 h 7331440"/>
              <a:gd name="connsiteX0" fmla="*/ 729525 w 12267507"/>
              <a:gd name="connsiteY0" fmla="*/ 6092350 h 7331440"/>
              <a:gd name="connsiteX1" fmla="*/ 511811 w 12267507"/>
              <a:gd name="connsiteY1" fmla="*/ 3624922 h 7331440"/>
              <a:gd name="connsiteX2" fmla="*/ 497296 w 12267507"/>
              <a:gd name="connsiteY2" fmla="*/ 2289607 h 7331440"/>
              <a:gd name="connsiteX3" fmla="*/ 1542325 w 12267507"/>
              <a:gd name="connsiteY3" fmla="*/ 446293 h 7331440"/>
              <a:gd name="connsiteX4" fmla="*/ 11310439 w 12267507"/>
              <a:gd name="connsiteY4" fmla="*/ 417264 h 7331440"/>
              <a:gd name="connsiteX5" fmla="*/ 11803925 w 12267507"/>
              <a:gd name="connsiteY5" fmla="*/ 5134407 h 7331440"/>
              <a:gd name="connsiteX6" fmla="*/ 11295925 w 12267507"/>
              <a:gd name="connsiteY6" fmla="*/ 6948693 h 7331440"/>
              <a:gd name="connsiteX7" fmla="*/ 787582 w 12267507"/>
              <a:gd name="connsiteY7" fmla="*/ 7268007 h 7331440"/>
              <a:gd name="connsiteX8" fmla="*/ 729525 w 12267507"/>
              <a:gd name="connsiteY8" fmla="*/ 6092350 h 7331440"/>
              <a:gd name="connsiteX0" fmla="*/ 729525 w 12294456"/>
              <a:gd name="connsiteY0" fmla="*/ 5819470 h 7058560"/>
              <a:gd name="connsiteX1" fmla="*/ 511811 w 12294456"/>
              <a:gd name="connsiteY1" fmla="*/ 3352042 h 7058560"/>
              <a:gd name="connsiteX2" fmla="*/ 497296 w 12294456"/>
              <a:gd name="connsiteY2" fmla="*/ 2016727 h 7058560"/>
              <a:gd name="connsiteX3" fmla="*/ 1542325 w 12294456"/>
              <a:gd name="connsiteY3" fmla="*/ 173413 h 7058560"/>
              <a:gd name="connsiteX4" fmla="*/ 10773410 w 12294456"/>
              <a:gd name="connsiteY4" fmla="*/ 608841 h 7058560"/>
              <a:gd name="connsiteX5" fmla="*/ 11803925 w 12294456"/>
              <a:gd name="connsiteY5" fmla="*/ 4861527 h 7058560"/>
              <a:gd name="connsiteX6" fmla="*/ 11295925 w 12294456"/>
              <a:gd name="connsiteY6" fmla="*/ 6675813 h 7058560"/>
              <a:gd name="connsiteX7" fmla="*/ 787582 w 12294456"/>
              <a:gd name="connsiteY7" fmla="*/ 6995127 h 7058560"/>
              <a:gd name="connsiteX8" fmla="*/ 729525 w 12294456"/>
              <a:gd name="connsiteY8" fmla="*/ 5819470 h 7058560"/>
              <a:gd name="connsiteX0" fmla="*/ 729525 w 12203819"/>
              <a:gd name="connsiteY0" fmla="*/ 5817287 h 7056377"/>
              <a:gd name="connsiteX1" fmla="*/ 511811 w 12203819"/>
              <a:gd name="connsiteY1" fmla="*/ 3349859 h 7056377"/>
              <a:gd name="connsiteX2" fmla="*/ 497296 w 12203819"/>
              <a:gd name="connsiteY2" fmla="*/ 2014544 h 7056377"/>
              <a:gd name="connsiteX3" fmla="*/ 1542325 w 12203819"/>
              <a:gd name="connsiteY3" fmla="*/ 171230 h 7056377"/>
              <a:gd name="connsiteX4" fmla="*/ 10773410 w 12203819"/>
              <a:gd name="connsiteY4" fmla="*/ 606658 h 7056377"/>
              <a:gd name="connsiteX5" fmla="*/ 11542668 w 12203819"/>
              <a:gd name="connsiteY5" fmla="*/ 4815801 h 7056377"/>
              <a:gd name="connsiteX6" fmla="*/ 11295925 w 12203819"/>
              <a:gd name="connsiteY6" fmla="*/ 6673630 h 7056377"/>
              <a:gd name="connsiteX7" fmla="*/ 787582 w 12203819"/>
              <a:gd name="connsiteY7" fmla="*/ 6992944 h 7056377"/>
              <a:gd name="connsiteX8" fmla="*/ 729525 w 12203819"/>
              <a:gd name="connsiteY8" fmla="*/ 5817287 h 7056377"/>
              <a:gd name="connsiteX0" fmla="*/ 729525 w 12189295"/>
              <a:gd name="connsiteY0" fmla="*/ 5888655 h 7127745"/>
              <a:gd name="connsiteX1" fmla="*/ 511811 w 12189295"/>
              <a:gd name="connsiteY1" fmla="*/ 3421227 h 7127745"/>
              <a:gd name="connsiteX2" fmla="*/ 497296 w 12189295"/>
              <a:gd name="connsiteY2" fmla="*/ 2085912 h 7127745"/>
              <a:gd name="connsiteX3" fmla="*/ 1542325 w 12189295"/>
              <a:gd name="connsiteY3" fmla="*/ 242598 h 7127745"/>
              <a:gd name="connsiteX4" fmla="*/ 11107238 w 12189295"/>
              <a:gd name="connsiteY4" fmla="*/ 532883 h 7127745"/>
              <a:gd name="connsiteX5" fmla="*/ 11542668 w 12189295"/>
              <a:gd name="connsiteY5" fmla="*/ 4887169 h 7127745"/>
              <a:gd name="connsiteX6" fmla="*/ 11295925 w 12189295"/>
              <a:gd name="connsiteY6" fmla="*/ 6744998 h 7127745"/>
              <a:gd name="connsiteX7" fmla="*/ 787582 w 12189295"/>
              <a:gd name="connsiteY7" fmla="*/ 7064312 h 7127745"/>
              <a:gd name="connsiteX8" fmla="*/ 729525 w 12189295"/>
              <a:gd name="connsiteY8" fmla="*/ 5888655 h 7127745"/>
              <a:gd name="connsiteX0" fmla="*/ 729525 w 12189295"/>
              <a:gd name="connsiteY0" fmla="*/ 6059797 h 7298887"/>
              <a:gd name="connsiteX1" fmla="*/ 511811 w 12189295"/>
              <a:gd name="connsiteY1" fmla="*/ 3592369 h 7298887"/>
              <a:gd name="connsiteX2" fmla="*/ 497296 w 12189295"/>
              <a:gd name="connsiteY2" fmla="*/ 2257054 h 7298887"/>
              <a:gd name="connsiteX3" fmla="*/ 1542325 w 12189295"/>
              <a:gd name="connsiteY3" fmla="*/ 413740 h 7298887"/>
              <a:gd name="connsiteX4" fmla="*/ 11107238 w 12189295"/>
              <a:gd name="connsiteY4" fmla="*/ 704025 h 7298887"/>
              <a:gd name="connsiteX5" fmla="*/ 11542668 w 12189295"/>
              <a:gd name="connsiteY5" fmla="*/ 5058311 h 7298887"/>
              <a:gd name="connsiteX6" fmla="*/ 11295925 w 12189295"/>
              <a:gd name="connsiteY6" fmla="*/ 6916140 h 7298887"/>
              <a:gd name="connsiteX7" fmla="*/ 787582 w 12189295"/>
              <a:gd name="connsiteY7" fmla="*/ 7235454 h 7298887"/>
              <a:gd name="connsiteX8" fmla="*/ 729525 w 12189295"/>
              <a:gd name="connsiteY8" fmla="*/ 6059797 h 7298887"/>
              <a:gd name="connsiteX0" fmla="*/ 729525 w 12163597"/>
              <a:gd name="connsiteY0" fmla="*/ 6186346 h 7425436"/>
              <a:gd name="connsiteX1" fmla="*/ 511811 w 12163597"/>
              <a:gd name="connsiteY1" fmla="*/ 3718918 h 7425436"/>
              <a:gd name="connsiteX2" fmla="*/ 497296 w 12163597"/>
              <a:gd name="connsiteY2" fmla="*/ 2383603 h 7425436"/>
              <a:gd name="connsiteX3" fmla="*/ 1542325 w 12163597"/>
              <a:gd name="connsiteY3" fmla="*/ 540289 h 7425436"/>
              <a:gd name="connsiteX4" fmla="*/ 11716838 w 12163597"/>
              <a:gd name="connsiteY4" fmla="*/ 641888 h 7425436"/>
              <a:gd name="connsiteX5" fmla="*/ 11542668 w 12163597"/>
              <a:gd name="connsiteY5" fmla="*/ 5184860 h 7425436"/>
              <a:gd name="connsiteX6" fmla="*/ 11295925 w 12163597"/>
              <a:gd name="connsiteY6" fmla="*/ 7042689 h 7425436"/>
              <a:gd name="connsiteX7" fmla="*/ 787582 w 12163597"/>
              <a:gd name="connsiteY7" fmla="*/ 7362003 h 7425436"/>
              <a:gd name="connsiteX8" fmla="*/ 729525 w 12163597"/>
              <a:gd name="connsiteY8" fmla="*/ 6186346 h 7425436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7884 h 8066974"/>
              <a:gd name="connsiteX1" fmla="*/ 511811 w 12421774"/>
              <a:gd name="connsiteY1" fmla="*/ 4360456 h 8066974"/>
              <a:gd name="connsiteX2" fmla="*/ 497296 w 12421774"/>
              <a:gd name="connsiteY2" fmla="*/ 3025141 h 8066974"/>
              <a:gd name="connsiteX3" fmla="*/ 1643925 w 12421774"/>
              <a:gd name="connsiteY3" fmla="*/ 78741 h 8066974"/>
              <a:gd name="connsiteX4" fmla="*/ 11716838 w 12421774"/>
              <a:gd name="connsiteY4" fmla="*/ 1283426 h 8066974"/>
              <a:gd name="connsiteX5" fmla="*/ 11542668 w 12421774"/>
              <a:gd name="connsiteY5" fmla="*/ 5826398 h 8066974"/>
              <a:gd name="connsiteX6" fmla="*/ 11295925 w 12421774"/>
              <a:gd name="connsiteY6" fmla="*/ 7684227 h 8066974"/>
              <a:gd name="connsiteX7" fmla="*/ 787582 w 12421774"/>
              <a:gd name="connsiteY7" fmla="*/ 8003541 h 8066974"/>
              <a:gd name="connsiteX8" fmla="*/ 729525 w 12421774"/>
              <a:gd name="connsiteY8" fmla="*/ 6827884 h 8066974"/>
              <a:gd name="connsiteX0" fmla="*/ 729525 w 12421774"/>
              <a:gd name="connsiteY0" fmla="*/ 6826138 h 8065228"/>
              <a:gd name="connsiteX1" fmla="*/ 511811 w 12421774"/>
              <a:gd name="connsiteY1" fmla="*/ 4358710 h 8065228"/>
              <a:gd name="connsiteX2" fmla="*/ 392521 w 12421774"/>
              <a:gd name="connsiteY2" fmla="*/ 2994820 h 8065228"/>
              <a:gd name="connsiteX3" fmla="*/ 1643925 w 12421774"/>
              <a:gd name="connsiteY3" fmla="*/ 76995 h 8065228"/>
              <a:gd name="connsiteX4" fmla="*/ 11716838 w 12421774"/>
              <a:gd name="connsiteY4" fmla="*/ 1281680 h 8065228"/>
              <a:gd name="connsiteX5" fmla="*/ 11542668 w 12421774"/>
              <a:gd name="connsiteY5" fmla="*/ 5824652 h 8065228"/>
              <a:gd name="connsiteX6" fmla="*/ 11295925 w 12421774"/>
              <a:gd name="connsiteY6" fmla="*/ 7682481 h 8065228"/>
              <a:gd name="connsiteX7" fmla="*/ 787582 w 12421774"/>
              <a:gd name="connsiteY7" fmla="*/ 8001795 h 8065228"/>
              <a:gd name="connsiteX8" fmla="*/ 729525 w 12421774"/>
              <a:gd name="connsiteY8" fmla="*/ 6826138 h 8065228"/>
              <a:gd name="connsiteX0" fmla="*/ 722069 w 12414318"/>
              <a:gd name="connsiteY0" fmla="*/ 6826138 h 8065228"/>
              <a:gd name="connsiteX1" fmla="*/ 304330 w 12414318"/>
              <a:gd name="connsiteY1" fmla="*/ 4387285 h 8065228"/>
              <a:gd name="connsiteX2" fmla="*/ 385065 w 12414318"/>
              <a:gd name="connsiteY2" fmla="*/ 2994820 h 8065228"/>
              <a:gd name="connsiteX3" fmla="*/ 1636469 w 12414318"/>
              <a:gd name="connsiteY3" fmla="*/ 76995 h 8065228"/>
              <a:gd name="connsiteX4" fmla="*/ 11709382 w 12414318"/>
              <a:gd name="connsiteY4" fmla="*/ 1281680 h 8065228"/>
              <a:gd name="connsiteX5" fmla="*/ 11535212 w 12414318"/>
              <a:gd name="connsiteY5" fmla="*/ 5824652 h 8065228"/>
              <a:gd name="connsiteX6" fmla="*/ 11288469 w 12414318"/>
              <a:gd name="connsiteY6" fmla="*/ 7682481 h 8065228"/>
              <a:gd name="connsiteX7" fmla="*/ 780126 w 12414318"/>
              <a:gd name="connsiteY7" fmla="*/ 8001795 h 8065228"/>
              <a:gd name="connsiteX8" fmla="*/ 722069 w 12414318"/>
              <a:gd name="connsiteY8" fmla="*/ 6826138 h 8065228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2069 w 12414318"/>
              <a:gd name="connsiteY0" fmla="*/ 6823820 h 8062910"/>
              <a:gd name="connsiteX1" fmla="*/ 304330 w 12414318"/>
              <a:gd name="connsiteY1" fmla="*/ 4384967 h 8062910"/>
              <a:gd name="connsiteX2" fmla="*/ 289815 w 12414318"/>
              <a:gd name="connsiteY2" fmla="*/ 2954402 h 8062910"/>
              <a:gd name="connsiteX3" fmla="*/ 1636469 w 12414318"/>
              <a:gd name="connsiteY3" fmla="*/ 74677 h 8062910"/>
              <a:gd name="connsiteX4" fmla="*/ 11709382 w 12414318"/>
              <a:gd name="connsiteY4" fmla="*/ 1279362 h 8062910"/>
              <a:gd name="connsiteX5" fmla="*/ 11535212 w 12414318"/>
              <a:gd name="connsiteY5" fmla="*/ 5822334 h 8062910"/>
              <a:gd name="connsiteX6" fmla="*/ 11288469 w 12414318"/>
              <a:gd name="connsiteY6" fmla="*/ 7680163 h 8062910"/>
              <a:gd name="connsiteX7" fmla="*/ 780126 w 12414318"/>
              <a:gd name="connsiteY7" fmla="*/ 7999477 h 8062910"/>
              <a:gd name="connsiteX8" fmla="*/ 722069 w 12414318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720661 w 12412910"/>
              <a:gd name="connsiteY0" fmla="*/ 6823820 h 8062910"/>
              <a:gd name="connsiteX1" fmla="*/ 264822 w 12412910"/>
              <a:gd name="connsiteY1" fmla="*/ 4575467 h 8062910"/>
              <a:gd name="connsiteX2" fmla="*/ 288407 w 12412910"/>
              <a:gd name="connsiteY2" fmla="*/ 2954402 h 8062910"/>
              <a:gd name="connsiteX3" fmla="*/ 1635061 w 12412910"/>
              <a:gd name="connsiteY3" fmla="*/ 74677 h 8062910"/>
              <a:gd name="connsiteX4" fmla="*/ 11707974 w 12412910"/>
              <a:gd name="connsiteY4" fmla="*/ 1279362 h 8062910"/>
              <a:gd name="connsiteX5" fmla="*/ 11533804 w 12412910"/>
              <a:gd name="connsiteY5" fmla="*/ 5822334 h 8062910"/>
              <a:gd name="connsiteX6" fmla="*/ 11287061 w 12412910"/>
              <a:gd name="connsiteY6" fmla="*/ 7680163 h 8062910"/>
              <a:gd name="connsiteX7" fmla="*/ 778718 w 12412910"/>
              <a:gd name="connsiteY7" fmla="*/ 7999477 h 8062910"/>
              <a:gd name="connsiteX8" fmla="*/ 720661 w 12412910"/>
              <a:gd name="connsiteY8" fmla="*/ 6823820 h 8062910"/>
              <a:gd name="connsiteX0" fmla="*/ 377839 w 12628888"/>
              <a:gd name="connsiteY0" fmla="*/ 6595220 h 8077500"/>
              <a:gd name="connsiteX1" fmla="*/ 480800 w 12628888"/>
              <a:gd name="connsiteY1" fmla="*/ 4575467 h 8077500"/>
              <a:gd name="connsiteX2" fmla="*/ 504385 w 12628888"/>
              <a:gd name="connsiteY2" fmla="*/ 2954402 h 8077500"/>
              <a:gd name="connsiteX3" fmla="*/ 1851039 w 12628888"/>
              <a:gd name="connsiteY3" fmla="*/ 74677 h 8077500"/>
              <a:gd name="connsiteX4" fmla="*/ 11923952 w 12628888"/>
              <a:gd name="connsiteY4" fmla="*/ 1279362 h 8077500"/>
              <a:gd name="connsiteX5" fmla="*/ 11749782 w 12628888"/>
              <a:gd name="connsiteY5" fmla="*/ 5822334 h 8077500"/>
              <a:gd name="connsiteX6" fmla="*/ 11503039 w 12628888"/>
              <a:gd name="connsiteY6" fmla="*/ 7680163 h 8077500"/>
              <a:gd name="connsiteX7" fmla="*/ 994696 w 12628888"/>
              <a:gd name="connsiteY7" fmla="*/ 7999477 h 8077500"/>
              <a:gd name="connsiteX8" fmla="*/ 377839 w 12628888"/>
              <a:gd name="connsiteY8" fmla="*/ 6595220 h 8077500"/>
              <a:gd name="connsiteX0" fmla="*/ 405392 w 12656441"/>
              <a:gd name="connsiteY0" fmla="*/ 6595220 h 8077500"/>
              <a:gd name="connsiteX1" fmla="*/ 508353 w 12656441"/>
              <a:gd name="connsiteY1" fmla="*/ 4575467 h 8077500"/>
              <a:gd name="connsiteX2" fmla="*/ 531938 w 12656441"/>
              <a:gd name="connsiteY2" fmla="*/ 2954402 h 8077500"/>
              <a:gd name="connsiteX3" fmla="*/ 1878592 w 12656441"/>
              <a:gd name="connsiteY3" fmla="*/ 74677 h 8077500"/>
              <a:gd name="connsiteX4" fmla="*/ 11951505 w 12656441"/>
              <a:gd name="connsiteY4" fmla="*/ 1279362 h 8077500"/>
              <a:gd name="connsiteX5" fmla="*/ 11777335 w 12656441"/>
              <a:gd name="connsiteY5" fmla="*/ 5822334 h 8077500"/>
              <a:gd name="connsiteX6" fmla="*/ 11530592 w 12656441"/>
              <a:gd name="connsiteY6" fmla="*/ 7680163 h 8077500"/>
              <a:gd name="connsiteX7" fmla="*/ 1022249 w 12656441"/>
              <a:gd name="connsiteY7" fmla="*/ 7999477 h 8077500"/>
              <a:gd name="connsiteX8" fmla="*/ 405392 w 12656441"/>
              <a:gd name="connsiteY8" fmla="*/ 6595220 h 8077500"/>
              <a:gd name="connsiteX0" fmla="*/ 94056 w 12345105"/>
              <a:gd name="connsiteY0" fmla="*/ 6595220 h 7892149"/>
              <a:gd name="connsiteX1" fmla="*/ 197017 w 12345105"/>
              <a:gd name="connsiteY1" fmla="*/ 4575467 h 7892149"/>
              <a:gd name="connsiteX2" fmla="*/ 220602 w 12345105"/>
              <a:gd name="connsiteY2" fmla="*/ 2954402 h 7892149"/>
              <a:gd name="connsiteX3" fmla="*/ 1567256 w 12345105"/>
              <a:gd name="connsiteY3" fmla="*/ 74677 h 7892149"/>
              <a:gd name="connsiteX4" fmla="*/ 11640169 w 12345105"/>
              <a:gd name="connsiteY4" fmla="*/ 1279362 h 7892149"/>
              <a:gd name="connsiteX5" fmla="*/ 11465999 w 12345105"/>
              <a:gd name="connsiteY5" fmla="*/ 5822334 h 7892149"/>
              <a:gd name="connsiteX6" fmla="*/ 11219256 w 12345105"/>
              <a:gd name="connsiteY6" fmla="*/ 7680163 h 7892149"/>
              <a:gd name="connsiteX7" fmla="*/ 1714213 w 12345105"/>
              <a:gd name="connsiteY7" fmla="*/ 7694677 h 7892149"/>
              <a:gd name="connsiteX8" fmla="*/ 94056 w 12345105"/>
              <a:gd name="connsiteY8" fmla="*/ 6595220 h 7892149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74446"/>
              <a:gd name="connsiteY0" fmla="*/ 6595220 h 7831727"/>
              <a:gd name="connsiteX1" fmla="*/ 197017 w 12374446"/>
              <a:gd name="connsiteY1" fmla="*/ 4575467 h 7831727"/>
              <a:gd name="connsiteX2" fmla="*/ 220602 w 12374446"/>
              <a:gd name="connsiteY2" fmla="*/ 2954402 h 7831727"/>
              <a:gd name="connsiteX3" fmla="*/ 1567256 w 12374446"/>
              <a:gd name="connsiteY3" fmla="*/ 74677 h 7831727"/>
              <a:gd name="connsiteX4" fmla="*/ 11640169 w 12374446"/>
              <a:gd name="connsiteY4" fmla="*/ 1279362 h 7831727"/>
              <a:gd name="connsiteX5" fmla="*/ 11465999 w 12374446"/>
              <a:gd name="connsiteY5" fmla="*/ 5822334 h 7831727"/>
              <a:gd name="connsiteX6" fmla="*/ 10393756 w 12374446"/>
              <a:gd name="connsiteY6" fmla="*/ 7578563 h 7831727"/>
              <a:gd name="connsiteX7" fmla="*/ 1714213 w 12374446"/>
              <a:gd name="connsiteY7" fmla="*/ 7694677 h 7831727"/>
              <a:gd name="connsiteX8" fmla="*/ 94056 w 12374446"/>
              <a:gd name="connsiteY8" fmla="*/ 6595220 h 7831727"/>
              <a:gd name="connsiteX0" fmla="*/ 94056 w 12344667"/>
              <a:gd name="connsiteY0" fmla="*/ 6595220 h 7831727"/>
              <a:gd name="connsiteX1" fmla="*/ 197017 w 12344667"/>
              <a:gd name="connsiteY1" fmla="*/ 4575467 h 7831727"/>
              <a:gd name="connsiteX2" fmla="*/ 220602 w 12344667"/>
              <a:gd name="connsiteY2" fmla="*/ 2954402 h 7831727"/>
              <a:gd name="connsiteX3" fmla="*/ 1567256 w 12344667"/>
              <a:gd name="connsiteY3" fmla="*/ 74677 h 7831727"/>
              <a:gd name="connsiteX4" fmla="*/ 11640169 w 12344667"/>
              <a:gd name="connsiteY4" fmla="*/ 1279362 h 7831727"/>
              <a:gd name="connsiteX5" fmla="*/ 11465999 w 12344667"/>
              <a:gd name="connsiteY5" fmla="*/ 5822334 h 7831727"/>
              <a:gd name="connsiteX6" fmla="*/ 10393756 w 12344667"/>
              <a:gd name="connsiteY6" fmla="*/ 7578563 h 7831727"/>
              <a:gd name="connsiteX7" fmla="*/ 1714213 w 12344667"/>
              <a:gd name="connsiteY7" fmla="*/ 7694677 h 7831727"/>
              <a:gd name="connsiteX8" fmla="*/ 94056 w 12344667"/>
              <a:gd name="connsiteY8" fmla="*/ 6595220 h 7831727"/>
              <a:gd name="connsiteX0" fmla="*/ 94056 w 13094993"/>
              <a:gd name="connsiteY0" fmla="*/ 6596602 h 7833109"/>
              <a:gd name="connsiteX1" fmla="*/ 197017 w 13094993"/>
              <a:gd name="connsiteY1" fmla="*/ 4576849 h 7833109"/>
              <a:gd name="connsiteX2" fmla="*/ 220602 w 13094993"/>
              <a:gd name="connsiteY2" fmla="*/ 2955784 h 7833109"/>
              <a:gd name="connsiteX3" fmla="*/ 1567256 w 13094993"/>
              <a:gd name="connsiteY3" fmla="*/ 76059 h 7833109"/>
              <a:gd name="connsiteX4" fmla="*/ 11640169 w 13094993"/>
              <a:gd name="connsiteY4" fmla="*/ 1280744 h 7833109"/>
              <a:gd name="connsiteX5" fmla="*/ 12989999 w 13094993"/>
              <a:gd name="connsiteY5" fmla="*/ 5925316 h 7833109"/>
              <a:gd name="connsiteX6" fmla="*/ 10393756 w 13094993"/>
              <a:gd name="connsiteY6" fmla="*/ 7579945 h 7833109"/>
              <a:gd name="connsiteX7" fmla="*/ 1714213 w 13094993"/>
              <a:gd name="connsiteY7" fmla="*/ 7696059 h 7833109"/>
              <a:gd name="connsiteX8" fmla="*/ 94056 w 13094993"/>
              <a:gd name="connsiteY8" fmla="*/ 6596602 h 7833109"/>
              <a:gd name="connsiteX0" fmla="*/ 94056 w 13581500"/>
              <a:gd name="connsiteY0" fmla="*/ 6723052 h 7959559"/>
              <a:gd name="connsiteX1" fmla="*/ 197017 w 13581500"/>
              <a:gd name="connsiteY1" fmla="*/ 4703299 h 7959559"/>
              <a:gd name="connsiteX2" fmla="*/ 220602 w 13581500"/>
              <a:gd name="connsiteY2" fmla="*/ 3082234 h 7959559"/>
              <a:gd name="connsiteX3" fmla="*/ 1567256 w 13581500"/>
              <a:gd name="connsiteY3" fmla="*/ 202509 h 7959559"/>
              <a:gd name="connsiteX4" fmla="*/ 12465669 w 13581500"/>
              <a:gd name="connsiteY4" fmla="*/ 886494 h 7959559"/>
              <a:gd name="connsiteX5" fmla="*/ 12989999 w 13581500"/>
              <a:gd name="connsiteY5" fmla="*/ 6051766 h 7959559"/>
              <a:gd name="connsiteX6" fmla="*/ 10393756 w 13581500"/>
              <a:gd name="connsiteY6" fmla="*/ 7706395 h 7959559"/>
              <a:gd name="connsiteX7" fmla="*/ 1714213 w 13581500"/>
              <a:gd name="connsiteY7" fmla="*/ 7822509 h 7959559"/>
              <a:gd name="connsiteX8" fmla="*/ 94056 w 13581500"/>
              <a:gd name="connsiteY8" fmla="*/ 6723052 h 7959559"/>
              <a:gd name="connsiteX0" fmla="*/ 94056 w 13578033"/>
              <a:gd name="connsiteY0" fmla="*/ 6372151 h 7608658"/>
              <a:gd name="connsiteX1" fmla="*/ 197017 w 13578033"/>
              <a:gd name="connsiteY1" fmla="*/ 4352398 h 7608658"/>
              <a:gd name="connsiteX2" fmla="*/ 220602 w 13578033"/>
              <a:gd name="connsiteY2" fmla="*/ 2731333 h 7608658"/>
              <a:gd name="connsiteX3" fmla="*/ 1618056 w 13578033"/>
              <a:gd name="connsiteY3" fmla="*/ 410408 h 7608658"/>
              <a:gd name="connsiteX4" fmla="*/ 12465669 w 13578033"/>
              <a:gd name="connsiteY4" fmla="*/ 535593 h 7608658"/>
              <a:gd name="connsiteX5" fmla="*/ 12989999 w 13578033"/>
              <a:gd name="connsiteY5" fmla="*/ 5700865 h 7608658"/>
              <a:gd name="connsiteX6" fmla="*/ 10393756 w 13578033"/>
              <a:gd name="connsiteY6" fmla="*/ 7355494 h 7608658"/>
              <a:gd name="connsiteX7" fmla="*/ 1714213 w 13578033"/>
              <a:gd name="connsiteY7" fmla="*/ 7471608 h 7608658"/>
              <a:gd name="connsiteX8" fmla="*/ 94056 w 13578033"/>
              <a:gd name="connsiteY8" fmla="*/ 6372151 h 7608658"/>
              <a:gd name="connsiteX0" fmla="*/ 146154 w 13630131"/>
              <a:gd name="connsiteY0" fmla="*/ 6468355 h 7704862"/>
              <a:gd name="connsiteX1" fmla="*/ 249115 w 13630131"/>
              <a:gd name="connsiteY1" fmla="*/ 4448602 h 7704862"/>
              <a:gd name="connsiteX2" fmla="*/ 1670154 w 13630131"/>
              <a:gd name="connsiteY2" fmla="*/ 506612 h 7704862"/>
              <a:gd name="connsiteX3" fmla="*/ 12517767 w 13630131"/>
              <a:gd name="connsiteY3" fmla="*/ 631797 h 7704862"/>
              <a:gd name="connsiteX4" fmla="*/ 13042097 w 13630131"/>
              <a:gd name="connsiteY4" fmla="*/ 5797069 h 7704862"/>
              <a:gd name="connsiteX5" fmla="*/ 10445854 w 13630131"/>
              <a:gd name="connsiteY5" fmla="*/ 7451698 h 7704862"/>
              <a:gd name="connsiteX6" fmla="*/ 1766311 w 13630131"/>
              <a:gd name="connsiteY6" fmla="*/ 7567812 h 7704862"/>
              <a:gd name="connsiteX7" fmla="*/ 146154 w 13630131"/>
              <a:gd name="connsiteY7" fmla="*/ 6468355 h 7704862"/>
              <a:gd name="connsiteX0" fmla="*/ 81896 w 13565873"/>
              <a:gd name="connsiteY0" fmla="*/ 6468355 h 7704862"/>
              <a:gd name="connsiteX1" fmla="*/ 184857 w 13565873"/>
              <a:gd name="connsiteY1" fmla="*/ 4448602 h 7704862"/>
              <a:gd name="connsiteX2" fmla="*/ 1605896 w 13565873"/>
              <a:gd name="connsiteY2" fmla="*/ 506612 h 7704862"/>
              <a:gd name="connsiteX3" fmla="*/ 12453509 w 13565873"/>
              <a:gd name="connsiteY3" fmla="*/ 631797 h 7704862"/>
              <a:gd name="connsiteX4" fmla="*/ 12977839 w 13565873"/>
              <a:gd name="connsiteY4" fmla="*/ 5797069 h 7704862"/>
              <a:gd name="connsiteX5" fmla="*/ 10381596 w 13565873"/>
              <a:gd name="connsiteY5" fmla="*/ 7451698 h 7704862"/>
              <a:gd name="connsiteX6" fmla="*/ 1702053 w 13565873"/>
              <a:gd name="connsiteY6" fmla="*/ 7567812 h 7704862"/>
              <a:gd name="connsiteX7" fmla="*/ 81896 w 13565873"/>
              <a:gd name="connsiteY7" fmla="*/ 6468355 h 7704862"/>
              <a:gd name="connsiteX0" fmla="*/ 96329 w 13808906"/>
              <a:gd name="connsiteY0" fmla="*/ 7166855 h 7662182"/>
              <a:gd name="connsiteX1" fmla="*/ 427890 w 13808906"/>
              <a:gd name="connsiteY1" fmla="*/ 4448602 h 7662182"/>
              <a:gd name="connsiteX2" fmla="*/ 1848929 w 13808906"/>
              <a:gd name="connsiteY2" fmla="*/ 506612 h 7662182"/>
              <a:gd name="connsiteX3" fmla="*/ 12696542 w 13808906"/>
              <a:gd name="connsiteY3" fmla="*/ 631797 h 7662182"/>
              <a:gd name="connsiteX4" fmla="*/ 13220872 w 13808906"/>
              <a:gd name="connsiteY4" fmla="*/ 5797069 h 7662182"/>
              <a:gd name="connsiteX5" fmla="*/ 10624629 w 13808906"/>
              <a:gd name="connsiteY5" fmla="*/ 7451698 h 7662182"/>
              <a:gd name="connsiteX6" fmla="*/ 1945086 w 13808906"/>
              <a:gd name="connsiteY6" fmla="*/ 7567812 h 7662182"/>
              <a:gd name="connsiteX7" fmla="*/ 96329 w 13808906"/>
              <a:gd name="connsiteY7" fmla="*/ 7166855 h 7662182"/>
              <a:gd name="connsiteX0" fmla="*/ 253751 w 13966328"/>
              <a:gd name="connsiteY0" fmla="*/ 7149504 h 7644831"/>
              <a:gd name="connsiteX1" fmla="*/ 204312 w 13966328"/>
              <a:gd name="connsiteY1" fmla="*/ 4151851 h 7644831"/>
              <a:gd name="connsiteX2" fmla="*/ 2006351 w 13966328"/>
              <a:gd name="connsiteY2" fmla="*/ 489261 h 7644831"/>
              <a:gd name="connsiteX3" fmla="*/ 12853964 w 13966328"/>
              <a:gd name="connsiteY3" fmla="*/ 614446 h 7644831"/>
              <a:gd name="connsiteX4" fmla="*/ 13378294 w 13966328"/>
              <a:gd name="connsiteY4" fmla="*/ 5779718 h 7644831"/>
              <a:gd name="connsiteX5" fmla="*/ 10782051 w 13966328"/>
              <a:gd name="connsiteY5" fmla="*/ 7434347 h 7644831"/>
              <a:gd name="connsiteX6" fmla="*/ 2102508 w 13966328"/>
              <a:gd name="connsiteY6" fmla="*/ 7550461 h 7644831"/>
              <a:gd name="connsiteX7" fmla="*/ 253751 w 13966328"/>
              <a:gd name="connsiteY7" fmla="*/ 7149504 h 7644831"/>
              <a:gd name="connsiteX0" fmla="*/ 158040 w 13870617"/>
              <a:gd name="connsiteY0" fmla="*/ 7149504 h 7644831"/>
              <a:gd name="connsiteX1" fmla="*/ 108601 w 13870617"/>
              <a:gd name="connsiteY1" fmla="*/ 4151851 h 7644831"/>
              <a:gd name="connsiteX2" fmla="*/ 1910640 w 13870617"/>
              <a:gd name="connsiteY2" fmla="*/ 489261 h 7644831"/>
              <a:gd name="connsiteX3" fmla="*/ 12758253 w 13870617"/>
              <a:gd name="connsiteY3" fmla="*/ 614446 h 7644831"/>
              <a:gd name="connsiteX4" fmla="*/ 13282583 w 13870617"/>
              <a:gd name="connsiteY4" fmla="*/ 5779718 h 7644831"/>
              <a:gd name="connsiteX5" fmla="*/ 10686340 w 13870617"/>
              <a:gd name="connsiteY5" fmla="*/ 7434347 h 7644831"/>
              <a:gd name="connsiteX6" fmla="*/ 2006797 w 13870617"/>
              <a:gd name="connsiteY6" fmla="*/ 7550461 h 7644831"/>
              <a:gd name="connsiteX7" fmla="*/ 158040 w 13870617"/>
              <a:gd name="connsiteY7" fmla="*/ 7149504 h 7644831"/>
              <a:gd name="connsiteX0" fmla="*/ 329595 w 14102363"/>
              <a:gd name="connsiteY0" fmla="*/ 7346045 h 7841372"/>
              <a:gd name="connsiteX1" fmla="*/ 280156 w 14102363"/>
              <a:gd name="connsiteY1" fmla="*/ 4348392 h 7841372"/>
              <a:gd name="connsiteX2" fmla="*/ 1205895 w 14102363"/>
              <a:gd name="connsiteY2" fmla="*/ 368302 h 7841372"/>
              <a:gd name="connsiteX3" fmla="*/ 12929808 w 14102363"/>
              <a:gd name="connsiteY3" fmla="*/ 810987 h 7841372"/>
              <a:gd name="connsiteX4" fmla="*/ 13454138 w 14102363"/>
              <a:gd name="connsiteY4" fmla="*/ 5976259 h 7841372"/>
              <a:gd name="connsiteX5" fmla="*/ 10857895 w 14102363"/>
              <a:gd name="connsiteY5" fmla="*/ 7630888 h 7841372"/>
              <a:gd name="connsiteX6" fmla="*/ 2178352 w 14102363"/>
              <a:gd name="connsiteY6" fmla="*/ 7747002 h 7841372"/>
              <a:gd name="connsiteX7" fmla="*/ 329595 w 14102363"/>
              <a:gd name="connsiteY7" fmla="*/ 7346045 h 7841372"/>
              <a:gd name="connsiteX0" fmla="*/ 597304 w 14370072"/>
              <a:gd name="connsiteY0" fmla="*/ 7347857 h 7843184"/>
              <a:gd name="connsiteX1" fmla="*/ 77965 w 14370072"/>
              <a:gd name="connsiteY1" fmla="*/ 4375604 h 7843184"/>
              <a:gd name="connsiteX2" fmla="*/ 1473604 w 14370072"/>
              <a:gd name="connsiteY2" fmla="*/ 370114 h 7843184"/>
              <a:gd name="connsiteX3" fmla="*/ 13197517 w 14370072"/>
              <a:gd name="connsiteY3" fmla="*/ 812799 h 7843184"/>
              <a:gd name="connsiteX4" fmla="*/ 13721847 w 14370072"/>
              <a:gd name="connsiteY4" fmla="*/ 5978071 h 7843184"/>
              <a:gd name="connsiteX5" fmla="*/ 11125604 w 14370072"/>
              <a:gd name="connsiteY5" fmla="*/ 7632700 h 7843184"/>
              <a:gd name="connsiteX6" fmla="*/ 2446061 w 14370072"/>
              <a:gd name="connsiteY6" fmla="*/ 7748814 h 7843184"/>
              <a:gd name="connsiteX7" fmla="*/ 597304 w 14370072"/>
              <a:gd name="connsiteY7" fmla="*/ 7347857 h 7843184"/>
              <a:gd name="connsiteX0" fmla="*/ 672193 w 14444961"/>
              <a:gd name="connsiteY0" fmla="*/ 7347857 h 7843184"/>
              <a:gd name="connsiteX1" fmla="*/ 152854 w 14444961"/>
              <a:gd name="connsiteY1" fmla="*/ 4375604 h 7843184"/>
              <a:gd name="connsiteX2" fmla="*/ 1548493 w 14444961"/>
              <a:gd name="connsiteY2" fmla="*/ 370114 h 7843184"/>
              <a:gd name="connsiteX3" fmla="*/ 13272406 w 14444961"/>
              <a:gd name="connsiteY3" fmla="*/ 812799 h 7843184"/>
              <a:gd name="connsiteX4" fmla="*/ 13796736 w 14444961"/>
              <a:gd name="connsiteY4" fmla="*/ 5978071 h 7843184"/>
              <a:gd name="connsiteX5" fmla="*/ 11200493 w 14444961"/>
              <a:gd name="connsiteY5" fmla="*/ 7632700 h 7843184"/>
              <a:gd name="connsiteX6" fmla="*/ 2520950 w 14444961"/>
              <a:gd name="connsiteY6" fmla="*/ 7748814 h 7843184"/>
              <a:gd name="connsiteX7" fmla="*/ 672193 w 14444961"/>
              <a:gd name="connsiteY7" fmla="*/ 7347857 h 7843184"/>
              <a:gd name="connsiteX0" fmla="*/ 672193 w 13915509"/>
              <a:gd name="connsiteY0" fmla="*/ 7451285 h 7946612"/>
              <a:gd name="connsiteX1" fmla="*/ 152854 w 13915509"/>
              <a:gd name="connsiteY1" fmla="*/ 4479032 h 7946612"/>
              <a:gd name="connsiteX2" fmla="*/ 1548493 w 13915509"/>
              <a:gd name="connsiteY2" fmla="*/ 473542 h 7946612"/>
              <a:gd name="connsiteX3" fmla="*/ 13272406 w 13915509"/>
              <a:gd name="connsiteY3" fmla="*/ 916227 h 7946612"/>
              <a:gd name="connsiteX4" fmla="*/ 13796736 w 13915509"/>
              <a:gd name="connsiteY4" fmla="*/ 6081499 h 7946612"/>
              <a:gd name="connsiteX5" fmla="*/ 11200493 w 13915509"/>
              <a:gd name="connsiteY5" fmla="*/ 7736128 h 7946612"/>
              <a:gd name="connsiteX6" fmla="*/ 2520950 w 13915509"/>
              <a:gd name="connsiteY6" fmla="*/ 7852242 h 7946612"/>
              <a:gd name="connsiteX7" fmla="*/ 672193 w 13915509"/>
              <a:gd name="connsiteY7" fmla="*/ 7451285 h 7946612"/>
              <a:gd name="connsiteX0" fmla="*/ 672193 w 14420992"/>
              <a:gd name="connsiteY0" fmla="*/ 7364539 h 7859866"/>
              <a:gd name="connsiteX1" fmla="*/ 152854 w 14420992"/>
              <a:gd name="connsiteY1" fmla="*/ 4392286 h 7859866"/>
              <a:gd name="connsiteX2" fmla="*/ 1548493 w 14420992"/>
              <a:gd name="connsiteY2" fmla="*/ 386796 h 7859866"/>
              <a:gd name="connsiteX3" fmla="*/ 13272406 w 14420992"/>
              <a:gd name="connsiteY3" fmla="*/ 829481 h 7859866"/>
              <a:gd name="connsiteX4" fmla="*/ 13745936 w 14420992"/>
              <a:gd name="connsiteY4" fmla="*/ 6324953 h 7859866"/>
              <a:gd name="connsiteX5" fmla="*/ 11200493 w 14420992"/>
              <a:gd name="connsiteY5" fmla="*/ 7649382 h 7859866"/>
              <a:gd name="connsiteX6" fmla="*/ 2520950 w 14420992"/>
              <a:gd name="connsiteY6" fmla="*/ 7765496 h 7859866"/>
              <a:gd name="connsiteX7" fmla="*/ 672193 w 14420992"/>
              <a:gd name="connsiteY7" fmla="*/ 7364539 h 7859866"/>
              <a:gd name="connsiteX0" fmla="*/ 672193 w 14272750"/>
              <a:gd name="connsiteY0" fmla="*/ 7364539 h 7859866"/>
              <a:gd name="connsiteX1" fmla="*/ 152854 w 14272750"/>
              <a:gd name="connsiteY1" fmla="*/ 4392286 h 7859866"/>
              <a:gd name="connsiteX2" fmla="*/ 1548493 w 14272750"/>
              <a:gd name="connsiteY2" fmla="*/ 386796 h 7859866"/>
              <a:gd name="connsiteX3" fmla="*/ 13272406 w 14272750"/>
              <a:gd name="connsiteY3" fmla="*/ 829481 h 7859866"/>
              <a:gd name="connsiteX4" fmla="*/ 13745936 w 14272750"/>
              <a:gd name="connsiteY4" fmla="*/ 6324953 h 7859866"/>
              <a:gd name="connsiteX5" fmla="*/ 11200493 w 14272750"/>
              <a:gd name="connsiteY5" fmla="*/ 7649382 h 7859866"/>
              <a:gd name="connsiteX6" fmla="*/ 2520950 w 14272750"/>
              <a:gd name="connsiteY6" fmla="*/ 7765496 h 7859866"/>
              <a:gd name="connsiteX7" fmla="*/ 672193 w 14272750"/>
              <a:gd name="connsiteY7" fmla="*/ 7364539 h 7859866"/>
              <a:gd name="connsiteX0" fmla="*/ 672193 w 14377692"/>
              <a:gd name="connsiteY0" fmla="*/ 7364539 h 7859866"/>
              <a:gd name="connsiteX1" fmla="*/ 152854 w 14377692"/>
              <a:gd name="connsiteY1" fmla="*/ 4392286 h 7859866"/>
              <a:gd name="connsiteX2" fmla="*/ 1548493 w 14377692"/>
              <a:gd name="connsiteY2" fmla="*/ 386796 h 7859866"/>
              <a:gd name="connsiteX3" fmla="*/ 13272406 w 14377692"/>
              <a:gd name="connsiteY3" fmla="*/ 829481 h 7859866"/>
              <a:gd name="connsiteX4" fmla="*/ 13745936 w 14377692"/>
              <a:gd name="connsiteY4" fmla="*/ 6324953 h 7859866"/>
              <a:gd name="connsiteX5" fmla="*/ 11200493 w 14377692"/>
              <a:gd name="connsiteY5" fmla="*/ 7649382 h 7859866"/>
              <a:gd name="connsiteX6" fmla="*/ 2520950 w 14377692"/>
              <a:gd name="connsiteY6" fmla="*/ 7765496 h 7859866"/>
              <a:gd name="connsiteX7" fmla="*/ 672193 w 14377692"/>
              <a:gd name="connsiteY7" fmla="*/ 7364539 h 7859866"/>
              <a:gd name="connsiteX0" fmla="*/ 672193 w 14504631"/>
              <a:gd name="connsiteY0" fmla="*/ 7400958 h 7896285"/>
              <a:gd name="connsiteX1" fmla="*/ 152854 w 14504631"/>
              <a:gd name="connsiteY1" fmla="*/ 4428705 h 7896285"/>
              <a:gd name="connsiteX2" fmla="*/ 1548493 w 14504631"/>
              <a:gd name="connsiteY2" fmla="*/ 423215 h 7896285"/>
              <a:gd name="connsiteX3" fmla="*/ 13272406 w 14504631"/>
              <a:gd name="connsiteY3" fmla="*/ 865900 h 7896285"/>
              <a:gd name="connsiteX4" fmla="*/ 14012636 w 14504631"/>
              <a:gd name="connsiteY4" fmla="*/ 7047172 h 7896285"/>
              <a:gd name="connsiteX5" fmla="*/ 11200493 w 14504631"/>
              <a:gd name="connsiteY5" fmla="*/ 7685801 h 7896285"/>
              <a:gd name="connsiteX6" fmla="*/ 2520950 w 14504631"/>
              <a:gd name="connsiteY6" fmla="*/ 7801915 h 7896285"/>
              <a:gd name="connsiteX7" fmla="*/ 672193 w 14504631"/>
              <a:gd name="connsiteY7" fmla="*/ 7400958 h 7896285"/>
              <a:gd name="connsiteX0" fmla="*/ 519965 w 14350162"/>
              <a:gd name="connsiteY0" fmla="*/ 7293654 h 7788981"/>
              <a:gd name="connsiteX1" fmla="*/ 626 w 14350162"/>
              <a:gd name="connsiteY1" fmla="*/ 4321401 h 7788981"/>
              <a:gd name="connsiteX2" fmla="*/ 1396265 w 14350162"/>
              <a:gd name="connsiteY2" fmla="*/ 315911 h 7788981"/>
              <a:gd name="connsiteX3" fmla="*/ 1429691 w 14350162"/>
              <a:gd name="connsiteY3" fmla="*/ 310023 h 7788981"/>
              <a:gd name="connsiteX4" fmla="*/ 13120178 w 14350162"/>
              <a:gd name="connsiteY4" fmla="*/ 758596 h 7788981"/>
              <a:gd name="connsiteX5" fmla="*/ 13860408 w 14350162"/>
              <a:gd name="connsiteY5" fmla="*/ 6939868 h 7788981"/>
              <a:gd name="connsiteX6" fmla="*/ 11048265 w 14350162"/>
              <a:gd name="connsiteY6" fmla="*/ 7578497 h 7788981"/>
              <a:gd name="connsiteX7" fmla="*/ 2368722 w 14350162"/>
              <a:gd name="connsiteY7" fmla="*/ 7694611 h 7788981"/>
              <a:gd name="connsiteX8" fmla="*/ 519965 w 14350162"/>
              <a:gd name="connsiteY8" fmla="*/ 7293654 h 7788981"/>
              <a:gd name="connsiteX0" fmla="*/ 520287 w 14188000"/>
              <a:gd name="connsiteY0" fmla="*/ 7628137 h 8123464"/>
              <a:gd name="connsiteX1" fmla="*/ 948 w 14188000"/>
              <a:gd name="connsiteY1" fmla="*/ 4655884 h 8123464"/>
              <a:gd name="connsiteX2" fmla="*/ 1396587 w 14188000"/>
              <a:gd name="connsiteY2" fmla="*/ 650394 h 8123464"/>
              <a:gd name="connsiteX3" fmla="*/ 3937102 w 14188000"/>
              <a:gd name="connsiteY3" fmla="*/ 47580 h 8123464"/>
              <a:gd name="connsiteX4" fmla="*/ 13120500 w 14188000"/>
              <a:gd name="connsiteY4" fmla="*/ 1093079 h 8123464"/>
              <a:gd name="connsiteX5" fmla="*/ 13860730 w 14188000"/>
              <a:gd name="connsiteY5" fmla="*/ 7274351 h 8123464"/>
              <a:gd name="connsiteX6" fmla="*/ 11048587 w 14188000"/>
              <a:gd name="connsiteY6" fmla="*/ 7912980 h 8123464"/>
              <a:gd name="connsiteX7" fmla="*/ 2369044 w 14188000"/>
              <a:gd name="connsiteY7" fmla="*/ 8029094 h 8123464"/>
              <a:gd name="connsiteX8" fmla="*/ 520287 w 14188000"/>
              <a:gd name="connsiteY8" fmla="*/ 7628137 h 8123464"/>
              <a:gd name="connsiteX0" fmla="*/ 696931 w 14364645"/>
              <a:gd name="connsiteY0" fmla="*/ 7651222 h 8146549"/>
              <a:gd name="connsiteX1" fmla="*/ 177592 w 14364645"/>
              <a:gd name="connsiteY1" fmla="*/ 4678969 h 8146549"/>
              <a:gd name="connsiteX2" fmla="*/ 367441 w 14364645"/>
              <a:gd name="connsiteY2" fmla="*/ 589908 h 8146549"/>
              <a:gd name="connsiteX3" fmla="*/ 4113746 w 14364645"/>
              <a:gd name="connsiteY3" fmla="*/ 70665 h 8146549"/>
              <a:gd name="connsiteX4" fmla="*/ 13297144 w 14364645"/>
              <a:gd name="connsiteY4" fmla="*/ 1116164 h 8146549"/>
              <a:gd name="connsiteX5" fmla="*/ 14037374 w 14364645"/>
              <a:gd name="connsiteY5" fmla="*/ 7297436 h 8146549"/>
              <a:gd name="connsiteX6" fmla="*/ 11225231 w 14364645"/>
              <a:gd name="connsiteY6" fmla="*/ 7936065 h 8146549"/>
              <a:gd name="connsiteX7" fmla="*/ 2545688 w 14364645"/>
              <a:gd name="connsiteY7" fmla="*/ 8052179 h 8146549"/>
              <a:gd name="connsiteX8" fmla="*/ 696931 w 14364645"/>
              <a:gd name="connsiteY8" fmla="*/ 7651222 h 8146549"/>
              <a:gd name="connsiteX0" fmla="*/ 786676 w 14378724"/>
              <a:gd name="connsiteY0" fmla="*/ 7705140 h 8200467"/>
              <a:gd name="connsiteX1" fmla="*/ 267337 w 14378724"/>
              <a:gd name="connsiteY1" fmla="*/ 4732887 h 8200467"/>
              <a:gd name="connsiteX2" fmla="*/ 457186 w 14378724"/>
              <a:gd name="connsiteY2" fmla="*/ 643826 h 8200467"/>
              <a:gd name="connsiteX3" fmla="*/ 5468975 w 14378724"/>
              <a:gd name="connsiteY3" fmla="*/ 52951 h 8200467"/>
              <a:gd name="connsiteX4" fmla="*/ 13386889 w 14378724"/>
              <a:gd name="connsiteY4" fmla="*/ 1170082 h 8200467"/>
              <a:gd name="connsiteX5" fmla="*/ 14127119 w 14378724"/>
              <a:gd name="connsiteY5" fmla="*/ 7351354 h 8200467"/>
              <a:gd name="connsiteX6" fmla="*/ 11314976 w 14378724"/>
              <a:gd name="connsiteY6" fmla="*/ 7989983 h 8200467"/>
              <a:gd name="connsiteX7" fmla="*/ 2635433 w 14378724"/>
              <a:gd name="connsiteY7" fmla="*/ 8106097 h 8200467"/>
              <a:gd name="connsiteX8" fmla="*/ 786676 w 14378724"/>
              <a:gd name="connsiteY8" fmla="*/ 7705140 h 8200467"/>
              <a:gd name="connsiteX0" fmla="*/ 786676 w 14201192"/>
              <a:gd name="connsiteY0" fmla="*/ 7705140 h 8200467"/>
              <a:gd name="connsiteX1" fmla="*/ 267337 w 14201192"/>
              <a:gd name="connsiteY1" fmla="*/ 4732887 h 8200467"/>
              <a:gd name="connsiteX2" fmla="*/ 457186 w 14201192"/>
              <a:gd name="connsiteY2" fmla="*/ 643826 h 8200467"/>
              <a:gd name="connsiteX3" fmla="*/ 5468975 w 14201192"/>
              <a:gd name="connsiteY3" fmla="*/ 52951 h 8200467"/>
              <a:gd name="connsiteX4" fmla="*/ 13386889 w 14201192"/>
              <a:gd name="connsiteY4" fmla="*/ 1170082 h 8200467"/>
              <a:gd name="connsiteX5" fmla="*/ 13384208 w 14201192"/>
              <a:gd name="connsiteY5" fmla="*/ 1175171 h 8200467"/>
              <a:gd name="connsiteX6" fmla="*/ 14127119 w 14201192"/>
              <a:gd name="connsiteY6" fmla="*/ 7351354 h 8200467"/>
              <a:gd name="connsiteX7" fmla="*/ 11314976 w 14201192"/>
              <a:gd name="connsiteY7" fmla="*/ 7989983 h 8200467"/>
              <a:gd name="connsiteX8" fmla="*/ 2635433 w 14201192"/>
              <a:gd name="connsiteY8" fmla="*/ 8106097 h 8200467"/>
              <a:gd name="connsiteX9" fmla="*/ 786676 w 14201192"/>
              <a:gd name="connsiteY9" fmla="*/ 7705140 h 8200467"/>
              <a:gd name="connsiteX0" fmla="*/ 786676 w 15687342"/>
              <a:gd name="connsiteY0" fmla="*/ 7705140 h 8200467"/>
              <a:gd name="connsiteX1" fmla="*/ 267337 w 15687342"/>
              <a:gd name="connsiteY1" fmla="*/ 4732887 h 8200467"/>
              <a:gd name="connsiteX2" fmla="*/ 457186 w 15687342"/>
              <a:gd name="connsiteY2" fmla="*/ 643826 h 8200467"/>
              <a:gd name="connsiteX3" fmla="*/ 5468975 w 15687342"/>
              <a:gd name="connsiteY3" fmla="*/ 52951 h 8200467"/>
              <a:gd name="connsiteX4" fmla="*/ 13386889 w 15687342"/>
              <a:gd name="connsiteY4" fmla="*/ 1170082 h 8200467"/>
              <a:gd name="connsiteX5" fmla="*/ 15676404 w 15687342"/>
              <a:gd name="connsiteY5" fmla="*/ 2560039 h 8200467"/>
              <a:gd name="connsiteX6" fmla="*/ 14127119 w 15687342"/>
              <a:gd name="connsiteY6" fmla="*/ 7351354 h 8200467"/>
              <a:gd name="connsiteX7" fmla="*/ 11314976 w 15687342"/>
              <a:gd name="connsiteY7" fmla="*/ 7989983 h 8200467"/>
              <a:gd name="connsiteX8" fmla="*/ 2635433 w 15687342"/>
              <a:gd name="connsiteY8" fmla="*/ 8106097 h 8200467"/>
              <a:gd name="connsiteX9" fmla="*/ 786676 w 15687342"/>
              <a:gd name="connsiteY9" fmla="*/ 7705140 h 8200467"/>
              <a:gd name="connsiteX0" fmla="*/ 786676 w 15687342"/>
              <a:gd name="connsiteY0" fmla="*/ 7714185 h 8209512"/>
              <a:gd name="connsiteX1" fmla="*/ 267337 w 15687342"/>
              <a:gd name="connsiteY1" fmla="*/ 4741932 h 8209512"/>
              <a:gd name="connsiteX2" fmla="*/ 457186 w 15687342"/>
              <a:gd name="connsiteY2" fmla="*/ 652871 h 8209512"/>
              <a:gd name="connsiteX3" fmla="*/ 5468975 w 15687342"/>
              <a:gd name="connsiteY3" fmla="*/ 61996 h 8209512"/>
              <a:gd name="connsiteX4" fmla="*/ 11572234 w 15687342"/>
              <a:gd name="connsiteY4" fmla="*/ 212108 h 8209512"/>
              <a:gd name="connsiteX5" fmla="*/ 15676404 w 15687342"/>
              <a:gd name="connsiteY5" fmla="*/ 2569084 h 8209512"/>
              <a:gd name="connsiteX6" fmla="*/ 14127119 w 15687342"/>
              <a:gd name="connsiteY6" fmla="*/ 7360399 h 8209512"/>
              <a:gd name="connsiteX7" fmla="*/ 11314976 w 15687342"/>
              <a:gd name="connsiteY7" fmla="*/ 7999028 h 8209512"/>
              <a:gd name="connsiteX8" fmla="*/ 2635433 w 15687342"/>
              <a:gd name="connsiteY8" fmla="*/ 8115142 h 8209512"/>
              <a:gd name="connsiteX9" fmla="*/ 786676 w 15687342"/>
              <a:gd name="connsiteY9" fmla="*/ 7714185 h 8209512"/>
              <a:gd name="connsiteX0" fmla="*/ 786676 w 14497986"/>
              <a:gd name="connsiteY0" fmla="*/ 7705142 h 8200469"/>
              <a:gd name="connsiteX1" fmla="*/ 267337 w 14497986"/>
              <a:gd name="connsiteY1" fmla="*/ 4732889 h 8200469"/>
              <a:gd name="connsiteX2" fmla="*/ 457186 w 14497986"/>
              <a:gd name="connsiteY2" fmla="*/ 643828 h 8200469"/>
              <a:gd name="connsiteX3" fmla="*/ 5468975 w 14497986"/>
              <a:gd name="connsiteY3" fmla="*/ 52953 h 8200469"/>
              <a:gd name="connsiteX4" fmla="*/ 11572234 w 14497986"/>
              <a:gd name="connsiteY4" fmla="*/ 203065 h 8200469"/>
              <a:gd name="connsiteX5" fmla="*/ 14387044 w 14497986"/>
              <a:gd name="connsiteY5" fmla="*/ 1831792 h 8200469"/>
              <a:gd name="connsiteX6" fmla="*/ 14127119 w 14497986"/>
              <a:gd name="connsiteY6" fmla="*/ 7351356 h 8200469"/>
              <a:gd name="connsiteX7" fmla="*/ 11314976 w 14497986"/>
              <a:gd name="connsiteY7" fmla="*/ 7989985 h 8200469"/>
              <a:gd name="connsiteX8" fmla="*/ 2635433 w 14497986"/>
              <a:gd name="connsiteY8" fmla="*/ 8106099 h 8200469"/>
              <a:gd name="connsiteX9" fmla="*/ 786676 w 14497986"/>
              <a:gd name="connsiteY9" fmla="*/ 7705142 h 8200469"/>
              <a:gd name="connsiteX0" fmla="*/ 786676 w 14497987"/>
              <a:gd name="connsiteY0" fmla="*/ 7831646 h 8326973"/>
              <a:gd name="connsiteX1" fmla="*/ 267337 w 14497987"/>
              <a:gd name="connsiteY1" fmla="*/ 4859393 h 8326973"/>
              <a:gd name="connsiteX2" fmla="*/ 457186 w 14497987"/>
              <a:gd name="connsiteY2" fmla="*/ 770332 h 8326973"/>
              <a:gd name="connsiteX3" fmla="*/ 5468975 w 14497987"/>
              <a:gd name="connsiteY3" fmla="*/ 179457 h 8326973"/>
              <a:gd name="connsiteX4" fmla="*/ 13100364 w 14497987"/>
              <a:gd name="connsiteY4" fmla="*/ 102736 h 8326973"/>
              <a:gd name="connsiteX5" fmla="*/ 14387044 w 14497987"/>
              <a:gd name="connsiteY5" fmla="*/ 1958296 h 8326973"/>
              <a:gd name="connsiteX6" fmla="*/ 14127119 w 14497987"/>
              <a:gd name="connsiteY6" fmla="*/ 7477860 h 8326973"/>
              <a:gd name="connsiteX7" fmla="*/ 11314976 w 14497987"/>
              <a:gd name="connsiteY7" fmla="*/ 8116489 h 8326973"/>
              <a:gd name="connsiteX8" fmla="*/ 2635433 w 14497987"/>
              <a:gd name="connsiteY8" fmla="*/ 8232603 h 8326973"/>
              <a:gd name="connsiteX9" fmla="*/ 786676 w 14497987"/>
              <a:gd name="connsiteY9" fmla="*/ 7831646 h 8326973"/>
              <a:gd name="connsiteX0" fmla="*/ 792677 w 14503988"/>
              <a:gd name="connsiteY0" fmla="*/ 8002327 h 8497654"/>
              <a:gd name="connsiteX1" fmla="*/ 273338 w 14503988"/>
              <a:gd name="connsiteY1" fmla="*/ 5030074 h 8497654"/>
              <a:gd name="connsiteX2" fmla="*/ 463187 w 14503988"/>
              <a:gd name="connsiteY2" fmla="*/ 941013 h 8497654"/>
              <a:gd name="connsiteX3" fmla="*/ 5558546 w 14503988"/>
              <a:gd name="connsiteY3" fmla="*/ 15860 h 8497654"/>
              <a:gd name="connsiteX4" fmla="*/ 13106365 w 14503988"/>
              <a:gd name="connsiteY4" fmla="*/ 273417 h 8497654"/>
              <a:gd name="connsiteX5" fmla="*/ 14393045 w 14503988"/>
              <a:gd name="connsiteY5" fmla="*/ 2128977 h 8497654"/>
              <a:gd name="connsiteX6" fmla="*/ 14133120 w 14503988"/>
              <a:gd name="connsiteY6" fmla="*/ 7648541 h 8497654"/>
              <a:gd name="connsiteX7" fmla="*/ 11320977 w 14503988"/>
              <a:gd name="connsiteY7" fmla="*/ 8287170 h 8497654"/>
              <a:gd name="connsiteX8" fmla="*/ 2641434 w 14503988"/>
              <a:gd name="connsiteY8" fmla="*/ 8403284 h 8497654"/>
              <a:gd name="connsiteX9" fmla="*/ 792677 w 14503988"/>
              <a:gd name="connsiteY9" fmla="*/ 8002327 h 8497654"/>
              <a:gd name="connsiteX0" fmla="*/ 792677 w 14503988"/>
              <a:gd name="connsiteY0" fmla="*/ 8018274 h 8513601"/>
              <a:gd name="connsiteX1" fmla="*/ 273338 w 14503988"/>
              <a:gd name="connsiteY1" fmla="*/ 5046021 h 8513601"/>
              <a:gd name="connsiteX2" fmla="*/ 463187 w 14503988"/>
              <a:gd name="connsiteY2" fmla="*/ 956960 h 8513601"/>
              <a:gd name="connsiteX3" fmla="*/ 5558546 w 14503988"/>
              <a:gd name="connsiteY3" fmla="*/ 31807 h 8513601"/>
              <a:gd name="connsiteX4" fmla="*/ 13106365 w 14503988"/>
              <a:gd name="connsiteY4" fmla="*/ 289364 h 8513601"/>
              <a:gd name="connsiteX5" fmla="*/ 14393045 w 14503988"/>
              <a:gd name="connsiteY5" fmla="*/ 2144924 h 8513601"/>
              <a:gd name="connsiteX6" fmla="*/ 14133120 w 14503988"/>
              <a:gd name="connsiteY6" fmla="*/ 7664488 h 8513601"/>
              <a:gd name="connsiteX7" fmla="*/ 11320977 w 14503988"/>
              <a:gd name="connsiteY7" fmla="*/ 8303117 h 8513601"/>
              <a:gd name="connsiteX8" fmla="*/ 2641434 w 14503988"/>
              <a:gd name="connsiteY8" fmla="*/ 8419231 h 8513601"/>
              <a:gd name="connsiteX9" fmla="*/ 792677 w 14503988"/>
              <a:gd name="connsiteY9" fmla="*/ 8018274 h 8513601"/>
              <a:gd name="connsiteX0" fmla="*/ 728462 w 14439773"/>
              <a:gd name="connsiteY0" fmla="*/ 8205125 h 8700452"/>
              <a:gd name="connsiteX1" fmla="*/ 209123 w 14439773"/>
              <a:gd name="connsiteY1" fmla="*/ 5232872 h 8700452"/>
              <a:gd name="connsiteX2" fmla="*/ 494481 w 14439773"/>
              <a:gd name="connsiteY2" fmla="*/ 475254 h 8700452"/>
              <a:gd name="connsiteX3" fmla="*/ 5494331 w 14439773"/>
              <a:gd name="connsiteY3" fmla="*/ 218658 h 8700452"/>
              <a:gd name="connsiteX4" fmla="*/ 13042150 w 14439773"/>
              <a:gd name="connsiteY4" fmla="*/ 476215 h 8700452"/>
              <a:gd name="connsiteX5" fmla="*/ 14328830 w 14439773"/>
              <a:gd name="connsiteY5" fmla="*/ 2331775 h 8700452"/>
              <a:gd name="connsiteX6" fmla="*/ 14068905 w 14439773"/>
              <a:gd name="connsiteY6" fmla="*/ 7851339 h 8700452"/>
              <a:gd name="connsiteX7" fmla="*/ 11256762 w 14439773"/>
              <a:gd name="connsiteY7" fmla="*/ 8489968 h 8700452"/>
              <a:gd name="connsiteX8" fmla="*/ 2577219 w 14439773"/>
              <a:gd name="connsiteY8" fmla="*/ 8606082 h 8700452"/>
              <a:gd name="connsiteX9" fmla="*/ 728462 w 14439773"/>
              <a:gd name="connsiteY9" fmla="*/ 8205125 h 8700452"/>
              <a:gd name="connsiteX0" fmla="*/ 735100 w 14446411"/>
              <a:gd name="connsiteY0" fmla="*/ 8454264 h 8949591"/>
              <a:gd name="connsiteX1" fmla="*/ 215761 w 14446411"/>
              <a:gd name="connsiteY1" fmla="*/ 5482011 h 8949591"/>
              <a:gd name="connsiteX2" fmla="*/ 501119 w 14446411"/>
              <a:gd name="connsiteY2" fmla="*/ 724393 h 8949591"/>
              <a:gd name="connsiteX3" fmla="*/ 5596477 w 14446411"/>
              <a:gd name="connsiteY3" fmla="*/ 61887 h 8949591"/>
              <a:gd name="connsiteX4" fmla="*/ 13048788 w 14446411"/>
              <a:gd name="connsiteY4" fmla="*/ 725354 h 8949591"/>
              <a:gd name="connsiteX5" fmla="*/ 14335468 w 14446411"/>
              <a:gd name="connsiteY5" fmla="*/ 2580914 h 8949591"/>
              <a:gd name="connsiteX6" fmla="*/ 14075543 w 14446411"/>
              <a:gd name="connsiteY6" fmla="*/ 8100478 h 8949591"/>
              <a:gd name="connsiteX7" fmla="*/ 11263400 w 14446411"/>
              <a:gd name="connsiteY7" fmla="*/ 8739107 h 8949591"/>
              <a:gd name="connsiteX8" fmla="*/ 2583857 w 14446411"/>
              <a:gd name="connsiteY8" fmla="*/ 8855221 h 8949591"/>
              <a:gd name="connsiteX9" fmla="*/ 735100 w 14446411"/>
              <a:gd name="connsiteY9" fmla="*/ 8454264 h 8949591"/>
              <a:gd name="connsiteX0" fmla="*/ 735100 w 14446411"/>
              <a:gd name="connsiteY0" fmla="*/ 8528425 h 9023752"/>
              <a:gd name="connsiteX1" fmla="*/ 215761 w 14446411"/>
              <a:gd name="connsiteY1" fmla="*/ 5556172 h 9023752"/>
              <a:gd name="connsiteX2" fmla="*/ 501119 w 14446411"/>
              <a:gd name="connsiteY2" fmla="*/ 798554 h 9023752"/>
              <a:gd name="connsiteX3" fmla="*/ 5596477 w 14446411"/>
              <a:gd name="connsiteY3" fmla="*/ 136048 h 9023752"/>
              <a:gd name="connsiteX4" fmla="*/ 13263682 w 14446411"/>
              <a:gd name="connsiteY4" fmla="*/ 226465 h 9023752"/>
              <a:gd name="connsiteX5" fmla="*/ 14335468 w 14446411"/>
              <a:gd name="connsiteY5" fmla="*/ 2655075 h 9023752"/>
              <a:gd name="connsiteX6" fmla="*/ 14075543 w 14446411"/>
              <a:gd name="connsiteY6" fmla="*/ 8174639 h 9023752"/>
              <a:gd name="connsiteX7" fmla="*/ 11263400 w 14446411"/>
              <a:gd name="connsiteY7" fmla="*/ 8813268 h 9023752"/>
              <a:gd name="connsiteX8" fmla="*/ 2583857 w 14446411"/>
              <a:gd name="connsiteY8" fmla="*/ 8929382 h 9023752"/>
              <a:gd name="connsiteX9" fmla="*/ 735100 w 14446411"/>
              <a:gd name="connsiteY9" fmla="*/ 8528425 h 9023752"/>
              <a:gd name="connsiteX0" fmla="*/ 194692 w 14419954"/>
              <a:gd name="connsiteY0" fmla="*/ 8755874 h 9057365"/>
              <a:gd name="connsiteX1" fmla="*/ 189304 w 14419954"/>
              <a:gd name="connsiteY1" fmla="*/ 5556172 h 9057365"/>
              <a:gd name="connsiteX2" fmla="*/ 474662 w 14419954"/>
              <a:gd name="connsiteY2" fmla="*/ 798554 h 9057365"/>
              <a:gd name="connsiteX3" fmla="*/ 5570020 w 14419954"/>
              <a:gd name="connsiteY3" fmla="*/ 136048 h 9057365"/>
              <a:gd name="connsiteX4" fmla="*/ 13237225 w 14419954"/>
              <a:gd name="connsiteY4" fmla="*/ 226465 h 9057365"/>
              <a:gd name="connsiteX5" fmla="*/ 14309011 w 14419954"/>
              <a:gd name="connsiteY5" fmla="*/ 2655075 h 9057365"/>
              <a:gd name="connsiteX6" fmla="*/ 14049086 w 14419954"/>
              <a:gd name="connsiteY6" fmla="*/ 8174639 h 9057365"/>
              <a:gd name="connsiteX7" fmla="*/ 11236943 w 14419954"/>
              <a:gd name="connsiteY7" fmla="*/ 8813268 h 9057365"/>
              <a:gd name="connsiteX8" fmla="*/ 2557400 w 14419954"/>
              <a:gd name="connsiteY8" fmla="*/ 8929382 h 9057365"/>
              <a:gd name="connsiteX9" fmla="*/ 194692 w 14419954"/>
              <a:gd name="connsiteY9" fmla="*/ 8755874 h 9057365"/>
              <a:gd name="connsiteX0" fmla="*/ 299790 w 14525052"/>
              <a:gd name="connsiteY0" fmla="*/ 8755874 h 9071647"/>
              <a:gd name="connsiteX1" fmla="*/ 84148 w 14525052"/>
              <a:gd name="connsiteY1" fmla="*/ 5355483 h 9071647"/>
              <a:gd name="connsiteX2" fmla="*/ 579760 w 14525052"/>
              <a:gd name="connsiteY2" fmla="*/ 798554 h 9071647"/>
              <a:gd name="connsiteX3" fmla="*/ 5675118 w 14525052"/>
              <a:gd name="connsiteY3" fmla="*/ 136048 h 9071647"/>
              <a:gd name="connsiteX4" fmla="*/ 13342323 w 14525052"/>
              <a:gd name="connsiteY4" fmla="*/ 226465 h 9071647"/>
              <a:gd name="connsiteX5" fmla="*/ 14414109 w 14525052"/>
              <a:gd name="connsiteY5" fmla="*/ 2655075 h 9071647"/>
              <a:gd name="connsiteX6" fmla="*/ 14154184 w 14525052"/>
              <a:gd name="connsiteY6" fmla="*/ 8174639 h 9071647"/>
              <a:gd name="connsiteX7" fmla="*/ 11342041 w 14525052"/>
              <a:gd name="connsiteY7" fmla="*/ 8813268 h 9071647"/>
              <a:gd name="connsiteX8" fmla="*/ 2662498 w 14525052"/>
              <a:gd name="connsiteY8" fmla="*/ 8929382 h 9071647"/>
              <a:gd name="connsiteX9" fmla="*/ 299790 w 14525052"/>
              <a:gd name="connsiteY9" fmla="*/ 8755874 h 9071647"/>
              <a:gd name="connsiteX0" fmla="*/ 407053 w 14632315"/>
              <a:gd name="connsiteY0" fmla="*/ 8874408 h 9190179"/>
              <a:gd name="connsiteX1" fmla="*/ 191411 w 14632315"/>
              <a:gd name="connsiteY1" fmla="*/ 5474017 h 9190179"/>
              <a:gd name="connsiteX2" fmla="*/ 511812 w 14632315"/>
              <a:gd name="connsiteY2" fmla="*/ 475570 h 9190179"/>
              <a:gd name="connsiteX3" fmla="*/ 5782381 w 14632315"/>
              <a:gd name="connsiteY3" fmla="*/ 254582 h 9190179"/>
              <a:gd name="connsiteX4" fmla="*/ 13449586 w 14632315"/>
              <a:gd name="connsiteY4" fmla="*/ 344999 h 9190179"/>
              <a:gd name="connsiteX5" fmla="*/ 14521372 w 14632315"/>
              <a:gd name="connsiteY5" fmla="*/ 2773609 h 9190179"/>
              <a:gd name="connsiteX6" fmla="*/ 14261447 w 14632315"/>
              <a:gd name="connsiteY6" fmla="*/ 8293173 h 9190179"/>
              <a:gd name="connsiteX7" fmla="*/ 11449304 w 14632315"/>
              <a:gd name="connsiteY7" fmla="*/ 8931802 h 9190179"/>
              <a:gd name="connsiteX8" fmla="*/ 2769761 w 14632315"/>
              <a:gd name="connsiteY8" fmla="*/ 9047916 h 9190179"/>
              <a:gd name="connsiteX9" fmla="*/ 407053 w 14632315"/>
              <a:gd name="connsiteY9" fmla="*/ 8874408 h 9190179"/>
              <a:gd name="connsiteX0" fmla="*/ 456498 w 14681760"/>
              <a:gd name="connsiteY0" fmla="*/ 8755874 h 9071647"/>
              <a:gd name="connsiteX1" fmla="*/ 240856 w 14681760"/>
              <a:gd name="connsiteY1" fmla="*/ 5355483 h 9071647"/>
              <a:gd name="connsiteX2" fmla="*/ 561257 w 14681760"/>
              <a:gd name="connsiteY2" fmla="*/ 357036 h 9071647"/>
              <a:gd name="connsiteX3" fmla="*/ 5831826 w 14681760"/>
              <a:gd name="connsiteY3" fmla="*/ 136048 h 9071647"/>
              <a:gd name="connsiteX4" fmla="*/ 13499031 w 14681760"/>
              <a:gd name="connsiteY4" fmla="*/ 226465 h 9071647"/>
              <a:gd name="connsiteX5" fmla="*/ 14570817 w 14681760"/>
              <a:gd name="connsiteY5" fmla="*/ 2655075 h 9071647"/>
              <a:gd name="connsiteX6" fmla="*/ 14310892 w 14681760"/>
              <a:gd name="connsiteY6" fmla="*/ 8174639 h 9071647"/>
              <a:gd name="connsiteX7" fmla="*/ 11498749 w 14681760"/>
              <a:gd name="connsiteY7" fmla="*/ 8813268 h 9071647"/>
              <a:gd name="connsiteX8" fmla="*/ 2819206 w 14681760"/>
              <a:gd name="connsiteY8" fmla="*/ 8929382 h 9071647"/>
              <a:gd name="connsiteX9" fmla="*/ 456498 w 14681760"/>
              <a:gd name="connsiteY9" fmla="*/ 8755874 h 9071647"/>
              <a:gd name="connsiteX0" fmla="*/ 410051 w 14635313"/>
              <a:gd name="connsiteY0" fmla="*/ 8891677 h 9207449"/>
              <a:gd name="connsiteX1" fmla="*/ 194409 w 14635313"/>
              <a:gd name="connsiteY1" fmla="*/ 5491286 h 9207449"/>
              <a:gd name="connsiteX2" fmla="*/ 584895 w 14635313"/>
              <a:gd name="connsiteY2" fmla="*/ 11184 h 9207449"/>
              <a:gd name="connsiteX3" fmla="*/ 5785379 w 14635313"/>
              <a:gd name="connsiteY3" fmla="*/ 271851 h 9207449"/>
              <a:gd name="connsiteX4" fmla="*/ 13452584 w 14635313"/>
              <a:gd name="connsiteY4" fmla="*/ 362268 h 9207449"/>
              <a:gd name="connsiteX5" fmla="*/ 14524370 w 14635313"/>
              <a:gd name="connsiteY5" fmla="*/ 2790878 h 9207449"/>
              <a:gd name="connsiteX6" fmla="*/ 14264445 w 14635313"/>
              <a:gd name="connsiteY6" fmla="*/ 8310442 h 9207449"/>
              <a:gd name="connsiteX7" fmla="*/ 11452302 w 14635313"/>
              <a:gd name="connsiteY7" fmla="*/ 8949071 h 9207449"/>
              <a:gd name="connsiteX8" fmla="*/ 2772759 w 14635313"/>
              <a:gd name="connsiteY8" fmla="*/ 9065185 h 9207449"/>
              <a:gd name="connsiteX9" fmla="*/ 410051 w 14635313"/>
              <a:gd name="connsiteY9" fmla="*/ 8891677 h 9207449"/>
              <a:gd name="connsiteX0" fmla="*/ 385902 w 14611164"/>
              <a:gd name="connsiteY0" fmla="*/ 9645873 h 9961645"/>
              <a:gd name="connsiteX1" fmla="*/ 170260 w 14611164"/>
              <a:gd name="connsiteY1" fmla="*/ 6245482 h 9961645"/>
              <a:gd name="connsiteX2" fmla="*/ 560746 w 14611164"/>
              <a:gd name="connsiteY2" fmla="*/ 765380 h 9961645"/>
              <a:gd name="connsiteX3" fmla="*/ 6111652 w 14611164"/>
              <a:gd name="connsiteY3" fmla="*/ 89495 h 9961645"/>
              <a:gd name="connsiteX4" fmla="*/ 13428435 w 14611164"/>
              <a:gd name="connsiteY4" fmla="*/ 1116464 h 9961645"/>
              <a:gd name="connsiteX5" fmla="*/ 14500221 w 14611164"/>
              <a:gd name="connsiteY5" fmla="*/ 3545074 h 9961645"/>
              <a:gd name="connsiteX6" fmla="*/ 14240296 w 14611164"/>
              <a:gd name="connsiteY6" fmla="*/ 9064638 h 9961645"/>
              <a:gd name="connsiteX7" fmla="*/ 11428153 w 14611164"/>
              <a:gd name="connsiteY7" fmla="*/ 9703267 h 9961645"/>
              <a:gd name="connsiteX8" fmla="*/ 2748610 w 14611164"/>
              <a:gd name="connsiteY8" fmla="*/ 9819381 h 9961645"/>
              <a:gd name="connsiteX9" fmla="*/ 385902 w 14611164"/>
              <a:gd name="connsiteY9" fmla="*/ 9645873 h 9961645"/>
              <a:gd name="connsiteX0" fmla="*/ 385902 w 14611164"/>
              <a:gd name="connsiteY0" fmla="*/ 10081604 h 10397376"/>
              <a:gd name="connsiteX1" fmla="*/ 170260 w 14611164"/>
              <a:gd name="connsiteY1" fmla="*/ 6681213 h 10397376"/>
              <a:gd name="connsiteX2" fmla="*/ 560746 w 14611164"/>
              <a:gd name="connsiteY2" fmla="*/ 1201111 h 10397376"/>
              <a:gd name="connsiteX3" fmla="*/ 6111652 w 14611164"/>
              <a:gd name="connsiteY3" fmla="*/ 525226 h 10397376"/>
              <a:gd name="connsiteX4" fmla="*/ 13394106 w 14611164"/>
              <a:gd name="connsiteY4" fmla="*/ 198302 h 10397376"/>
              <a:gd name="connsiteX5" fmla="*/ 14500221 w 14611164"/>
              <a:gd name="connsiteY5" fmla="*/ 3980805 h 10397376"/>
              <a:gd name="connsiteX6" fmla="*/ 14240296 w 14611164"/>
              <a:gd name="connsiteY6" fmla="*/ 9500369 h 10397376"/>
              <a:gd name="connsiteX7" fmla="*/ 11428153 w 14611164"/>
              <a:gd name="connsiteY7" fmla="*/ 10138998 h 10397376"/>
              <a:gd name="connsiteX8" fmla="*/ 2748610 w 14611164"/>
              <a:gd name="connsiteY8" fmla="*/ 10255112 h 10397376"/>
              <a:gd name="connsiteX9" fmla="*/ 385902 w 14611164"/>
              <a:gd name="connsiteY9" fmla="*/ 10081604 h 10397376"/>
              <a:gd name="connsiteX0" fmla="*/ 385902 w 14611164"/>
              <a:gd name="connsiteY0" fmla="*/ 9884370 h 10200142"/>
              <a:gd name="connsiteX1" fmla="*/ 170260 w 14611164"/>
              <a:gd name="connsiteY1" fmla="*/ 6483979 h 10200142"/>
              <a:gd name="connsiteX2" fmla="*/ 560746 w 14611164"/>
              <a:gd name="connsiteY2" fmla="*/ 1003877 h 10200142"/>
              <a:gd name="connsiteX3" fmla="*/ 6111652 w 14611164"/>
              <a:gd name="connsiteY3" fmla="*/ 327992 h 10200142"/>
              <a:gd name="connsiteX4" fmla="*/ 13394106 w 14611164"/>
              <a:gd name="connsiteY4" fmla="*/ 1068 h 10200142"/>
              <a:gd name="connsiteX5" fmla="*/ 14500221 w 14611164"/>
              <a:gd name="connsiteY5" fmla="*/ 3783571 h 10200142"/>
              <a:gd name="connsiteX6" fmla="*/ 14240296 w 14611164"/>
              <a:gd name="connsiteY6" fmla="*/ 9303135 h 10200142"/>
              <a:gd name="connsiteX7" fmla="*/ 11428153 w 14611164"/>
              <a:gd name="connsiteY7" fmla="*/ 9941764 h 10200142"/>
              <a:gd name="connsiteX8" fmla="*/ 2748610 w 14611164"/>
              <a:gd name="connsiteY8" fmla="*/ 10057878 h 10200142"/>
              <a:gd name="connsiteX9" fmla="*/ 385902 w 14611164"/>
              <a:gd name="connsiteY9" fmla="*/ 9884370 h 10200142"/>
              <a:gd name="connsiteX0" fmla="*/ 385902 w 14611164"/>
              <a:gd name="connsiteY0" fmla="*/ 9892513 h 10208285"/>
              <a:gd name="connsiteX1" fmla="*/ 170260 w 14611164"/>
              <a:gd name="connsiteY1" fmla="*/ 6492122 h 10208285"/>
              <a:gd name="connsiteX2" fmla="*/ 560746 w 14611164"/>
              <a:gd name="connsiteY2" fmla="*/ 1012020 h 10208285"/>
              <a:gd name="connsiteX3" fmla="*/ 6111652 w 14611164"/>
              <a:gd name="connsiteY3" fmla="*/ 336135 h 10208285"/>
              <a:gd name="connsiteX4" fmla="*/ 13394106 w 14611164"/>
              <a:gd name="connsiteY4" fmla="*/ 9211 h 10208285"/>
              <a:gd name="connsiteX5" fmla="*/ 14500221 w 14611164"/>
              <a:gd name="connsiteY5" fmla="*/ 3791714 h 10208285"/>
              <a:gd name="connsiteX6" fmla="*/ 14240296 w 14611164"/>
              <a:gd name="connsiteY6" fmla="*/ 9311278 h 10208285"/>
              <a:gd name="connsiteX7" fmla="*/ 11428153 w 14611164"/>
              <a:gd name="connsiteY7" fmla="*/ 9949907 h 10208285"/>
              <a:gd name="connsiteX8" fmla="*/ 2748610 w 14611164"/>
              <a:gd name="connsiteY8" fmla="*/ 10066021 h 10208285"/>
              <a:gd name="connsiteX9" fmla="*/ 385902 w 14611164"/>
              <a:gd name="connsiteY9" fmla="*/ 9892513 h 10208285"/>
              <a:gd name="connsiteX0" fmla="*/ 385902 w 14611164"/>
              <a:gd name="connsiteY0" fmla="*/ 9950835 h 10266607"/>
              <a:gd name="connsiteX1" fmla="*/ 170260 w 14611164"/>
              <a:gd name="connsiteY1" fmla="*/ 6550444 h 10266607"/>
              <a:gd name="connsiteX2" fmla="*/ 560746 w 14611164"/>
              <a:gd name="connsiteY2" fmla="*/ 1070342 h 10266607"/>
              <a:gd name="connsiteX3" fmla="*/ 6111652 w 14611164"/>
              <a:gd name="connsiteY3" fmla="*/ 394457 h 10266607"/>
              <a:gd name="connsiteX4" fmla="*/ 13622965 w 14611164"/>
              <a:gd name="connsiteY4" fmla="*/ 8021 h 10266607"/>
              <a:gd name="connsiteX5" fmla="*/ 14500221 w 14611164"/>
              <a:gd name="connsiteY5" fmla="*/ 3850036 h 10266607"/>
              <a:gd name="connsiteX6" fmla="*/ 14240296 w 14611164"/>
              <a:gd name="connsiteY6" fmla="*/ 9369600 h 10266607"/>
              <a:gd name="connsiteX7" fmla="*/ 11428153 w 14611164"/>
              <a:gd name="connsiteY7" fmla="*/ 10008229 h 10266607"/>
              <a:gd name="connsiteX8" fmla="*/ 2748610 w 14611164"/>
              <a:gd name="connsiteY8" fmla="*/ 10124343 h 10266607"/>
              <a:gd name="connsiteX9" fmla="*/ 385902 w 14611164"/>
              <a:gd name="connsiteY9" fmla="*/ 9950835 h 10266607"/>
              <a:gd name="connsiteX0" fmla="*/ 384335 w 14609597"/>
              <a:gd name="connsiteY0" fmla="*/ 10237952 h 10553724"/>
              <a:gd name="connsiteX1" fmla="*/ 168693 w 14609597"/>
              <a:gd name="connsiteY1" fmla="*/ 6837561 h 10553724"/>
              <a:gd name="connsiteX2" fmla="*/ 559179 w 14609597"/>
              <a:gd name="connsiteY2" fmla="*/ 1357459 h 10553724"/>
              <a:gd name="connsiteX3" fmla="*/ 6087200 w 14609597"/>
              <a:gd name="connsiteY3" fmla="*/ 294747 h 10553724"/>
              <a:gd name="connsiteX4" fmla="*/ 13621398 w 14609597"/>
              <a:gd name="connsiteY4" fmla="*/ 295138 h 10553724"/>
              <a:gd name="connsiteX5" fmla="*/ 14498654 w 14609597"/>
              <a:gd name="connsiteY5" fmla="*/ 4137153 h 10553724"/>
              <a:gd name="connsiteX6" fmla="*/ 14238729 w 14609597"/>
              <a:gd name="connsiteY6" fmla="*/ 9656717 h 10553724"/>
              <a:gd name="connsiteX7" fmla="*/ 11426586 w 14609597"/>
              <a:gd name="connsiteY7" fmla="*/ 10295346 h 10553724"/>
              <a:gd name="connsiteX8" fmla="*/ 2747043 w 14609597"/>
              <a:gd name="connsiteY8" fmla="*/ 10411460 h 10553724"/>
              <a:gd name="connsiteX9" fmla="*/ 384335 w 14609597"/>
              <a:gd name="connsiteY9" fmla="*/ 10237952 h 10553724"/>
              <a:gd name="connsiteX0" fmla="*/ 384335 w 14609597"/>
              <a:gd name="connsiteY0" fmla="*/ 10225029 h 10540801"/>
              <a:gd name="connsiteX1" fmla="*/ 168693 w 14609597"/>
              <a:gd name="connsiteY1" fmla="*/ 6824638 h 10540801"/>
              <a:gd name="connsiteX2" fmla="*/ 559179 w 14609597"/>
              <a:gd name="connsiteY2" fmla="*/ 1344536 h 10540801"/>
              <a:gd name="connsiteX3" fmla="*/ 6087200 w 14609597"/>
              <a:gd name="connsiteY3" fmla="*/ 281824 h 10540801"/>
              <a:gd name="connsiteX4" fmla="*/ 6027445 w 14609597"/>
              <a:gd name="connsiteY4" fmla="*/ 289344 h 10540801"/>
              <a:gd name="connsiteX5" fmla="*/ 13621398 w 14609597"/>
              <a:gd name="connsiteY5" fmla="*/ 282215 h 10540801"/>
              <a:gd name="connsiteX6" fmla="*/ 14498654 w 14609597"/>
              <a:gd name="connsiteY6" fmla="*/ 4124230 h 10540801"/>
              <a:gd name="connsiteX7" fmla="*/ 14238729 w 14609597"/>
              <a:gd name="connsiteY7" fmla="*/ 9643794 h 10540801"/>
              <a:gd name="connsiteX8" fmla="*/ 11426586 w 14609597"/>
              <a:gd name="connsiteY8" fmla="*/ 10282423 h 10540801"/>
              <a:gd name="connsiteX9" fmla="*/ 2747043 w 14609597"/>
              <a:gd name="connsiteY9" fmla="*/ 10398537 h 10540801"/>
              <a:gd name="connsiteX10" fmla="*/ 384335 w 14609597"/>
              <a:gd name="connsiteY10" fmla="*/ 10225029 h 10540801"/>
              <a:gd name="connsiteX0" fmla="*/ 280093 w 14505355"/>
              <a:gd name="connsiteY0" fmla="*/ 10225029 h 10540801"/>
              <a:gd name="connsiteX1" fmla="*/ 64451 w 14505355"/>
              <a:gd name="connsiteY1" fmla="*/ 6824638 h 10540801"/>
              <a:gd name="connsiteX2" fmla="*/ 454937 w 14505355"/>
              <a:gd name="connsiteY2" fmla="*/ 1344536 h 10540801"/>
              <a:gd name="connsiteX3" fmla="*/ 4014784 w 14505355"/>
              <a:gd name="connsiteY3" fmla="*/ 147921 h 10540801"/>
              <a:gd name="connsiteX4" fmla="*/ 5923203 w 14505355"/>
              <a:gd name="connsiteY4" fmla="*/ 289344 h 10540801"/>
              <a:gd name="connsiteX5" fmla="*/ 13517156 w 14505355"/>
              <a:gd name="connsiteY5" fmla="*/ 282215 h 10540801"/>
              <a:gd name="connsiteX6" fmla="*/ 14394412 w 14505355"/>
              <a:gd name="connsiteY6" fmla="*/ 4124230 h 10540801"/>
              <a:gd name="connsiteX7" fmla="*/ 14134487 w 14505355"/>
              <a:gd name="connsiteY7" fmla="*/ 9643794 h 10540801"/>
              <a:gd name="connsiteX8" fmla="*/ 11322344 w 14505355"/>
              <a:gd name="connsiteY8" fmla="*/ 10282423 h 10540801"/>
              <a:gd name="connsiteX9" fmla="*/ 2642801 w 14505355"/>
              <a:gd name="connsiteY9" fmla="*/ 10398537 h 10540801"/>
              <a:gd name="connsiteX10" fmla="*/ 280093 w 14505355"/>
              <a:gd name="connsiteY10" fmla="*/ 10225029 h 10540801"/>
              <a:gd name="connsiteX0" fmla="*/ 280093 w 14505355"/>
              <a:gd name="connsiteY0" fmla="*/ 10392076 h 10707848"/>
              <a:gd name="connsiteX1" fmla="*/ 64451 w 14505355"/>
              <a:gd name="connsiteY1" fmla="*/ 6991685 h 10707848"/>
              <a:gd name="connsiteX2" fmla="*/ 454937 w 14505355"/>
              <a:gd name="connsiteY2" fmla="*/ 1511583 h 10707848"/>
              <a:gd name="connsiteX3" fmla="*/ 1108296 w 14505355"/>
              <a:gd name="connsiteY3" fmla="*/ 32286 h 10707848"/>
              <a:gd name="connsiteX4" fmla="*/ 5923203 w 14505355"/>
              <a:gd name="connsiteY4" fmla="*/ 456391 h 10707848"/>
              <a:gd name="connsiteX5" fmla="*/ 13517156 w 14505355"/>
              <a:gd name="connsiteY5" fmla="*/ 449262 h 10707848"/>
              <a:gd name="connsiteX6" fmla="*/ 14394412 w 14505355"/>
              <a:gd name="connsiteY6" fmla="*/ 4291277 h 10707848"/>
              <a:gd name="connsiteX7" fmla="*/ 14134487 w 14505355"/>
              <a:gd name="connsiteY7" fmla="*/ 9810841 h 10707848"/>
              <a:gd name="connsiteX8" fmla="*/ 11322344 w 14505355"/>
              <a:gd name="connsiteY8" fmla="*/ 10449470 h 10707848"/>
              <a:gd name="connsiteX9" fmla="*/ 2642801 w 14505355"/>
              <a:gd name="connsiteY9" fmla="*/ 10565584 h 10707848"/>
              <a:gd name="connsiteX10" fmla="*/ 280093 w 14505355"/>
              <a:gd name="connsiteY10" fmla="*/ 10392076 h 10707848"/>
              <a:gd name="connsiteX0" fmla="*/ 276455 w 14501717"/>
              <a:gd name="connsiteY0" fmla="*/ 10392076 h 10707848"/>
              <a:gd name="connsiteX1" fmla="*/ 60813 w 14501717"/>
              <a:gd name="connsiteY1" fmla="*/ 6991685 h 10707848"/>
              <a:gd name="connsiteX2" fmla="*/ 96569 w 14501717"/>
              <a:gd name="connsiteY2" fmla="*/ 1526460 h 10707848"/>
              <a:gd name="connsiteX3" fmla="*/ 1104658 w 14501717"/>
              <a:gd name="connsiteY3" fmla="*/ 32286 h 10707848"/>
              <a:gd name="connsiteX4" fmla="*/ 5919565 w 14501717"/>
              <a:gd name="connsiteY4" fmla="*/ 456391 h 10707848"/>
              <a:gd name="connsiteX5" fmla="*/ 13513518 w 14501717"/>
              <a:gd name="connsiteY5" fmla="*/ 449262 h 10707848"/>
              <a:gd name="connsiteX6" fmla="*/ 14390774 w 14501717"/>
              <a:gd name="connsiteY6" fmla="*/ 4291277 h 10707848"/>
              <a:gd name="connsiteX7" fmla="*/ 14130849 w 14501717"/>
              <a:gd name="connsiteY7" fmla="*/ 9810841 h 10707848"/>
              <a:gd name="connsiteX8" fmla="*/ 11318706 w 14501717"/>
              <a:gd name="connsiteY8" fmla="*/ 10449470 h 10707848"/>
              <a:gd name="connsiteX9" fmla="*/ 2639163 w 14501717"/>
              <a:gd name="connsiteY9" fmla="*/ 10565584 h 10707848"/>
              <a:gd name="connsiteX10" fmla="*/ 276455 w 14501717"/>
              <a:gd name="connsiteY10" fmla="*/ 10392076 h 10707848"/>
              <a:gd name="connsiteX0" fmla="*/ 274040 w 14499302"/>
              <a:gd name="connsiteY0" fmla="*/ 10225029 h 10540801"/>
              <a:gd name="connsiteX1" fmla="*/ 58398 w 14499302"/>
              <a:gd name="connsiteY1" fmla="*/ 6824638 h 10540801"/>
              <a:gd name="connsiteX2" fmla="*/ 94154 w 14499302"/>
              <a:gd name="connsiteY2" fmla="*/ 1359413 h 10540801"/>
              <a:gd name="connsiteX3" fmla="*/ 1067915 w 14499302"/>
              <a:gd name="connsiteY3" fmla="*/ 118165 h 10540801"/>
              <a:gd name="connsiteX4" fmla="*/ 5917150 w 14499302"/>
              <a:gd name="connsiteY4" fmla="*/ 289344 h 10540801"/>
              <a:gd name="connsiteX5" fmla="*/ 13511103 w 14499302"/>
              <a:gd name="connsiteY5" fmla="*/ 282215 h 10540801"/>
              <a:gd name="connsiteX6" fmla="*/ 14388359 w 14499302"/>
              <a:gd name="connsiteY6" fmla="*/ 4124230 h 10540801"/>
              <a:gd name="connsiteX7" fmla="*/ 14128434 w 14499302"/>
              <a:gd name="connsiteY7" fmla="*/ 9643794 h 10540801"/>
              <a:gd name="connsiteX8" fmla="*/ 11316291 w 14499302"/>
              <a:gd name="connsiteY8" fmla="*/ 10282423 h 10540801"/>
              <a:gd name="connsiteX9" fmla="*/ 2636748 w 14499302"/>
              <a:gd name="connsiteY9" fmla="*/ 10398537 h 10540801"/>
              <a:gd name="connsiteX10" fmla="*/ 274040 w 14499302"/>
              <a:gd name="connsiteY10" fmla="*/ 10225029 h 10540801"/>
              <a:gd name="connsiteX0" fmla="*/ 274040 w 14499302"/>
              <a:gd name="connsiteY0" fmla="*/ 10355501 h 10671273"/>
              <a:gd name="connsiteX1" fmla="*/ 58398 w 14499302"/>
              <a:gd name="connsiteY1" fmla="*/ 6955110 h 10671273"/>
              <a:gd name="connsiteX2" fmla="*/ 94154 w 14499302"/>
              <a:gd name="connsiteY2" fmla="*/ 1489885 h 10671273"/>
              <a:gd name="connsiteX3" fmla="*/ 1067915 w 14499302"/>
              <a:gd name="connsiteY3" fmla="*/ 248637 h 10671273"/>
              <a:gd name="connsiteX4" fmla="*/ 5940036 w 14499302"/>
              <a:gd name="connsiteY4" fmla="*/ 107378 h 10671273"/>
              <a:gd name="connsiteX5" fmla="*/ 13511103 w 14499302"/>
              <a:gd name="connsiteY5" fmla="*/ 412687 h 10671273"/>
              <a:gd name="connsiteX6" fmla="*/ 14388359 w 14499302"/>
              <a:gd name="connsiteY6" fmla="*/ 4254702 h 10671273"/>
              <a:gd name="connsiteX7" fmla="*/ 14128434 w 14499302"/>
              <a:gd name="connsiteY7" fmla="*/ 9774266 h 10671273"/>
              <a:gd name="connsiteX8" fmla="*/ 11316291 w 14499302"/>
              <a:gd name="connsiteY8" fmla="*/ 10412895 h 10671273"/>
              <a:gd name="connsiteX9" fmla="*/ 2636748 w 14499302"/>
              <a:gd name="connsiteY9" fmla="*/ 10529009 h 10671273"/>
              <a:gd name="connsiteX10" fmla="*/ 274040 w 14499302"/>
              <a:gd name="connsiteY10" fmla="*/ 10355501 h 10671273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61942"/>
              <a:gd name="connsiteY0" fmla="*/ 10354523 h 10670295"/>
              <a:gd name="connsiteX1" fmla="*/ 58398 w 14561942"/>
              <a:gd name="connsiteY1" fmla="*/ 6954132 h 10670295"/>
              <a:gd name="connsiteX2" fmla="*/ 94154 w 14561942"/>
              <a:gd name="connsiteY2" fmla="*/ 1488907 h 10670295"/>
              <a:gd name="connsiteX3" fmla="*/ 1067915 w 14561942"/>
              <a:gd name="connsiteY3" fmla="*/ 247659 h 10670295"/>
              <a:gd name="connsiteX4" fmla="*/ 5940036 w 14561942"/>
              <a:gd name="connsiteY4" fmla="*/ 106400 h 10670295"/>
              <a:gd name="connsiteX5" fmla="*/ 13511103 w 14561942"/>
              <a:gd name="connsiteY5" fmla="*/ 411709 h 10670295"/>
              <a:gd name="connsiteX6" fmla="*/ 14479901 w 14561942"/>
              <a:gd name="connsiteY6" fmla="*/ 4238846 h 10670295"/>
              <a:gd name="connsiteX7" fmla="*/ 14128434 w 14561942"/>
              <a:gd name="connsiteY7" fmla="*/ 9773288 h 10670295"/>
              <a:gd name="connsiteX8" fmla="*/ 11316291 w 14561942"/>
              <a:gd name="connsiteY8" fmla="*/ 10411917 h 10670295"/>
              <a:gd name="connsiteX9" fmla="*/ 2636748 w 14561942"/>
              <a:gd name="connsiteY9" fmla="*/ 10528031 h 10670295"/>
              <a:gd name="connsiteX10" fmla="*/ 274040 w 14561942"/>
              <a:gd name="connsiteY10" fmla="*/ 10354523 h 10670295"/>
              <a:gd name="connsiteX0" fmla="*/ 274040 w 14555017"/>
              <a:gd name="connsiteY0" fmla="*/ 10354523 h 10670295"/>
              <a:gd name="connsiteX1" fmla="*/ 58398 w 14555017"/>
              <a:gd name="connsiteY1" fmla="*/ 6954132 h 10670295"/>
              <a:gd name="connsiteX2" fmla="*/ 94154 w 14555017"/>
              <a:gd name="connsiteY2" fmla="*/ 1488907 h 10670295"/>
              <a:gd name="connsiteX3" fmla="*/ 1067915 w 14555017"/>
              <a:gd name="connsiteY3" fmla="*/ 247659 h 10670295"/>
              <a:gd name="connsiteX4" fmla="*/ 5940036 w 14555017"/>
              <a:gd name="connsiteY4" fmla="*/ 106400 h 10670295"/>
              <a:gd name="connsiteX5" fmla="*/ 13511103 w 14555017"/>
              <a:gd name="connsiteY5" fmla="*/ 411709 h 10670295"/>
              <a:gd name="connsiteX6" fmla="*/ 14479901 w 14555017"/>
              <a:gd name="connsiteY6" fmla="*/ 4238846 h 10670295"/>
              <a:gd name="connsiteX7" fmla="*/ 14128434 w 14555017"/>
              <a:gd name="connsiteY7" fmla="*/ 9773288 h 10670295"/>
              <a:gd name="connsiteX8" fmla="*/ 11316291 w 14555017"/>
              <a:gd name="connsiteY8" fmla="*/ 10411917 h 10670295"/>
              <a:gd name="connsiteX9" fmla="*/ 2636748 w 14555017"/>
              <a:gd name="connsiteY9" fmla="*/ 10528031 h 10670295"/>
              <a:gd name="connsiteX10" fmla="*/ 274040 w 14555017"/>
              <a:gd name="connsiteY10" fmla="*/ 10354523 h 10670295"/>
              <a:gd name="connsiteX0" fmla="*/ 274040 w 14640219"/>
              <a:gd name="connsiteY0" fmla="*/ 10354523 h 10670295"/>
              <a:gd name="connsiteX1" fmla="*/ 58398 w 14640219"/>
              <a:gd name="connsiteY1" fmla="*/ 6954132 h 10670295"/>
              <a:gd name="connsiteX2" fmla="*/ 94154 w 14640219"/>
              <a:gd name="connsiteY2" fmla="*/ 1488907 h 10670295"/>
              <a:gd name="connsiteX3" fmla="*/ 1067915 w 14640219"/>
              <a:gd name="connsiteY3" fmla="*/ 247659 h 10670295"/>
              <a:gd name="connsiteX4" fmla="*/ 5940036 w 14640219"/>
              <a:gd name="connsiteY4" fmla="*/ 106400 h 10670295"/>
              <a:gd name="connsiteX5" fmla="*/ 13511103 w 14640219"/>
              <a:gd name="connsiteY5" fmla="*/ 411709 h 10670295"/>
              <a:gd name="connsiteX6" fmla="*/ 14594330 w 14640219"/>
              <a:gd name="connsiteY6" fmla="*/ 4238846 h 10670295"/>
              <a:gd name="connsiteX7" fmla="*/ 14128434 w 14640219"/>
              <a:gd name="connsiteY7" fmla="*/ 9773288 h 10670295"/>
              <a:gd name="connsiteX8" fmla="*/ 11316291 w 14640219"/>
              <a:gd name="connsiteY8" fmla="*/ 10411917 h 10670295"/>
              <a:gd name="connsiteX9" fmla="*/ 2636748 w 14640219"/>
              <a:gd name="connsiteY9" fmla="*/ 10528031 h 10670295"/>
              <a:gd name="connsiteX10" fmla="*/ 274040 w 14640219"/>
              <a:gd name="connsiteY10" fmla="*/ 10354523 h 10670295"/>
              <a:gd name="connsiteX0" fmla="*/ 333010 w 14699189"/>
              <a:gd name="connsiteY0" fmla="*/ 10354523 h 10670295"/>
              <a:gd name="connsiteX1" fmla="*/ 117368 w 14699189"/>
              <a:gd name="connsiteY1" fmla="*/ 6954132 h 10670295"/>
              <a:gd name="connsiteX2" fmla="*/ 73025 w 14699189"/>
              <a:gd name="connsiteY2" fmla="*/ 1474030 h 10670295"/>
              <a:gd name="connsiteX3" fmla="*/ 1126885 w 14699189"/>
              <a:gd name="connsiteY3" fmla="*/ 247659 h 10670295"/>
              <a:gd name="connsiteX4" fmla="*/ 5999006 w 14699189"/>
              <a:gd name="connsiteY4" fmla="*/ 106400 h 10670295"/>
              <a:gd name="connsiteX5" fmla="*/ 13570073 w 14699189"/>
              <a:gd name="connsiteY5" fmla="*/ 411709 h 10670295"/>
              <a:gd name="connsiteX6" fmla="*/ 14653300 w 14699189"/>
              <a:gd name="connsiteY6" fmla="*/ 4238846 h 10670295"/>
              <a:gd name="connsiteX7" fmla="*/ 14187404 w 14699189"/>
              <a:gd name="connsiteY7" fmla="*/ 9773288 h 10670295"/>
              <a:gd name="connsiteX8" fmla="*/ 11375261 w 14699189"/>
              <a:gd name="connsiteY8" fmla="*/ 10411917 h 10670295"/>
              <a:gd name="connsiteX9" fmla="*/ 2695718 w 14699189"/>
              <a:gd name="connsiteY9" fmla="*/ 10528031 h 10670295"/>
              <a:gd name="connsiteX10" fmla="*/ 333010 w 14699189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22049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401968 h 10717740"/>
              <a:gd name="connsiteX1" fmla="*/ 151239 w 14733060"/>
              <a:gd name="connsiteY1" fmla="*/ 7001577 h 10717740"/>
              <a:gd name="connsiteX2" fmla="*/ 106896 w 14733060"/>
              <a:gd name="connsiteY2" fmla="*/ 1521475 h 10717740"/>
              <a:gd name="connsiteX3" fmla="*/ 1618470 w 14733060"/>
              <a:gd name="connsiteY3" fmla="*/ 71934 h 10717740"/>
              <a:gd name="connsiteX4" fmla="*/ 6032877 w 14733060"/>
              <a:gd name="connsiteY4" fmla="*/ 153845 h 10717740"/>
              <a:gd name="connsiteX5" fmla="*/ 13603944 w 14733060"/>
              <a:gd name="connsiteY5" fmla="*/ 459154 h 10717740"/>
              <a:gd name="connsiteX6" fmla="*/ 14687171 w 14733060"/>
              <a:gd name="connsiteY6" fmla="*/ 4286291 h 10717740"/>
              <a:gd name="connsiteX7" fmla="*/ 14221275 w 14733060"/>
              <a:gd name="connsiteY7" fmla="*/ 9820733 h 10717740"/>
              <a:gd name="connsiteX8" fmla="*/ 11409132 w 14733060"/>
              <a:gd name="connsiteY8" fmla="*/ 10459362 h 10717740"/>
              <a:gd name="connsiteX9" fmla="*/ 2729589 w 14733060"/>
              <a:gd name="connsiteY9" fmla="*/ 10575476 h 10717740"/>
              <a:gd name="connsiteX10" fmla="*/ 366881 w 14733060"/>
              <a:gd name="connsiteY10" fmla="*/ 10401968 h 10717740"/>
              <a:gd name="connsiteX0" fmla="*/ 366881 w 14733060"/>
              <a:gd name="connsiteY0" fmla="*/ 10354525 h 10670297"/>
              <a:gd name="connsiteX1" fmla="*/ 151239 w 14733060"/>
              <a:gd name="connsiteY1" fmla="*/ 6954134 h 10670297"/>
              <a:gd name="connsiteX2" fmla="*/ 106896 w 14733060"/>
              <a:gd name="connsiteY2" fmla="*/ 1474032 h 10670297"/>
              <a:gd name="connsiteX3" fmla="*/ 1618470 w 14733060"/>
              <a:gd name="connsiteY3" fmla="*/ 396440 h 10670297"/>
              <a:gd name="connsiteX4" fmla="*/ 6032877 w 14733060"/>
              <a:gd name="connsiteY4" fmla="*/ 106402 h 10670297"/>
              <a:gd name="connsiteX5" fmla="*/ 13603944 w 14733060"/>
              <a:gd name="connsiteY5" fmla="*/ 411711 h 10670297"/>
              <a:gd name="connsiteX6" fmla="*/ 14687171 w 14733060"/>
              <a:gd name="connsiteY6" fmla="*/ 4238848 h 10670297"/>
              <a:gd name="connsiteX7" fmla="*/ 14221275 w 14733060"/>
              <a:gd name="connsiteY7" fmla="*/ 9773290 h 10670297"/>
              <a:gd name="connsiteX8" fmla="*/ 11409132 w 14733060"/>
              <a:gd name="connsiteY8" fmla="*/ 10411919 h 10670297"/>
              <a:gd name="connsiteX9" fmla="*/ 2729589 w 14733060"/>
              <a:gd name="connsiteY9" fmla="*/ 10528033 h 10670297"/>
              <a:gd name="connsiteX10" fmla="*/ 366881 w 14733060"/>
              <a:gd name="connsiteY10" fmla="*/ 10354525 h 10670297"/>
              <a:gd name="connsiteX0" fmla="*/ 366881 w 14733060"/>
              <a:gd name="connsiteY0" fmla="*/ 10354523 h 10670295"/>
              <a:gd name="connsiteX1" fmla="*/ 151239 w 14733060"/>
              <a:gd name="connsiteY1" fmla="*/ 6954132 h 10670295"/>
              <a:gd name="connsiteX2" fmla="*/ 106896 w 14733060"/>
              <a:gd name="connsiteY2" fmla="*/ 1474030 h 10670295"/>
              <a:gd name="connsiteX3" fmla="*/ 1618470 w 14733060"/>
              <a:gd name="connsiteY3" fmla="*/ 396438 h 10670295"/>
              <a:gd name="connsiteX4" fmla="*/ 6032877 w 14733060"/>
              <a:gd name="connsiteY4" fmla="*/ 106400 h 10670295"/>
              <a:gd name="connsiteX5" fmla="*/ 13603944 w 14733060"/>
              <a:gd name="connsiteY5" fmla="*/ 411709 h 10670295"/>
              <a:gd name="connsiteX6" fmla="*/ 14687171 w 14733060"/>
              <a:gd name="connsiteY6" fmla="*/ 4238846 h 10670295"/>
              <a:gd name="connsiteX7" fmla="*/ 14221275 w 14733060"/>
              <a:gd name="connsiteY7" fmla="*/ 9773288 h 10670295"/>
              <a:gd name="connsiteX8" fmla="*/ 11409132 w 14733060"/>
              <a:gd name="connsiteY8" fmla="*/ 10411917 h 10670295"/>
              <a:gd name="connsiteX9" fmla="*/ 2729589 w 14733060"/>
              <a:gd name="connsiteY9" fmla="*/ 10528031 h 10670295"/>
              <a:gd name="connsiteX10" fmla="*/ 366881 w 14733060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359258 w 14725437"/>
              <a:gd name="connsiteY0" fmla="*/ 10354523 h 10670295"/>
              <a:gd name="connsiteX1" fmla="*/ 143616 w 14725437"/>
              <a:gd name="connsiteY1" fmla="*/ 6954132 h 10670295"/>
              <a:gd name="connsiteX2" fmla="*/ 99273 w 14725437"/>
              <a:gd name="connsiteY2" fmla="*/ 1474030 h 10670295"/>
              <a:gd name="connsiteX3" fmla="*/ 1507862 w 14725437"/>
              <a:gd name="connsiteY3" fmla="*/ 98880 h 10670295"/>
              <a:gd name="connsiteX4" fmla="*/ 6025254 w 14725437"/>
              <a:gd name="connsiteY4" fmla="*/ 106400 h 10670295"/>
              <a:gd name="connsiteX5" fmla="*/ 13596321 w 14725437"/>
              <a:gd name="connsiteY5" fmla="*/ 411709 h 10670295"/>
              <a:gd name="connsiteX6" fmla="*/ 14679548 w 14725437"/>
              <a:gd name="connsiteY6" fmla="*/ 4238846 h 10670295"/>
              <a:gd name="connsiteX7" fmla="*/ 14213652 w 14725437"/>
              <a:gd name="connsiteY7" fmla="*/ 9773288 h 10670295"/>
              <a:gd name="connsiteX8" fmla="*/ 11401509 w 14725437"/>
              <a:gd name="connsiteY8" fmla="*/ 10411917 h 10670295"/>
              <a:gd name="connsiteX9" fmla="*/ 2721966 w 14725437"/>
              <a:gd name="connsiteY9" fmla="*/ 10528031 h 10670295"/>
              <a:gd name="connsiteX10" fmla="*/ 359258 w 14725437"/>
              <a:gd name="connsiteY10" fmla="*/ 10354523 h 10670295"/>
              <a:gd name="connsiteX0" fmla="*/ 283176 w 14649355"/>
              <a:gd name="connsiteY0" fmla="*/ 10354523 h 10670295"/>
              <a:gd name="connsiteX1" fmla="*/ 67534 w 14649355"/>
              <a:gd name="connsiteY1" fmla="*/ 6954132 h 10670295"/>
              <a:gd name="connsiteX2" fmla="*/ 23191 w 14649355"/>
              <a:gd name="connsiteY2" fmla="*/ 1474030 h 10670295"/>
              <a:gd name="connsiteX3" fmla="*/ 1431780 w 14649355"/>
              <a:gd name="connsiteY3" fmla="*/ 98880 h 10670295"/>
              <a:gd name="connsiteX4" fmla="*/ 5949172 w 14649355"/>
              <a:gd name="connsiteY4" fmla="*/ 106400 h 10670295"/>
              <a:gd name="connsiteX5" fmla="*/ 13520239 w 14649355"/>
              <a:gd name="connsiteY5" fmla="*/ 411709 h 10670295"/>
              <a:gd name="connsiteX6" fmla="*/ 14603466 w 14649355"/>
              <a:gd name="connsiteY6" fmla="*/ 4238846 h 10670295"/>
              <a:gd name="connsiteX7" fmla="*/ 14137570 w 14649355"/>
              <a:gd name="connsiteY7" fmla="*/ 9773288 h 10670295"/>
              <a:gd name="connsiteX8" fmla="*/ 11325427 w 14649355"/>
              <a:gd name="connsiteY8" fmla="*/ 10411917 h 10670295"/>
              <a:gd name="connsiteX9" fmla="*/ 2645884 w 14649355"/>
              <a:gd name="connsiteY9" fmla="*/ 10528031 h 10670295"/>
              <a:gd name="connsiteX10" fmla="*/ 283176 w 14649355"/>
              <a:gd name="connsiteY10" fmla="*/ 10354523 h 10670295"/>
              <a:gd name="connsiteX0" fmla="*/ 389061 w 14755240"/>
              <a:gd name="connsiteY0" fmla="*/ 10354523 h 10667112"/>
              <a:gd name="connsiteX1" fmla="*/ 93319 w 14755240"/>
              <a:gd name="connsiteY1" fmla="*/ 6998765 h 10667112"/>
              <a:gd name="connsiteX2" fmla="*/ 129076 w 14755240"/>
              <a:gd name="connsiteY2" fmla="*/ 1474030 h 10667112"/>
              <a:gd name="connsiteX3" fmla="*/ 1537665 w 14755240"/>
              <a:gd name="connsiteY3" fmla="*/ 98880 h 10667112"/>
              <a:gd name="connsiteX4" fmla="*/ 6055057 w 14755240"/>
              <a:gd name="connsiteY4" fmla="*/ 106400 h 10667112"/>
              <a:gd name="connsiteX5" fmla="*/ 13626124 w 14755240"/>
              <a:gd name="connsiteY5" fmla="*/ 411709 h 10667112"/>
              <a:gd name="connsiteX6" fmla="*/ 14709351 w 14755240"/>
              <a:gd name="connsiteY6" fmla="*/ 4238846 h 10667112"/>
              <a:gd name="connsiteX7" fmla="*/ 14243455 w 14755240"/>
              <a:gd name="connsiteY7" fmla="*/ 9773288 h 10667112"/>
              <a:gd name="connsiteX8" fmla="*/ 11431312 w 14755240"/>
              <a:gd name="connsiteY8" fmla="*/ 10411917 h 10667112"/>
              <a:gd name="connsiteX9" fmla="*/ 2751769 w 14755240"/>
              <a:gd name="connsiteY9" fmla="*/ 10528031 h 10667112"/>
              <a:gd name="connsiteX10" fmla="*/ 389061 w 14755240"/>
              <a:gd name="connsiteY10" fmla="*/ 10354523 h 10667112"/>
              <a:gd name="connsiteX0" fmla="*/ 389061 w 14743341"/>
              <a:gd name="connsiteY0" fmla="*/ 10256507 h 10569096"/>
              <a:gd name="connsiteX1" fmla="*/ 93319 w 14743341"/>
              <a:gd name="connsiteY1" fmla="*/ 6900749 h 10569096"/>
              <a:gd name="connsiteX2" fmla="*/ 129076 w 14743341"/>
              <a:gd name="connsiteY2" fmla="*/ 1376014 h 10569096"/>
              <a:gd name="connsiteX3" fmla="*/ 1537665 w 14743341"/>
              <a:gd name="connsiteY3" fmla="*/ 864 h 10569096"/>
              <a:gd name="connsiteX4" fmla="*/ 6055057 w 14743341"/>
              <a:gd name="connsiteY4" fmla="*/ 8384 h 10569096"/>
              <a:gd name="connsiteX5" fmla="*/ 13626124 w 14743341"/>
              <a:gd name="connsiteY5" fmla="*/ 313693 h 10569096"/>
              <a:gd name="connsiteX6" fmla="*/ 14709351 w 14743341"/>
              <a:gd name="connsiteY6" fmla="*/ 4140830 h 10569096"/>
              <a:gd name="connsiteX7" fmla="*/ 14243455 w 14743341"/>
              <a:gd name="connsiteY7" fmla="*/ 9675272 h 10569096"/>
              <a:gd name="connsiteX8" fmla="*/ 11431312 w 14743341"/>
              <a:gd name="connsiteY8" fmla="*/ 10313901 h 10569096"/>
              <a:gd name="connsiteX9" fmla="*/ 2751769 w 14743341"/>
              <a:gd name="connsiteY9" fmla="*/ 10430015 h 10569096"/>
              <a:gd name="connsiteX10" fmla="*/ 389061 w 14743341"/>
              <a:gd name="connsiteY10" fmla="*/ 10256507 h 1056909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243455 w 14757426"/>
              <a:gd name="connsiteY7" fmla="*/ 9700652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  <a:gd name="connsiteX0" fmla="*/ 389061 w 14757426"/>
              <a:gd name="connsiteY0" fmla="*/ 10281887 h 10594476"/>
              <a:gd name="connsiteX1" fmla="*/ 93319 w 14757426"/>
              <a:gd name="connsiteY1" fmla="*/ 6926129 h 10594476"/>
              <a:gd name="connsiteX2" fmla="*/ 129076 w 14757426"/>
              <a:gd name="connsiteY2" fmla="*/ 1401394 h 10594476"/>
              <a:gd name="connsiteX3" fmla="*/ 1537665 w 14757426"/>
              <a:gd name="connsiteY3" fmla="*/ 26244 h 10594476"/>
              <a:gd name="connsiteX4" fmla="*/ 6055057 w 14757426"/>
              <a:gd name="connsiteY4" fmla="*/ 33764 h 10594476"/>
              <a:gd name="connsiteX5" fmla="*/ 13683339 w 14757426"/>
              <a:gd name="connsiteY5" fmla="*/ 26636 h 10594476"/>
              <a:gd name="connsiteX6" fmla="*/ 14709351 w 14757426"/>
              <a:gd name="connsiteY6" fmla="*/ 4166210 h 10594476"/>
              <a:gd name="connsiteX7" fmla="*/ 14657479 w 14757426"/>
              <a:gd name="connsiteY7" fmla="*/ 9651715 h 10594476"/>
              <a:gd name="connsiteX8" fmla="*/ 11431312 w 14757426"/>
              <a:gd name="connsiteY8" fmla="*/ 10339281 h 10594476"/>
              <a:gd name="connsiteX9" fmla="*/ 2751769 w 14757426"/>
              <a:gd name="connsiteY9" fmla="*/ 10455395 h 10594476"/>
              <a:gd name="connsiteX10" fmla="*/ 389061 w 14757426"/>
              <a:gd name="connsiteY10" fmla="*/ 10281887 h 10594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4757426" h="10594476">
                <a:moveTo>
                  <a:pt x="389061" y="10281887"/>
                </a:moveTo>
                <a:cubicBezTo>
                  <a:pt x="-54014" y="9693676"/>
                  <a:pt x="136650" y="8406211"/>
                  <a:pt x="93319" y="6926129"/>
                </a:cubicBezTo>
                <a:cubicBezTo>
                  <a:pt x="49988" y="5446047"/>
                  <a:pt x="-111648" y="2551375"/>
                  <a:pt x="129076" y="1401394"/>
                </a:cubicBezTo>
                <a:cubicBezTo>
                  <a:pt x="369800" y="251413"/>
                  <a:pt x="214343" y="8695"/>
                  <a:pt x="1537665" y="26244"/>
                </a:cubicBezTo>
                <a:cubicBezTo>
                  <a:pt x="2632129" y="192572"/>
                  <a:pt x="4799357" y="33699"/>
                  <a:pt x="6055057" y="33764"/>
                </a:cubicBezTo>
                <a:cubicBezTo>
                  <a:pt x="7310757" y="33829"/>
                  <a:pt x="12298173" y="-37231"/>
                  <a:pt x="13683339" y="26636"/>
                </a:cubicBezTo>
                <a:cubicBezTo>
                  <a:pt x="15068505" y="90503"/>
                  <a:pt x="14723293" y="3076486"/>
                  <a:pt x="14709351" y="4166210"/>
                </a:cubicBezTo>
                <a:cubicBezTo>
                  <a:pt x="14729738" y="5255932"/>
                  <a:pt x="14733337" y="8622870"/>
                  <a:pt x="14657479" y="9651715"/>
                </a:cubicBezTo>
                <a:cubicBezTo>
                  <a:pt x="14581621" y="10680560"/>
                  <a:pt x="13495969" y="10301181"/>
                  <a:pt x="11431312" y="10339281"/>
                </a:cubicBezTo>
                <a:cubicBezTo>
                  <a:pt x="9595255" y="10694881"/>
                  <a:pt x="4592144" y="10464961"/>
                  <a:pt x="2751769" y="10455395"/>
                </a:cubicBezTo>
                <a:cubicBezTo>
                  <a:pt x="911394" y="10445829"/>
                  <a:pt x="832136" y="10870098"/>
                  <a:pt x="389061" y="10281887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68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B4E71863-AB05-4C8C-8EFE-E4E2DD96D61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11086" y="6033413"/>
            <a:ext cx="859819" cy="64460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DE73812-B989-40B0-A0CA-DE9C733861F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6038" y="93682"/>
            <a:ext cx="721536" cy="456393"/>
          </a:xfrm>
          <a:prstGeom prst="rect">
            <a:avLst/>
          </a:prstGeom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图形 25">
            <a:extLst>
              <a:ext uri="{FF2B5EF4-FFF2-40B4-BE49-F238E27FC236}">
                <a16:creationId xmlns:a16="http://schemas.microsoft.com/office/drawing/2014/main" id="{5F373988-CFC3-4EDB-AEE9-057F9893FA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=""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8662" y="233137"/>
            <a:ext cx="868735" cy="868735"/>
          </a:xfrm>
          <a:prstGeom prst="rect">
            <a:avLst/>
          </a:prstGeom>
        </p:spPr>
      </p:pic>
      <p:sp>
        <p:nvSpPr>
          <p:cNvPr id="46" name="Oval 45"/>
          <p:cNvSpPr/>
          <p:nvPr/>
        </p:nvSpPr>
        <p:spPr>
          <a:xfrm>
            <a:off x="2181710" y="560899"/>
            <a:ext cx="751990" cy="735747"/>
          </a:xfrm>
          <a:prstGeom prst="ellipse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3022213" y="582425"/>
            <a:ext cx="824286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cho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phép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59" name="图片 34">
            <a:extLst>
              <a:ext uri="{FF2B5EF4-FFF2-40B4-BE49-F238E27FC236}">
                <a16:creationId xmlns:a16="http://schemas.microsoft.com/office/drawing/2014/main" id="{BD5191DD-4555-45A5-92A3-1576E80E0AE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0245" y="6033413"/>
            <a:ext cx="1076474" cy="64442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FEF1AD3F-BD69-45E4-A55F-EEC73C41BD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98088" y="1788436"/>
            <a:ext cx="4200238" cy="3727191"/>
          </a:xfrm>
          <a:prstGeom prst="rect">
            <a:avLst/>
          </a:prstGeom>
        </p:spPr>
      </p:pic>
      <p:sp>
        <p:nvSpPr>
          <p:cNvPr id="74" name="Oval 73">
            <a:extLst>
              <a:ext uri="{FF2B5EF4-FFF2-40B4-BE49-F238E27FC236}">
                <a16:creationId xmlns:a16="http://schemas.microsoft.com/office/drawing/2014/main" id="{8E2EE593-0131-4F80-8BED-624367C95AC7}"/>
              </a:ext>
            </a:extLst>
          </p:cNvPr>
          <p:cNvSpPr/>
          <p:nvPr/>
        </p:nvSpPr>
        <p:spPr>
          <a:xfrm>
            <a:off x="4024240" y="3361612"/>
            <a:ext cx="740973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B2BBD36E-FC2B-4BE3-AF19-148865202E95}"/>
              </a:ext>
            </a:extLst>
          </p:cNvPr>
          <p:cNvSpPr/>
          <p:nvPr/>
        </p:nvSpPr>
        <p:spPr>
          <a:xfrm>
            <a:off x="4562475" y="2301357"/>
            <a:ext cx="87552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7F03667-EFB0-4003-9FA1-079C64BE68C4}"/>
              </a:ext>
            </a:extLst>
          </p:cNvPr>
          <p:cNvSpPr/>
          <p:nvPr/>
        </p:nvSpPr>
        <p:spPr>
          <a:xfrm>
            <a:off x="5383239" y="3429000"/>
            <a:ext cx="696401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F0948524-AEFF-4AC1-A4D1-7428CFF249F3}"/>
              </a:ext>
            </a:extLst>
          </p:cNvPr>
          <p:cNvSpPr/>
          <p:nvPr/>
        </p:nvSpPr>
        <p:spPr>
          <a:xfrm>
            <a:off x="5901107" y="2189820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</a:t>
            </a: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8C367FAC-75BD-4C4F-8C02-60323028A81C}"/>
              </a:ext>
            </a:extLst>
          </p:cNvPr>
          <p:cNvSpPr/>
          <p:nvPr/>
        </p:nvSpPr>
        <p:spPr>
          <a:xfrm>
            <a:off x="6678316" y="3387643"/>
            <a:ext cx="852895" cy="657938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56</a:t>
            </a:r>
          </a:p>
        </p:txBody>
      </p:sp>
      <p:grpSp>
        <p:nvGrpSpPr>
          <p:cNvPr id="81" name="Group 80">
            <a:extLst>
              <a:ext uri="{FF2B5EF4-FFF2-40B4-BE49-F238E27FC236}">
                <a16:creationId xmlns:a16="http://schemas.microsoft.com/office/drawing/2014/main" id="{20ACB156-D179-47E2-A2E1-9F0D7EE2E9FA}"/>
              </a:ext>
            </a:extLst>
          </p:cNvPr>
          <p:cNvGrpSpPr/>
          <p:nvPr/>
        </p:nvGrpSpPr>
        <p:grpSpPr>
          <a:xfrm>
            <a:off x="685504" y="621300"/>
            <a:ext cx="3445213" cy="3445213"/>
            <a:chOff x="685504" y="621300"/>
            <a:chExt cx="3445213" cy="3445213"/>
          </a:xfrm>
        </p:grpSpPr>
        <p:pic>
          <p:nvPicPr>
            <p:cNvPr id="82" name="Picture 81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E890CF65-4183-4DD3-80C2-0888CF425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504" y="621300"/>
              <a:ext cx="3445213" cy="3445213"/>
            </a:xfrm>
            <a:prstGeom prst="rect">
              <a:avLst/>
            </a:prstGeom>
          </p:spPr>
        </p:pic>
        <p:sp>
          <p:nvSpPr>
            <p:cNvPr id="83" name="Rectangle: Rounded Corners 82">
              <a:extLst>
                <a:ext uri="{FF2B5EF4-FFF2-40B4-BE49-F238E27FC236}">
                  <a16:creationId xmlns:a16="http://schemas.microsoft.com/office/drawing/2014/main" id="{6270A247-BC3C-44FA-82CD-EA301E61689B}"/>
                </a:ext>
              </a:extLst>
            </p:cNvPr>
            <p:cNvSpPr/>
            <p:nvPr/>
          </p:nvSpPr>
          <p:spPr>
            <a:xfrm>
              <a:off x="1559434" y="245484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64 : 8</a:t>
              </a:r>
            </a:p>
          </p:txBody>
        </p:sp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26AF74D-E7E5-45D5-BB43-4932494566B6}"/>
              </a:ext>
            </a:extLst>
          </p:cNvPr>
          <p:cNvGrpSpPr/>
          <p:nvPr/>
        </p:nvGrpSpPr>
        <p:grpSpPr>
          <a:xfrm>
            <a:off x="8402929" y="1525030"/>
            <a:ext cx="2018607" cy="2018607"/>
            <a:chOff x="8402929" y="1525030"/>
            <a:chExt cx="2018607" cy="2018607"/>
          </a:xfrm>
        </p:grpSpPr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7C74FFFD-CA60-4C6A-B5E8-C7A0B5CB821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29" y="1525030"/>
              <a:ext cx="2018607" cy="2018607"/>
            </a:xfrm>
            <a:prstGeom prst="rect">
              <a:avLst/>
            </a:prstGeom>
          </p:spPr>
        </p:pic>
        <p:sp>
          <p:nvSpPr>
            <p:cNvPr id="86" name="Rectangle: Rounded Corners 85">
              <a:extLst>
                <a:ext uri="{FF2B5EF4-FFF2-40B4-BE49-F238E27FC236}">
                  <a16:creationId xmlns:a16="http://schemas.microsoft.com/office/drawing/2014/main" id="{5DCE0A3C-6CAB-43F0-A112-5BEDF9590D8E}"/>
                </a:ext>
              </a:extLst>
            </p:cNvPr>
            <p:cNvSpPr/>
            <p:nvPr/>
          </p:nvSpPr>
          <p:spPr>
            <a:xfrm>
              <a:off x="9371466" y="2060888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2</a:t>
              </a: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941E6A37-92BA-4DBD-B7A9-2799C5FE8FC7}"/>
              </a:ext>
            </a:extLst>
          </p:cNvPr>
          <p:cNvGrpSpPr/>
          <p:nvPr/>
        </p:nvGrpSpPr>
        <p:grpSpPr>
          <a:xfrm>
            <a:off x="9625510" y="3274570"/>
            <a:ext cx="2018607" cy="2018607"/>
            <a:chOff x="9625510" y="3274570"/>
            <a:chExt cx="2018607" cy="2018607"/>
          </a:xfrm>
        </p:grpSpPr>
        <p:pic>
          <p:nvPicPr>
            <p:cNvPr id="88" name="Picture 87">
              <a:extLst>
                <a:ext uri="{FF2B5EF4-FFF2-40B4-BE49-F238E27FC236}">
                  <a16:creationId xmlns:a16="http://schemas.microsoft.com/office/drawing/2014/main" id="{6B86361B-6897-4E79-9318-2C8BFEA666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25510" y="3274570"/>
              <a:ext cx="2018607" cy="2018607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A70CC404-B8FE-4F99-A3B4-E02472BA765E}"/>
                </a:ext>
              </a:extLst>
            </p:cNvPr>
            <p:cNvSpPr/>
            <p:nvPr/>
          </p:nvSpPr>
          <p:spPr>
            <a:xfrm>
              <a:off x="10569670" y="3725904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5</a:t>
              </a:r>
            </a:p>
          </p:txBody>
        </p: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56BD225-42A2-4001-A4C2-A34C0C90091D}"/>
              </a:ext>
            </a:extLst>
          </p:cNvPr>
          <p:cNvGrpSpPr/>
          <p:nvPr/>
        </p:nvGrpSpPr>
        <p:grpSpPr>
          <a:xfrm>
            <a:off x="7675149" y="4548497"/>
            <a:ext cx="2018607" cy="2018607"/>
            <a:chOff x="7288238" y="4422165"/>
            <a:chExt cx="2018607" cy="2018607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5B438546-BBB3-4832-A9D5-2511DCF6A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88238" y="4422165"/>
              <a:ext cx="2018607" cy="2018607"/>
            </a:xfrm>
            <a:prstGeom prst="rect">
              <a:avLst/>
            </a:prstGeom>
          </p:spPr>
        </p:pic>
        <p:sp>
          <p:nvSpPr>
            <p:cNvPr id="92" name="Rectangle: Rounded Corners 91">
              <a:extLst>
                <a:ext uri="{FF2B5EF4-FFF2-40B4-BE49-F238E27FC236}">
                  <a16:creationId xmlns:a16="http://schemas.microsoft.com/office/drawing/2014/main" id="{5A415928-BB50-4072-8AA3-612C2D4EE78B}"/>
                </a:ext>
              </a:extLst>
            </p:cNvPr>
            <p:cNvSpPr/>
            <p:nvPr/>
          </p:nvSpPr>
          <p:spPr>
            <a:xfrm>
              <a:off x="8331006" y="4948100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 x 7</a:t>
              </a:r>
            </a:p>
          </p:txBody>
        </p:sp>
      </p:grpSp>
      <p:sp>
        <p:nvSpPr>
          <p:cNvPr id="93" name="TextBox 92">
            <a:extLst>
              <a:ext uri="{FF2B5EF4-FFF2-40B4-BE49-F238E27FC236}">
                <a16:creationId xmlns:a16="http://schemas.microsoft.com/office/drawing/2014/main" id="{C4952258-AF7C-4BC2-8848-DABBFBCED71A}"/>
              </a:ext>
            </a:extLst>
          </p:cNvPr>
          <p:cNvSpPr txBox="1"/>
          <p:nvPr/>
        </p:nvSpPr>
        <p:spPr>
          <a:xfrm>
            <a:off x="1685586" y="299129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8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3574DF13-68AF-4B74-8812-4C827DD609AA}"/>
              </a:ext>
            </a:extLst>
          </p:cNvPr>
          <p:cNvGrpSpPr/>
          <p:nvPr/>
        </p:nvGrpSpPr>
        <p:grpSpPr>
          <a:xfrm>
            <a:off x="859141" y="3782162"/>
            <a:ext cx="3445213" cy="3445213"/>
            <a:chOff x="685165" y="3064740"/>
            <a:chExt cx="3445213" cy="3445213"/>
          </a:xfrm>
        </p:grpSpPr>
        <p:pic>
          <p:nvPicPr>
            <p:cNvPr id="95" name="Picture 94" descr="A picture containing lamp, vector graphics&#10;&#10;Description automatically generated">
              <a:extLst>
                <a:ext uri="{FF2B5EF4-FFF2-40B4-BE49-F238E27FC236}">
                  <a16:creationId xmlns:a16="http://schemas.microsoft.com/office/drawing/2014/main" id="{1051C546-5F55-4442-A7BE-F4C553BDDE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019400">
              <a:off x="685165" y="3064740"/>
              <a:ext cx="3445213" cy="3445213"/>
            </a:xfrm>
            <a:prstGeom prst="rect">
              <a:avLst/>
            </a:prstGeom>
          </p:spPr>
        </p:pic>
        <p:sp>
          <p:nvSpPr>
            <p:cNvPr id="96" name="Rectangle: Rounded Corners 95">
              <a:extLst>
                <a:ext uri="{FF2B5EF4-FFF2-40B4-BE49-F238E27FC236}">
                  <a16:creationId xmlns:a16="http://schemas.microsoft.com/office/drawing/2014/main" id="{7CD8B48F-8725-49CC-A29B-B7EEA318ECD2}"/>
                </a:ext>
              </a:extLst>
            </p:cNvPr>
            <p:cNvSpPr/>
            <p:nvPr/>
          </p:nvSpPr>
          <p:spPr>
            <a:xfrm>
              <a:off x="1515436" y="4869336"/>
              <a:ext cx="892335" cy="470000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0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 : 8</a:t>
              </a:r>
            </a:p>
          </p:txBody>
        </p:sp>
      </p:grpSp>
      <p:sp>
        <p:nvSpPr>
          <p:cNvPr id="97" name="TextBox 96">
            <a:extLst>
              <a:ext uri="{FF2B5EF4-FFF2-40B4-BE49-F238E27FC236}">
                <a16:creationId xmlns:a16="http://schemas.microsoft.com/office/drawing/2014/main" id="{185A4E05-2B95-4674-BDFD-B528F6E01BEE}"/>
              </a:ext>
            </a:extLst>
          </p:cNvPr>
          <p:cNvSpPr txBox="1"/>
          <p:nvPr/>
        </p:nvSpPr>
        <p:spPr>
          <a:xfrm>
            <a:off x="1817966" y="6078624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CC3A591D-AF7B-4DCD-9D41-F9F52DACBC0A}"/>
              </a:ext>
            </a:extLst>
          </p:cNvPr>
          <p:cNvSpPr txBox="1"/>
          <p:nvPr/>
        </p:nvSpPr>
        <p:spPr>
          <a:xfrm>
            <a:off x="9579893" y="2647845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</a:t>
            </a:r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1630E13A-2513-445B-B69A-C4CE94A01D3F}"/>
              </a:ext>
            </a:extLst>
          </p:cNvPr>
          <p:cNvSpPr txBox="1"/>
          <p:nvPr/>
        </p:nvSpPr>
        <p:spPr>
          <a:xfrm>
            <a:off x="10757604" y="4346136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40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C942EA5-9518-4D63-B464-8081EB234E21}"/>
              </a:ext>
            </a:extLst>
          </p:cNvPr>
          <p:cNvSpPr txBox="1"/>
          <p:nvPr/>
        </p:nvSpPr>
        <p:spPr>
          <a:xfrm>
            <a:off x="8800781" y="5586758"/>
            <a:ext cx="111573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56</a:t>
            </a:r>
          </a:p>
        </p:txBody>
      </p:sp>
    </p:spTree>
    <p:extLst>
      <p:ext uri="{BB962C8B-B14F-4D97-AF65-F5344CB8AC3E}">
        <p14:creationId xmlns:p14="http://schemas.microsoft.com/office/powerpoint/2010/main" val="13522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6 0.01666 L 0.0056 0.01666 C 0.01132 0.01713 0.01705 0.01689 0.02278 0.01805 C 0.0319 0.01967 0.04101 0.02245 0.05013 0.025 C 0.12421 0.04514 0.08125 0.03495 0.122 0.04444 C 0.17096 0.0706 0.12539 0.04467 0.17044 0.075 C 0.17786 0.07986 0.18541 0.08449 0.1931 0.08889 C 0.19661 0.09097 0.20039 0.09213 0.20403 0.09444 C 0.20768 0.09676 0.21119 0.10046 0.21497 0.10277 C 0.22669 0.10995 0.22851 0.10949 0.23997 0.1125 C 0.24895 0.11852 0.24349 0.11597 0.25403 0.11805 C 0.25612 0.11828 0.26028 0.11944 0.26028 0.11944 " pathEditMode="relative" ptsTypes="AAAAAAAAAAAA">
                                      <p:cBhvr>
                                        <p:cTn id="11" dur="2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81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828 -0.06644 L 0.03828 -0.06644 C 0.0418 -0.09167 0.04336 -0.10741 0.04844 -0.13033 C 0.05104 -0.1426 0.05456 -0.15417 0.05703 -0.16644 C 0.05846 -0.17454 0.05885 -0.18334 0.06016 -0.19144 C 0.06172 -0.20186 0.06393 -0.21181 0.06562 -0.22199 C 0.0668 -0.2294 0.06706 -0.23727 0.06875 -0.24422 C 0.07305 -0.26343 0.07604 -0.2669 0.08125 -0.28172 C 0.09245 -0.31459 0.07877 -0.27917 0.08906 -0.30116 C 0.09023 -0.30394 0.09088 -0.30718 0.09219 -0.30949 C 0.09271 -0.31088 0.09375 -0.31135 0.09453 -0.31227 C 0.09557 -0.31366 0.09648 -0.31551 0.09766 -0.31644 C 0.09935 -0.31829 0.1013 -0.31922 0.10312 -0.32061 C 0.10833 -0.325 0.10404 -0.32223 0.10859 -0.32477 " pathEditMode="relative" ptsTypes="AAAAAAAAAAAAAA">
                                      <p:cBhvr>
                                        <p:cTn id="23" dur="2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6" dur="2000" fill="hold"/>
                                        <p:tgtEl>
                                          <p:spTgt spid="9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857 -0.01388 L -0.04857 -0.01388 C -0.05326 -0.01666 -0.05795 -0.02013 -0.06263 -0.02222 C -0.09336 -0.03564 -0.07409 -0.02175 -0.10248 -0.03888 C -0.11576 -0.04699 -0.1517 -0.07361 -0.1642 -0.075 L -0.17592 -0.07638 L -0.18998 -0.08055 C -0.19688 -0.08287 -0.20352 -0.08564 -0.21029 -0.0875 C -0.22813 -0.09259 -0.23152 -0.09189 -0.24935 -0.09305 L -0.3306 -0.08888 C -0.3336 -0.08888 -0.33646 -0.08912 -0.3392 -0.0875 C -0.34206 -0.08611 -0.34441 -0.08287 -0.34701 -0.08055 C -0.34805 -0.07963 -0.34935 -0.07939 -0.35013 -0.07777 C -0.35144 -0.07569 -0.35573 -0.06759 -0.35717 -0.06666 C -0.35899 -0.06574 -0.36081 -0.06666 -0.36263 -0.06666 " pathEditMode="relative" ptsTypes="AAAAAAAAAAAAAAA">
                                      <p:cBhvr>
                                        <p:cTn id="35" dur="2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2000" fill="hold"/>
                                        <p:tgtEl>
                                          <p:spTgt spid="84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5039 -0.02593 L -0.05039 -0.02593 C -0.05664 -0.04074 -0.05951 -0.04815 -0.0668 -0.06227 C -0.07162 -0.0713 -0.07709 -0.07917 -0.08164 -0.08866 C -0.09857 -0.12246 -0.09623 -0.13056 -0.11993 -0.1581 C -0.13112 -0.17107 -0.1418 -0.18565 -0.15352 -0.19699 C -0.16602 -0.20903 -0.17982 -0.21783 -0.19102 -0.2331 C -0.21185 -0.26135 -0.21303 -0.26435 -0.24102 -0.29144 L -0.26993 -0.31922 C -0.27201 -0.32107 -0.27396 -0.32361 -0.27618 -0.32477 C -0.28217 -0.32801 -0.28829 -0.33102 -0.29414 -0.33449 C -0.31237 -0.34514 -0.30495 -0.34283 -0.31602 -0.3456 C -0.3181 -0.34699 -0.32019 -0.34838 -0.32227 -0.34977 C -0.33086 -0.35486 -0.34271 -0.34977 -0.34961 -0.34838 C -0.35039 -0.34815 -0.35066 -0.34653 -0.35118 -0.3456 " pathEditMode="relative" ptsTypes="AAAAAAAAAAAAAAA">
                                      <p:cBhvr>
                                        <p:cTn id="47" dur="2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0" dur="2000" fill="hold"/>
                                        <p:tgtEl>
                                          <p:spTgt spid="87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05 -0.02848 L -0.04505 -0.02848 C -0.04609 -0.04838 -0.04792 -0.06829 -0.04818 -0.0882 C -0.04844 -0.10625 -0.04883 -0.12431 -0.04896 -0.14236 C -0.04935 -0.16505 -0.0487 -0.18797 -0.04974 -0.21042 C -0.05039 -0.22431 -0.05495 -0.25093 -0.05677 -0.26598 C -0.06159 -0.30371 -0.05404 -0.2551 -0.06224 -0.30209 C -0.06341 -0.30857 -0.06393 -0.31551 -0.06536 -0.32153 C -0.06758 -0.33079 -0.07057 -0.33936 -0.07318 -0.34792 C -0.07474 -0.35301 -0.07617 -0.35973 -0.07943 -0.36181 C -0.08203 -0.36343 -0.08724 -0.36459 -0.08724 -0.36459 C -0.10456 -0.3632 -0.09805 -0.36621 -0.10755 -0.36042 " pathEditMode="relative" ptsTypes="AAAAAAAAAAAA">
                                      <p:cBhvr>
                                        <p:cTn id="59" dur="2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2000" fill="hold"/>
                                        <p:tgtEl>
                                          <p:spTgt spid="90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图片 29">
            <a:extLst>
              <a:ext uri="{FF2B5EF4-FFF2-40B4-BE49-F238E27FC236}">
                <a16:creationId xmlns:a16="http://schemas.microsoft.com/office/drawing/2014/main" id="{0DFE9959-A809-415B-A209-3A513AE0F3C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459558EB-3961-41EC-BF5E-04D420EECB90}"/>
              </a:ext>
            </a:extLst>
          </p:cNvPr>
          <p:cNvSpPr/>
          <p:nvPr/>
        </p:nvSpPr>
        <p:spPr>
          <a:xfrm>
            <a:off x="316089" y="304378"/>
            <a:ext cx="11559822" cy="6249244"/>
          </a:xfrm>
          <a:prstGeom prst="roundRect">
            <a:avLst>
              <a:gd name="adj" fmla="val 8705"/>
            </a:avLst>
          </a:prstGeom>
          <a:solidFill>
            <a:schemeClr val="bg1"/>
          </a:solidFill>
          <a:ln w="57150">
            <a:solidFill>
              <a:schemeClr val="tx1">
                <a:lumMod val="95000"/>
                <a:lumOff val="5000"/>
              </a:schemeClr>
            </a:solidFill>
          </a:ln>
          <a:effectLst>
            <a:outerShdw blurRad="127000" algn="ctr" rotWithShape="0">
              <a:prstClr val="black">
                <a:alpha val="6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字魂107号-萌趣欢乐体" panose="00000500000000000000" pitchFamily="2" charset="-122"/>
              <a:cs typeface="Arial" panose="020B0604020202020204" pitchFamily="34" charset="0"/>
              <a:sym typeface="字魂107号-萌趣欢乐体" panose="00000500000000000000" pitchFamily="2" charset="-122"/>
            </a:endParaRPr>
          </a:p>
        </p:txBody>
      </p:sp>
      <p:sp>
        <p:nvSpPr>
          <p:cNvPr id="3" name="Rounded Rectangle 1">
            <a:extLst>
              <a:ext uri="{FF2B5EF4-FFF2-40B4-BE49-F238E27FC236}">
                <a16:creationId xmlns:a16="http://schemas.microsoft.com/office/drawing/2014/main" id="{28A4FE9A-22BC-B65A-07DB-12A216E60382}"/>
              </a:ext>
            </a:extLst>
          </p:cNvPr>
          <p:cNvSpPr/>
          <p:nvPr/>
        </p:nvSpPr>
        <p:spPr>
          <a:xfrm>
            <a:off x="218364" y="126080"/>
            <a:ext cx="11694659" cy="6537278"/>
          </a:xfrm>
          <a:prstGeom prst="roundRect">
            <a:avLst>
              <a:gd name="adj" fmla="val 8667"/>
            </a:avLst>
          </a:prstGeom>
          <a:solidFill>
            <a:schemeClr val="bg1">
              <a:alpha val="79000"/>
            </a:schemeClr>
          </a:solidFill>
          <a:ln w="28575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EAACEB9-3C25-79F6-4EE0-9DACB2550093}"/>
              </a:ext>
            </a:extLst>
          </p:cNvPr>
          <p:cNvSpPr txBox="1"/>
          <p:nvPr/>
        </p:nvSpPr>
        <p:spPr>
          <a:xfrm>
            <a:off x="469286" y="255398"/>
            <a:ext cx="662755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4.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Mỗi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8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.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Hỏi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  <a:p>
            <a:pPr algn="just"/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bao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nhiêu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cái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300" b="0" i="0" dirty="0" err="1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300" b="0" i="0" dirty="0">
                <a:solidFill>
                  <a:schemeClr val="accent2">
                    <a:lumMod val="50000"/>
                  </a:schemeClr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796217-3CFC-A758-C54B-B9C74BF935F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758" y1="74242" x2="5758" y2="74242"/>
                        <a14:foregroundMark x1="3939" y1="70707" x2="28788" y2="91919"/>
                        <a14:foregroundMark x1="3333" y1="56061" x2="14545" y2="56566"/>
                        <a14:foregroundMark x1="26061" y1="19697" x2="26061" y2="19697"/>
                        <a14:foregroundMark x1="21515" y1="10606" x2="27879" y2="17172"/>
                        <a14:foregroundMark x1="32727" y1="17172" x2="53939" y2="15152"/>
                        <a14:foregroundMark x1="78485" y1="12626" x2="84848" y2="14646"/>
                        <a14:foregroundMark x1="35758" y1="54545" x2="54848" y2="49495"/>
                        <a14:foregroundMark x1="38485" y1="56061" x2="38485" y2="56061"/>
                        <a14:foregroundMark x1="47273" y1="56061" x2="47273" y2="56061"/>
                        <a14:foregroundMark x1="26667" y1="74242" x2="26667" y2="74242"/>
                        <a14:foregroundMark x1="26364" y1="82323" x2="26364" y2="82323"/>
                        <a14:foregroundMark x1="59697" y1="88384" x2="86667" y2="82323"/>
                        <a14:foregroundMark x1="83030" y1="76263" x2="93636" y2="81818"/>
                        <a14:foregroundMark x1="78182" y1="93434" x2="91515" y2="90404"/>
                        <a14:foregroundMark x1="52727" y1="94444" x2="60606" y2="9242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96837" y="374246"/>
            <a:ext cx="4715379" cy="31031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CE7520-F66C-FED8-6755-2EC97FAD5F0B}"/>
              </a:ext>
            </a:extLst>
          </p:cNvPr>
          <p:cNvSpPr txBox="1"/>
          <p:nvPr/>
        </p:nvSpPr>
        <p:spPr>
          <a:xfrm>
            <a:off x="3177719" y="3477441"/>
            <a:ext cx="6703259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Tóm</a:t>
            </a:r>
            <a:r>
              <a:rPr lang="en-US" sz="3600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tắt</a:t>
            </a:r>
            <a:endParaRPr lang="en-US" sz="3600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8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: 2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chân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algn="just"/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6 con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cua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		: ?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cái</a:t>
            </a:r>
            <a:r>
              <a:rPr lang="en-US" sz="36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càng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A1943-835A-0EB7-E2AB-A49775C30922}"/>
              </a:ext>
            </a:extLst>
          </p:cNvPr>
          <p:cNvSpPr txBox="1"/>
          <p:nvPr/>
        </p:nvSpPr>
        <p:spPr>
          <a:xfrm>
            <a:off x="2356345" y="3459378"/>
            <a:ext cx="64047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3FC8BE-4EB0-9388-191A-C5CF125E9AF6}"/>
              </a:ext>
            </a:extLst>
          </p:cNvPr>
          <p:cNvSpPr txBox="1"/>
          <p:nvPr/>
        </p:nvSpPr>
        <p:spPr>
          <a:xfrm>
            <a:off x="-148920" y="2800333"/>
            <a:ext cx="818585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r>
              <a:rPr lang="en-US" sz="3200" i="1" u="sng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i="1" u="sng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giải</a:t>
            </a:r>
            <a:endParaRPr lang="en-US" sz="3200" i="1" u="sng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a. 3 con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 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 8 x 3 = 24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b. 6 con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cua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2 x 6 = 12 (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)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: 	24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chân</a:t>
            </a:r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2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				12 </a:t>
            </a:r>
            <a:r>
              <a:rPr lang="en-US" sz="32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càng</a:t>
            </a:r>
            <a:endParaRPr lang="en-US" sz="32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6644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6" grpId="1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9C740855-488F-455D-9A30-8DFAE7889D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922" y="980400"/>
            <a:ext cx="8396155" cy="5541168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860D02CC-762F-458D-871C-B458F33084F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" t="-1284" r="1478" b="11635"/>
          <a:stretch/>
        </p:blipFill>
        <p:spPr>
          <a:xfrm>
            <a:off x="0" y="5324476"/>
            <a:ext cx="12192000" cy="15335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D2D4FC7C-45F1-4AE6-8F65-4F06D4559A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8632" y="2965947"/>
            <a:ext cx="2866554" cy="334605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D96C486-30A5-40E1-A9E6-F2844750636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6888" y="507231"/>
            <a:ext cx="1229594" cy="946337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9052DEDD-264D-435A-AD08-F417A22389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8801" y="726167"/>
            <a:ext cx="1967010" cy="121687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DB8076A4-F98F-4CCF-9221-0154E8D6931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624" y="5426908"/>
            <a:ext cx="2313393" cy="153352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EFF1C355-F17D-4BA9-B1D9-B91C186A781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7975" y="5013128"/>
            <a:ext cx="2703218" cy="161825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A8ED0B8-16A4-4856-AC47-EB2E97263CF8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96009">
            <a:off x="1950279" y="1198542"/>
            <a:ext cx="1263784" cy="882337"/>
          </a:xfrm>
          <a:prstGeom prst="rect">
            <a:avLst/>
          </a:prstGeom>
        </p:spPr>
      </p:pic>
      <p:pic>
        <p:nvPicPr>
          <p:cNvPr id="4" name="Picture 3" descr="A blue and orange text&#10;&#10;AI-generated content may be incorrect.">
            <a:extLst>
              <a:ext uri="{FF2B5EF4-FFF2-40B4-BE49-F238E27FC236}">
                <a16:creationId xmlns:a16="http://schemas.microsoft.com/office/drawing/2014/main" id="{9BDF83D0-0FF5-BBE3-5DA0-5387A7D7B43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5076" y="2303405"/>
            <a:ext cx="7349521" cy="2540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015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D9E6F7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自定义 736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125FA4"/>
      </a:accent1>
      <a:accent2>
        <a:srgbClr val="125FA4"/>
      </a:accent2>
      <a:accent3>
        <a:srgbClr val="125FA4"/>
      </a:accent3>
      <a:accent4>
        <a:srgbClr val="125FA4"/>
      </a:accent4>
      <a:accent5>
        <a:srgbClr val="125FA4"/>
      </a:accent5>
      <a:accent6>
        <a:srgbClr val="125FA4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eam Building Class for Elementary by Slidesgo">
  <a:themeElements>
    <a:clrScheme name="Simple Light">
      <a:dk1>
        <a:srgbClr val="000000"/>
      </a:dk1>
      <a:lt1>
        <a:srgbClr val="FFFFFF"/>
      </a:lt1>
      <a:dk2>
        <a:srgbClr val="FF6EA7"/>
      </a:dk2>
      <a:lt2>
        <a:srgbClr val="CCB1FE"/>
      </a:lt2>
      <a:accent1>
        <a:srgbClr val="B2F7EF"/>
      </a:accent1>
      <a:accent2>
        <a:srgbClr val="FFE652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D9E6F7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262</TotalTime>
  <Words>189</Words>
  <Application>Microsoft Office PowerPoint</Application>
  <PresentationFormat>Widescreen</PresentationFormat>
  <Paragraphs>83</Paragraphs>
  <Slides>7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21" baseType="lpstr">
      <vt:lpstr>微软雅黑</vt:lpstr>
      <vt:lpstr>Arial</vt:lpstr>
      <vt:lpstr>Calibri</vt:lpstr>
      <vt:lpstr>Cambria</vt:lpstr>
      <vt:lpstr>等线</vt:lpstr>
      <vt:lpstr>等线 Light</vt:lpstr>
      <vt:lpstr>Gloria Hallelujah</vt:lpstr>
      <vt:lpstr>Raleway</vt:lpstr>
      <vt:lpstr>Raleway Thin</vt:lpstr>
      <vt:lpstr>字魂107号-萌趣欢乐体</vt:lpstr>
      <vt:lpstr>Office 主题​​</vt:lpstr>
      <vt:lpstr>Office 主题</vt:lpstr>
      <vt:lpstr>1_Office 主题​​</vt:lpstr>
      <vt:lpstr>Team Building Class for Elementary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60</cp:revision>
  <dcterms:created xsi:type="dcterms:W3CDTF">2022-06-24T08:55:06Z</dcterms:created>
  <dcterms:modified xsi:type="dcterms:W3CDTF">2025-10-08T03:36:04Z</dcterms:modified>
</cp:coreProperties>
</file>