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10" r:id="rId2"/>
  </p:sldMasterIdLst>
  <p:notesMasterIdLst>
    <p:notesMasterId r:id="rId7"/>
  </p:notesMasterIdLst>
  <p:sldIdLst>
    <p:sldId id="1022" r:id="rId3"/>
    <p:sldId id="1010" r:id="rId4"/>
    <p:sldId id="298" r:id="rId5"/>
    <p:sldId id="28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AF3-EFD3-44ED-B24A-4D28C49A6D1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8C1-B93F-4283-BDB0-B6C2B07E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5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86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1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38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2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96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53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8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8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18" Type="http://schemas.openxmlformats.org/officeDocument/2006/relationships/image" Target="../media/image9.svg"/><Relationship Id="rId26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Relationship Id="rId22" Type="http://schemas.openxmlformats.org/officeDocument/2006/relationships/image" Target="../media/image13.svg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66BC5-A9B1-67FF-C357-4F2F06AE31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6E552-D703-1865-42EC-0367479779F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E9D4CDA7-E754-EA9D-5221-BB01A8D089A3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A859D1-8FC3-322B-7DD5-DE013CE96F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0000"/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873080-A5AA-4E5F-E636-FCA3AB40BFA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30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tags" Target="../tags/tag5.xml"/><Relationship Id="rId7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41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517D59-81D7-DC81-D5AC-FF702864C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11867EE-C9B1-36A3-C934-7A11677C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4277F9F6-E186-4DA0-975E-7F64070A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65" y="987425"/>
            <a:ext cx="5943445" cy="4873625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7C647E-EA57-BCF4-4242-023DDEAC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1302877" y="2346340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C3C46-EA52-4E1B-9DC6-7E45E9843834}"/>
              </a:ext>
            </a:extLst>
          </p:cNvPr>
          <p:cNvGrpSpPr/>
          <p:nvPr/>
        </p:nvGrpSpPr>
        <p:grpSpPr>
          <a:xfrm>
            <a:off x="4337549" y="2240909"/>
            <a:ext cx="6201182" cy="2402307"/>
            <a:chOff x="486909" y="1848264"/>
            <a:chExt cx="6201182" cy="2402307"/>
          </a:xfrm>
        </p:grpSpPr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id="{501C790A-8F4F-4433-9837-F53E7948FBE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C8D83C61-0DA0-468E-A976-24351527878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1" name="圆角矩形 14">
                  <a:extLst>
                    <a:ext uri="{FF2B5EF4-FFF2-40B4-BE49-F238E27FC236}">
                      <a16:creationId xmlns:a16="http://schemas.microsoft.com/office/drawing/2014/main" id="{C5C2207C-E99D-4A78-BB2B-BBD6F5D5399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2" name="圆角矩形 13">
                  <a:extLst>
                    <a:ext uri="{FF2B5EF4-FFF2-40B4-BE49-F238E27FC236}">
                      <a16:creationId xmlns:a16="http://schemas.microsoft.com/office/drawing/2014/main" id="{5CB74B76-CA6F-405B-B8F7-699AD202390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id="{B7A0BB47-87CA-464E-A7ED-1BA466F19CFF}"/>
                  </a:ext>
                </a:extLst>
              </p:cNvPr>
              <p:cNvSpPr txBox="1"/>
              <p:nvPr/>
            </p:nvSpPr>
            <p:spPr>
              <a:xfrm>
                <a:off x="2839" y="3766"/>
                <a:ext cx="14856" cy="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hảo luận theo nhóm và đưa ra lời khuyên cho bạn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6C61BD0-6BF8-4F17-86D5-12CA9F23C4A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6531010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6531010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7538790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nổi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674462" y="5147828"/>
            <a:ext cx="10114780" cy="1247817"/>
            <a:chOff x="674462" y="5068906"/>
            <a:chExt cx="10114780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849453"/>
              <a:chOff x="1317" y="3053"/>
              <a:chExt cx="16574" cy="3965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314" y="3416"/>
                <a:ext cx="15381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FEB36-306E-4344-AC2F-518A77E64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72"/>
          <a:stretch/>
        </p:blipFill>
        <p:spPr>
          <a:xfrm>
            <a:off x="8334703" y="1783353"/>
            <a:ext cx="3069021" cy="17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486909" y="18482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Khi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họa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81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微软雅黑</vt:lpstr>
      <vt:lpstr>Arial</vt:lpstr>
      <vt:lpstr>Baloo 2</vt:lpstr>
      <vt:lpstr>Calibri</vt:lpstr>
      <vt:lpstr>Calibri Light</vt:lpstr>
      <vt:lpstr>Cambria</vt:lpstr>
      <vt:lpstr>Coiny</vt:lpstr>
      <vt:lpstr>Palatino Linotype</vt:lpstr>
      <vt:lpstr>Times New Roman</vt:lpstr>
      <vt:lpstr>UTM Futura Extra</vt:lpstr>
      <vt:lpstr>Office 主题</vt:lpstr>
      <vt:lpstr>1_Chủ đề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2022-07-13T06:22:10Z</dcterms:created>
  <dcterms:modified xsi:type="dcterms:W3CDTF">2025-10-08T03:44:22Z</dcterms:modified>
</cp:coreProperties>
</file>