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9"/>
  </p:notesMasterIdLst>
  <p:sldIdLst>
    <p:sldId id="357" r:id="rId3"/>
    <p:sldId id="271" r:id="rId4"/>
    <p:sldId id="272" r:id="rId5"/>
    <p:sldId id="310" r:id="rId6"/>
    <p:sldId id="311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F82EF-610E-475B-BC69-9ED144DFB147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7792-5AD1-41D3-A63C-C0D4C1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989FB-3084-4096-960D-B6325808A7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7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5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22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24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469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E28CEB-71B8-07AA-67F1-CCA1D1828A5B}"/>
              </a:ext>
            </a:extLst>
          </p:cNvPr>
          <p:cNvSpPr/>
          <p:nvPr userDrawn="1"/>
        </p:nvSpPr>
        <p:spPr>
          <a:xfrm>
            <a:off x="423928" y="556259"/>
            <a:ext cx="11459438" cy="6102957"/>
          </a:xfrm>
          <a:prstGeom prst="roundRect">
            <a:avLst>
              <a:gd name="adj" fmla="val 5971"/>
            </a:avLst>
          </a:prstGeom>
          <a:solidFill>
            <a:srgbClr val="FD9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E3F71D-A336-EA03-3B80-0E0F37D2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t="46180" r="50850" b="27528"/>
          <a:stretch/>
        </p:blipFill>
        <p:spPr>
          <a:xfrm>
            <a:off x="685651" y="543918"/>
            <a:ext cx="685800" cy="67046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DB356B1-46EF-94E0-4780-0540A7BAAAF4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DB2647-D4C2-EEE7-E356-051BE48E323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03AE8-6E4D-D33C-72EF-62ADB78F5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3AD59-09CF-081F-FA04-E553AA8D35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8D781-F87C-D316-66F3-AF61262BFF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267E93-DF69-E7A0-FB2D-3313C6DE1D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6417BD9-4379-40B8-42A4-CC11EFE459E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8FFE942-1965-C7D1-B74C-990550387AB2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4A335-89CD-8423-32DA-2CF2C99C41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3BCA85-6C8C-AA2C-F4BF-CFE145926C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8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2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5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3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4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8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35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9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71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5165B33-3F73-94AE-F0CF-85F0B3E54D8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793" y="115614"/>
            <a:ext cx="1521731" cy="15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A9BAEAF-3422-6382-5B0B-ADAE75DAE7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103" y="76200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1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emf"/><Relationship Id="rId5" Type="http://schemas.openxmlformats.org/officeDocument/2006/relationships/image" Target="../media/image46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6.svg"/><Relationship Id="rId5" Type="http://schemas.openxmlformats.org/officeDocument/2006/relationships/image" Target="../media/image13.png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6.svg"/><Relationship Id="rId5" Type="http://schemas.openxmlformats.org/officeDocument/2006/relationships/image" Target="../media/image13.pn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6.svg"/><Relationship Id="rId5" Type="http://schemas.openxmlformats.org/officeDocument/2006/relationships/image" Target="../media/image13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Đạo</a:t>
                </a: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đức</a:t>
                </a:r>
                <a:endPara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97" y="3058695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5" y="-82817"/>
            <a:ext cx="1406027" cy="1406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D62A3-C3A4-B21E-468F-0E231B50E0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240" y="1905802"/>
            <a:ext cx="7651767" cy="2389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0E7E9-2D6A-29B6-A450-595302DA07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5965" y="4047118"/>
            <a:ext cx="2450804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2537C72-3F19-453F-BA8B-0FCB513A3AFD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478F830-18EC-4820-B630-457770FE2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4365CA-123D-4E14-9518-C15AFA606C68}"/>
                </a:ext>
              </a:extLst>
            </p:cNvPr>
            <p:cNvSpPr txBox="1"/>
            <p:nvPr/>
          </p:nvSpPr>
          <p:spPr>
            <a:xfrm>
              <a:off x="948808" y="675798"/>
              <a:ext cx="84901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FE92B6-EDE9-46F7-BCB1-368E20D51B0D}"/>
              </a:ext>
            </a:extLst>
          </p:cNvPr>
          <p:cNvGrpSpPr/>
          <p:nvPr/>
        </p:nvGrpSpPr>
        <p:grpSpPr>
          <a:xfrm>
            <a:off x="3182747" y="175557"/>
            <a:ext cx="8906471" cy="1639080"/>
            <a:chOff x="3182748" y="175557"/>
            <a:chExt cx="8323452" cy="16390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01F6749-091E-4054-96E9-821064065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620AEF-1EEA-44AA-81BD-CB6146F5A3FA}"/>
                </a:ext>
              </a:extLst>
            </p:cNvPr>
            <p:cNvSpPr txBox="1"/>
            <p:nvPr/>
          </p:nvSpPr>
          <p:spPr>
            <a:xfrm>
              <a:off x="3802782" y="399613"/>
              <a:ext cx="7464057" cy="1190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đồng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hoặc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không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đồng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ý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kiến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nào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đây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sao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6CF0469-982D-43AE-A440-1CEFDD63A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9" y="1997228"/>
            <a:ext cx="4113499" cy="2863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B89B3-A8A9-487F-90BE-7CF76B1B6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618" y="2161186"/>
            <a:ext cx="4499305" cy="2699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52758-D419-4B4A-82A4-8C6D86395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506" y="2161186"/>
            <a:ext cx="3523712" cy="26995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B145E4-63E8-49B3-873B-967E87E276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519" y="4432205"/>
            <a:ext cx="3129131" cy="25408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155FD-37D8-46F1-AA5B-CFAA418D53C0}"/>
              </a:ext>
            </a:extLst>
          </p:cNvPr>
          <p:cNvGrpSpPr/>
          <p:nvPr/>
        </p:nvGrpSpPr>
        <p:grpSpPr>
          <a:xfrm>
            <a:off x="2971800" y="403525"/>
            <a:ext cx="11012014" cy="1036988"/>
            <a:chOff x="2971800" y="403525"/>
            <a:chExt cx="11012014" cy="10369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664942-581B-4540-973F-5C524BD43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3225"/>
            <a:stretch/>
          </p:blipFill>
          <p:spPr>
            <a:xfrm>
              <a:off x="2971800" y="403525"/>
              <a:ext cx="97536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4A8C0-551A-400E-9088-5D147BAEA6A6}"/>
                </a:ext>
              </a:extLst>
            </p:cNvPr>
            <p:cNvSpPr txBox="1"/>
            <p:nvPr/>
          </p:nvSpPr>
          <p:spPr>
            <a:xfrm>
              <a:off x="3540642" y="681036"/>
              <a:ext cx="1044317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B70902-5F62-4E5F-9402-2D8977CB9523}"/>
              </a:ext>
            </a:extLst>
          </p:cNvPr>
          <p:cNvSpPr txBox="1"/>
          <p:nvPr/>
        </p:nvSpPr>
        <p:spPr>
          <a:xfrm>
            <a:off x="503275" y="2375850"/>
            <a:ext cx="65992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lứa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láng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giềng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C75279-697B-4CDE-A030-F7F1E07A7C9A}"/>
              </a:ext>
            </a:extLst>
          </p:cNvPr>
          <p:cNvGrpSpPr/>
          <p:nvPr/>
        </p:nvGrpSpPr>
        <p:grpSpPr>
          <a:xfrm>
            <a:off x="-228600" y="457200"/>
            <a:ext cx="3327396" cy="929640"/>
            <a:chOff x="-228600" y="457200"/>
            <a:chExt cx="3327396" cy="929640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72A1729-4CA4-4C94-8981-0E45DA943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23077"/>
            <a:stretch/>
          </p:blipFill>
          <p:spPr>
            <a:xfrm>
              <a:off x="-228600" y="457200"/>
              <a:ext cx="33273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995017-ACC3-44F3-8285-B9BEB09FE23A}"/>
                </a:ext>
              </a:extLst>
            </p:cNvPr>
            <p:cNvSpPr txBox="1"/>
            <p:nvPr/>
          </p:nvSpPr>
          <p:spPr>
            <a:xfrm>
              <a:off x="735322" y="675798"/>
              <a:ext cx="127599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3200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B0065D0-30E7-44BB-8378-6282F13C5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891" y="1972063"/>
            <a:ext cx="4697076" cy="32697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155FD-37D8-46F1-AA5B-CFAA418D53C0}"/>
              </a:ext>
            </a:extLst>
          </p:cNvPr>
          <p:cNvGrpSpPr/>
          <p:nvPr/>
        </p:nvGrpSpPr>
        <p:grpSpPr>
          <a:xfrm>
            <a:off x="2971800" y="403525"/>
            <a:ext cx="11012014" cy="1036988"/>
            <a:chOff x="2971800" y="403525"/>
            <a:chExt cx="11012014" cy="10369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664942-581B-4540-973F-5C524BD43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3225"/>
            <a:stretch/>
          </p:blipFill>
          <p:spPr>
            <a:xfrm>
              <a:off x="2971800" y="403525"/>
              <a:ext cx="97536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4A8C0-551A-400E-9088-5D147BAEA6A6}"/>
                </a:ext>
              </a:extLst>
            </p:cNvPr>
            <p:cNvSpPr txBox="1"/>
            <p:nvPr/>
          </p:nvSpPr>
          <p:spPr>
            <a:xfrm>
              <a:off x="3540642" y="681036"/>
              <a:ext cx="1044317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B70902-5F62-4E5F-9402-2D8977CB9523}"/>
              </a:ext>
            </a:extLst>
          </p:cNvPr>
          <p:cNvSpPr txBox="1"/>
          <p:nvPr/>
        </p:nvSpPr>
        <p:spPr>
          <a:xfrm>
            <a:off x="503275" y="2375850"/>
            <a:ext cx="65992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đ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giềng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đẹp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C75279-697B-4CDE-A030-F7F1E07A7C9A}"/>
              </a:ext>
            </a:extLst>
          </p:cNvPr>
          <p:cNvGrpSpPr/>
          <p:nvPr/>
        </p:nvGrpSpPr>
        <p:grpSpPr>
          <a:xfrm>
            <a:off x="-228600" y="457200"/>
            <a:ext cx="3327396" cy="929640"/>
            <a:chOff x="-228600" y="457200"/>
            <a:chExt cx="3327396" cy="929640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72A1729-4CA4-4C94-8981-0E45DA943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23077"/>
            <a:stretch/>
          </p:blipFill>
          <p:spPr>
            <a:xfrm>
              <a:off x="-228600" y="457200"/>
              <a:ext cx="33273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995017-ACC3-44F3-8285-B9BEB09FE23A}"/>
                </a:ext>
              </a:extLst>
            </p:cNvPr>
            <p:cNvSpPr txBox="1"/>
            <p:nvPr/>
          </p:nvSpPr>
          <p:spPr>
            <a:xfrm>
              <a:off x="735322" y="675798"/>
              <a:ext cx="127599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0B451D2-378A-4E62-9ED3-596BAC682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9420" y="1969800"/>
            <a:ext cx="4780438" cy="2868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7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155FD-37D8-46F1-AA5B-CFAA418D53C0}"/>
              </a:ext>
            </a:extLst>
          </p:cNvPr>
          <p:cNvGrpSpPr/>
          <p:nvPr/>
        </p:nvGrpSpPr>
        <p:grpSpPr>
          <a:xfrm>
            <a:off x="2971800" y="403525"/>
            <a:ext cx="11012014" cy="1036988"/>
            <a:chOff x="2971800" y="403525"/>
            <a:chExt cx="11012014" cy="10369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664942-581B-4540-973F-5C524BD43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3225"/>
            <a:stretch/>
          </p:blipFill>
          <p:spPr>
            <a:xfrm>
              <a:off x="2971800" y="403525"/>
              <a:ext cx="97536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4A8C0-551A-400E-9088-5D147BAEA6A6}"/>
                </a:ext>
              </a:extLst>
            </p:cNvPr>
            <p:cNvSpPr txBox="1"/>
            <p:nvPr/>
          </p:nvSpPr>
          <p:spPr>
            <a:xfrm>
              <a:off x="3540642" y="681036"/>
              <a:ext cx="1044317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B70902-5F62-4E5F-9402-2D8977CB9523}"/>
              </a:ext>
            </a:extLst>
          </p:cNvPr>
          <p:cNvSpPr txBox="1"/>
          <p:nvPr/>
        </p:nvSpPr>
        <p:spPr>
          <a:xfrm>
            <a:off x="503275" y="2375850"/>
            <a:ext cx="659927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hưởng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xóm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láng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giềng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mối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đẹp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C75279-697B-4CDE-A030-F7F1E07A7C9A}"/>
              </a:ext>
            </a:extLst>
          </p:cNvPr>
          <p:cNvGrpSpPr/>
          <p:nvPr/>
        </p:nvGrpSpPr>
        <p:grpSpPr>
          <a:xfrm>
            <a:off x="-228600" y="457200"/>
            <a:ext cx="3327396" cy="929640"/>
            <a:chOff x="-228600" y="457200"/>
            <a:chExt cx="3327396" cy="929640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72A1729-4CA4-4C94-8981-0E45DA943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23077"/>
            <a:stretch/>
          </p:blipFill>
          <p:spPr>
            <a:xfrm>
              <a:off x="-228600" y="457200"/>
              <a:ext cx="33273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995017-ACC3-44F3-8285-B9BEB09FE23A}"/>
                </a:ext>
              </a:extLst>
            </p:cNvPr>
            <p:cNvSpPr txBox="1"/>
            <p:nvPr/>
          </p:nvSpPr>
          <p:spPr>
            <a:xfrm>
              <a:off x="735322" y="675798"/>
              <a:ext cx="127599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F270645-9DC6-4513-912C-C435FACAB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882" y="2257164"/>
            <a:ext cx="4131787" cy="3165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8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F036DBD-0AF7-4B46-B8F3-11A03CF657B7}"/>
              </a:ext>
            </a:extLst>
          </p:cNvPr>
          <p:cNvGrpSpPr/>
          <p:nvPr/>
        </p:nvGrpSpPr>
        <p:grpSpPr>
          <a:xfrm>
            <a:off x="3943350" y="787978"/>
            <a:ext cx="7943850" cy="5282044"/>
            <a:chOff x="838202" y="737756"/>
            <a:chExt cx="7619998" cy="528204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8B7E93F-03C0-4733-A60F-A59B2FE17A01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6094F9-46A4-4546-80E7-84E36116BEC6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1E5C6DF-511F-4D00-A779-F20361E9BA2E}"/>
              </a:ext>
            </a:extLst>
          </p:cNvPr>
          <p:cNvSpPr txBox="1"/>
          <p:nvPr/>
        </p:nvSpPr>
        <p:spPr>
          <a:xfrm>
            <a:off x="4274820" y="1500330"/>
            <a:ext cx="7202803" cy="3538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 ta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nên</a:t>
            </a:r>
            <a:r>
              <a:rPr lang="vi-VN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thể hiện tình sự quan tâm đến hàng xóm láng giềng bằng nhiều hành động như: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 thăm, chia sẻ, động viên, giúp đỡ,…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Đừng thể hiện những hành động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 ơ, khó chịu </a:t>
            </a:r>
            <a:r>
              <a:rPr lang="vi-VN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hàng xóm láng giềng.</a:t>
            </a:r>
            <a:endParaRPr lang="en-US" sz="3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A7DCBE-1504-45D5-9653-B255F0D19CB0}"/>
              </a:ext>
            </a:extLst>
          </p:cNvPr>
          <p:cNvGrpSpPr/>
          <p:nvPr/>
        </p:nvGrpSpPr>
        <p:grpSpPr>
          <a:xfrm>
            <a:off x="193110" y="1794510"/>
            <a:ext cx="3917880" cy="3200400"/>
            <a:chOff x="501720" y="1828800"/>
            <a:chExt cx="3917880" cy="32004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919E620-272F-4C9C-8FF8-5433347E1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98AF37-BA56-4B10-A53D-5B26806323D9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CẦN</a:t>
              </a:r>
            </a:p>
            <a:p>
              <a:pPr algn="ctr">
                <a:lnSpc>
                  <a:spcPct val="130000"/>
                </a:lnSpc>
              </a:pPr>
              <a:r>
                <a:rPr lang="en-US" sz="32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 NHỚ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uiExpand="1" build="p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209</Words>
  <Application>Microsoft Office PowerPoint</Application>
  <PresentationFormat>Widescreen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微软雅黑</vt:lpstr>
      <vt:lpstr>#9Slide07 HoneyCream</vt:lpstr>
      <vt:lpstr>Arial</vt:lpstr>
      <vt:lpstr>Calibri</vt:lpstr>
      <vt:lpstr>Cambria</vt:lpstr>
      <vt:lpstr>等线</vt:lpstr>
      <vt:lpstr>等线 Light</vt:lpstr>
      <vt:lpstr>SVN-Newton</vt:lpstr>
      <vt:lpstr>SVN-Ready</vt:lpstr>
      <vt:lpstr>Times New Roman</vt:lpstr>
      <vt:lpstr>Vogue-ExtraBold</vt:lpstr>
      <vt:lpstr>阿里妈妈刀隶体</vt:lpstr>
      <vt:lpstr>阿里巴巴普惠体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61</cp:revision>
  <dcterms:created xsi:type="dcterms:W3CDTF">2022-07-20T23:44:39Z</dcterms:created>
  <dcterms:modified xsi:type="dcterms:W3CDTF">2025-10-30T04:43:16Z</dcterms:modified>
</cp:coreProperties>
</file>