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94" r:id="rId3"/>
    <p:sldId id="2642" r:id="rId4"/>
    <p:sldId id="2631" r:id="rId5"/>
    <p:sldId id="2643" r:id="rId6"/>
    <p:sldId id="2633" r:id="rId7"/>
    <p:sldId id="2648" r:id="rId8"/>
    <p:sldId id="2649" r:id="rId9"/>
    <p:sldId id="2650" r:id="rId10"/>
    <p:sldId id="26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865B-BB97-4E12-990D-8F069486E9C8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956B-9821-4AB3-8E99-31E040B9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0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2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8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077E-6437-40E0-DB2C-D901D946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74D77-280B-5C8D-D7AE-07EEA5C99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FE8A-8B9E-D649-E41E-25A2CB2C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C4AA-1621-732D-9CA2-4230F25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D5E1-14DC-ED38-CA58-92B3B7CE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7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8520-1EE8-A6F2-E8A5-59B54C97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D800-7B5F-9EAE-79B5-64954553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580AD-D3E0-15DC-EA9A-457E7BBE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C252-F0BD-2BA8-40D6-ED13417F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9C33-19D8-C3CC-65A7-F5BE65BD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8789-A719-BE4C-C1FA-58E29DB8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4FE91-3BAD-656E-486C-5096A466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F96E6-6EB2-DC1B-C71D-D2662268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572D-BCF9-0EA4-DE5A-FCE4292F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C3257-CFA1-4B4C-DE9A-E0EC2CA3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52C56-B788-75E8-5E3A-250896C59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8527" y="2365606"/>
            <a:ext cx="1633381" cy="1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7756-5598-0D23-1663-7D68414D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9CC2-8511-5402-5AB2-39ED9F833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F573-2E39-0780-D707-D03BCECF1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6C093-7627-540C-82DD-C94156E3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369AA-FC1E-0E7E-D413-83E0C51A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23365-DB8E-A60E-6B4C-F089B8D3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2AD2-492A-198E-A25D-85E9F034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6062-311A-384E-7A2B-F1E0D62C0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7C950-8FBA-9CC9-9214-49BADB4E4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CCA38-83E9-ABE1-3D71-24EC4B261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8FB65-C4A2-CF34-2A86-7E7BBEF53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131CC-3381-A39E-7074-4619EFF9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B3DDA-2EBC-315B-CD6B-A301D29B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42285-6E5F-0340-C8C0-597A6950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8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EA98-4457-D897-BABC-59A37B58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35582-2424-260D-1909-619A2DF1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E720-4F60-5B4C-A909-8329D612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0774C-BFCE-754A-08FD-1D82E973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C0AA0-9760-F5F6-7B30-312231D9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CB60F-0381-2FD0-4B12-54835DAA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5E393-6573-A762-3958-6DC9E796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4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2B46-55BA-0D8C-FAA1-10333FDD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0902-749D-AA23-9E3B-49852609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AC56E-DC74-19A6-80AD-4909954F0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709AA-F77A-15A7-5DB2-7A0EDED1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C3404-B97C-190A-8FAE-B199DBDD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C829-1841-95C0-A0D9-7543C393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86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C2C6-A2A9-20A8-17F7-EA643707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A1581-521E-E113-5B52-A7F9A9711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97202-FC5B-4ED5-28C6-0F70C1B78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BA1CA-0FB1-814B-2920-7BEE7A24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D0FED-463E-6A32-9A3E-658EB787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0F198-44BE-5CDF-C8BD-198D1A46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2BC4-9BE6-819A-526A-F6E75F28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DBA2A-6CB4-B40F-B3AB-170059435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C031-F927-93F0-DC9F-7C0068EC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24A1-DF9F-2328-5B0B-EE1C9086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D2D3-EDFB-C978-DAE5-F2EB57DE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34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918C2-650C-30AF-52CF-36E0FECF4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ABB97-A160-4B66-B949-D10A7B501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15227-F42B-29E9-A828-A8C6D8E9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A4B2-439B-4F2A-81D2-B189AC2A4504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77C2-116B-85B5-FE2E-E0F8847E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77FE7-35EE-21E9-C326-26E69A39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20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23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1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3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9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6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237B83B-F708-CAB5-6B8E-41F017B7CF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386" y="0"/>
            <a:ext cx="1605814" cy="16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5139D579-BB1E-9E64-CE04-0135A7B353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8888" b="-188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5F2FC81-D08E-C3D4-27D7-CC41CAF0F6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386" y="0"/>
            <a:ext cx="1605814" cy="16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D29BD-6B03-C110-76AF-767830B3F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60815-B649-22BE-E6AC-7AC1AF30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293" y="171632"/>
            <a:ext cx="3273836" cy="1926503"/>
          </a:xfrm>
          <a:prstGeom prst="rect">
            <a:avLst/>
          </a:prstGeom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A89CF54E-A650-7DE5-1DB2-CE7A5DFBBA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46572" y="494665"/>
            <a:ext cx="2262688" cy="1858232"/>
          </a:xfrm>
          <a:prstGeom prst="rect">
            <a:avLst/>
          </a:prstGeom>
        </p:spPr>
      </p:pic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EF32B70E-680F-1EF8-A8C1-A295A94CF440}"/>
              </a:ext>
            </a:extLst>
          </p:cNvPr>
          <p:cNvSpPr/>
          <p:nvPr/>
        </p:nvSpPr>
        <p:spPr>
          <a:xfrm>
            <a:off x="577102" y="2115879"/>
            <a:ext cx="10916530" cy="3487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18948B-54F2-3C61-67F0-984E1AA1D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33" y="2321171"/>
            <a:ext cx="10205589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6032"/>
      </p:ext>
    </p:extLst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2B7313EE-1516-158D-A84B-AE844AF189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B0E2EFD6-E54C-8859-7453-414425F4E33E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1D43B4FB-A793-BA08-987E-6A2115247D98}"/>
              </a:ext>
            </a:extLst>
          </p:cNvPr>
          <p:cNvSpPr txBox="1"/>
          <p:nvPr/>
        </p:nvSpPr>
        <p:spPr>
          <a:xfrm>
            <a:off x="6921210" y="2753257"/>
            <a:ext cx="354763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</a:endParaRPr>
          </a:p>
        </p:txBody>
      </p:sp>
      <p:pic>
        <p:nvPicPr>
          <p:cNvPr id="7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34FE9130-571E-1EFE-9B5B-57C62E71E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1397077" y="1210563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E940FE-B67F-1652-A8E2-67F6F1E50EF3}"/>
              </a:ext>
            </a:extLst>
          </p:cNvPr>
          <p:cNvGrpSpPr/>
          <p:nvPr/>
        </p:nvGrpSpPr>
        <p:grpSpPr>
          <a:xfrm>
            <a:off x="1756403" y="1255655"/>
            <a:ext cx="3011086" cy="2238742"/>
            <a:chOff x="1686560" y="1489963"/>
            <a:chExt cx="3011086" cy="22387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FCE492-A2A6-D21F-2975-F9C630D85205}"/>
                </a:ext>
              </a:extLst>
            </p:cNvPr>
            <p:cNvGrpSpPr/>
            <p:nvPr/>
          </p:nvGrpSpPr>
          <p:grpSpPr>
            <a:xfrm>
              <a:off x="2052320" y="1869440"/>
              <a:ext cx="2235200" cy="1463040"/>
              <a:chOff x="2052320" y="1869440"/>
              <a:chExt cx="2235200" cy="146304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116309C-2A00-4FB1-92F2-EBCAEFA8D9DF}"/>
                  </a:ext>
                </a:extLst>
              </p:cNvPr>
              <p:cNvCxnSpPr/>
              <p:nvPr/>
            </p:nvCxnSpPr>
            <p:spPr>
              <a:xfrm flipV="1">
                <a:off x="2052320" y="186944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F69C6E6-D3D4-E26A-EDCF-4B8227DA2DCA}"/>
                  </a:ext>
                </a:extLst>
              </p:cNvPr>
              <p:cNvCxnSpPr/>
              <p:nvPr/>
            </p:nvCxnSpPr>
            <p:spPr>
              <a:xfrm flipV="1">
                <a:off x="2052320" y="332232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16C023F-8EB7-5C3F-927E-5DA9D379F58E}"/>
                  </a:ext>
                </a:extLst>
              </p:cNvPr>
              <p:cNvCxnSpPr/>
              <p:nvPr/>
            </p:nvCxnSpPr>
            <p:spPr>
              <a:xfrm flipH="1" flipV="1">
                <a:off x="2087203" y="1869440"/>
                <a:ext cx="0" cy="144272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3F70070-B337-FF3D-2837-B21E58A8236C}"/>
                  </a:ext>
                </a:extLst>
              </p:cNvPr>
              <p:cNvCxnSpPr/>
              <p:nvPr/>
            </p:nvCxnSpPr>
            <p:spPr>
              <a:xfrm flipH="1" flipV="1">
                <a:off x="4287520" y="1869440"/>
                <a:ext cx="0" cy="146304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442DA6-9B23-3C07-8555-3DD56036E47B}"/>
                </a:ext>
              </a:extLst>
            </p:cNvPr>
            <p:cNvSpPr txBox="1"/>
            <p:nvPr/>
          </p:nvSpPr>
          <p:spPr>
            <a:xfrm>
              <a:off x="1686560" y="1489963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BDF5C9-424D-A5AB-623B-EF6EE69E59A0}"/>
                </a:ext>
              </a:extLst>
            </p:cNvPr>
            <p:cNvSpPr txBox="1"/>
            <p:nvPr/>
          </p:nvSpPr>
          <p:spPr>
            <a:xfrm>
              <a:off x="4331886" y="1510268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4B5DCD-3307-7CB8-3D3C-7E4344DF83F7}"/>
                </a:ext>
              </a:extLst>
            </p:cNvPr>
            <p:cNvSpPr txBox="1"/>
            <p:nvPr/>
          </p:nvSpPr>
          <p:spPr>
            <a:xfrm>
              <a:off x="1686560" y="3246735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E45725-56A1-3EE8-56F2-204DA4DD38D1}"/>
                </a:ext>
              </a:extLst>
            </p:cNvPr>
            <p:cNvSpPr txBox="1"/>
            <p:nvPr/>
          </p:nvSpPr>
          <p:spPr>
            <a:xfrm>
              <a:off x="4331886" y="3267040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99CF1605-C42C-2D9E-1665-F8B2FAD9C751}"/>
              </a:ext>
            </a:extLst>
          </p:cNvPr>
          <p:cNvSpPr/>
          <p:nvPr/>
        </p:nvSpPr>
        <p:spPr>
          <a:xfrm>
            <a:off x="6411212" y="1132737"/>
            <a:ext cx="5140707" cy="229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ight Arrow 4">
            <a:extLst>
              <a:ext uri="{FF2B5EF4-FFF2-40B4-BE49-F238E27FC236}">
                <a16:creationId xmlns:a16="http://schemas.microsoft.com/office/drawing/2014/main" id="{4A4A3A98-DF66-96B9-20DE-692ED24B7F01}"/>
              </a:ext>
            </a:extLst>
          </p:cNvPr>
          <p:cNvSpPr/>
          <p:nvPr/>
        </p:nvSpPr>
        <p:spPr>
          <a:xfrm>
            <a:off x="5399864" y="2164080"/>
            <a:ext cx="696136" cy="42672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994DE1A4-E9D0-3A72-919B-F21597C78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1397077" y="3913746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99916-5860-9B10-2CD5-EB4D73792F8E}"/>
              </a:ext>
            </a:extLst>
          </p:cNvPr>
          <p:cNvGrpSpPr/>
          <p:nvPr/>
        </p:nvGrpSpPr>
        <p:grpSpPr>
          <a:xfrm>
            <a:off x="2058706" y="3893441"/>
            <a:ext cx="2339546" cy="2229812"/>
            <a:chOff x="2001732" y="1469658"/>
            <a:chExt cx="2339546" cy="22298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159568-710F-63C3-7BA1-9E9E58994BDF}"/>
                </a:ext>
              </a:extLst>
            </p:cNvPr>
            <p:cNvGrpSpPr/>
            <p:nvPr/>
          </p:nvGrpSpPr>
          <p:grpSpPr>
            <a:xfrm>
              <a:off x="2407920" y="1849120"/>
              <a:ext cx="1554480" cy="1463040"/>
              <a:chOff x="2407920" y="1849120"/>
              <a:chExt cx="1554480" cy="146304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371391-A336-4DFE-9A96-480CFDACCB67}"/>
                  </a:ext>
                </a:extLst>
              </p:cNvPr>
              <p:cNvCxnSpPr/>
              <p:nvPr/>
            </p:nvCxnSpPr>
            <p:spPr>
              <a:xfrm flipV="1">
                <a:off x="2407920" y="186944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9579213-52C4-7494-077E-F7F8A03B0B21}"/>
                  </a:ext>
                </a:extLst>
              </p:cNvPr>
              <p:cNvCxnSpPr/>
              <p:nvPr/>
            </p:nvCxnSpPr>
            <p:spPr>
              <a:xfrm flipV="1">
                <a:off x="2407920" y="331216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E15D417-38BA-800B-E94A-9D800D199509}"/>
                  </a:ext>
                </a:extLst>
              </p:cNvPr>
              <p:cNvCxnSpPr/>
              <p:nvPr/>
            </p:nvCxnSpPr>
            <p:spPr>
              <a:xfrm flipH="1" flipV="1">
                <a:off x="2432770" y="1859295"/>
                <a:ext cx="0" cy="144272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263DF0-DDD4-A03A-1ECE-AFFEA77FFA7D}"/>
                  </a:ext>
                </a:extLst>
              </p:cNvPr>
              <p:cNvCxnSpPr/>
              <p:nvPr/>
            </p:nvCxnSpPr>
            <p:spPr>
              <a:xfrm flipH="1" flipV="1">
                <a:off x="3952367" y="1849120"/>
                <a:ext cx="0" cy="146304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C31379-E668-780A-FE28-64F0A4CE7971}"/>
                </a:ext>
              </a:extLst>
            </p:cNvPr>
            <p:cNvSpPr txBox="1"/>
            <p:nvPr/>
          </p:nvSpPr>
          <p:spPr>
            <a:xfrm>
              <a:off x="2001732" y="1475353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FD842-EFCC-5C00-4356-2728EDDCAB8F}"/>
                </a:ext>
              </a:extLst>
            </p:cNvPr>
            <p:cNvSpPr txBox="1"/>
            <p:nvPr/>
          </p:nvSpPr>
          <p:spPr>
            <a:xfrm>
              <a:off x="3975518" y="1469658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39DA41-8809-12DC-7CE2-C687E282D1E0}"/>
                </a:ext>
              </a:extLst>
            </p:cNvPr>
            <p:cNvSpPr txBox="1"/>
            <p:nvPr/>
          </p:nvSpPr>
          <p:spPr>
            <a:xfrm>
              <a:off x="2001732" y="3232125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E6756E-59E2-D4D0-CFD0-29A834180B69}"/>
                </a:ext>
              </a:extLst>
            </p:cNvPr>
            <p:cNvSpPr txBox="1"/>
            <p:nvPr/>
          </p:nvSpPr>
          <p:spPr>
            <a:xfrm>
              <a:off x="3975518" y="3226430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</a:p>
          </p:txBody>
        </p:sp>
      </p:grpSp>
      <p:sp>
        <p:nvSpPr>
          <p:cNvPr id="31" name="Rounded Rectangle 50">
            <a:extLst>
              <a:ext uri="{FF2B5EF4-FFF2-40B4-BE49-F238E27FC236}">
                <a16:creationId xmlns:a16="http://schemas.microsoft.com/office/drawing/2014/main" id="{9F40FB7A-C9B5-8625-2CCA-3457E26D76F7}"/>
              </a:ext>
            </a:extLst>
          </p:cNvPr>
          <p:cNvSpPr/>
          <p:nvPr/>
        </p:nvSpPr>
        <p:spPr>
          <a:xfrm>
            <a:off x="6423740" y="3815615"/>
            <a:ext cx="5140707" cy="229626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3, 4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ight Arrow 51">
            <a:extLst>
              <a:ext uri="{FF2B5EF4-FFF2-40B4-BE49-F238E27FC236}">
                <a16:creationId xmlns:a16="http://schemas.microsoft.com/office/drawing/2014/main" id="{043A0797-9139-77E4-6686-74FA567ABCEB}"/>
              </a:ext>
            </a:extLst>
          </p:cNvPr>
          <p:cNvSpPr/>
          <p:nvPr/>
        </p:nvSpPr>
        <p:spPr>
          <a:xfrm>
            <a:off x="5412392" y="4846958"/>
            <a:ext cx="696136" cy="426720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7F963CF1-4F70-D365-5445-E148FBF28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矩形 15">
            <a:extLst>
              <a:ext uri="{FF2B5EF4-FFF2-40B4-BE49-F238E27FC236}">
                <a16:creationId xmlns:a16="http://schemas.microsoft.com/office/drawing/2014/main" id="{2AB330B8-D5B3-E753-6D3A-7120F745947C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FEC38C5B-37AF-C4E1-837A-56655DAE1EDF}"/>
              </a:ext>
            </a:extLst>
          </p:cNvPr>
          <p:cNvSpPr txBox="1"/>
          <p:nvPr/>
        </p:nvSpPr>
        <p:spPr>
          <a:xfrm>
            <a:off x="6921210" y="2753257"/>
            <a:ext cx="354763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</a:endParaRPr>
          </a:p>
        </p:txBody>
      </p:sp>
      <p:pic>
        <p:nvPicPr>
          <p:cNvPr id="9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1B2A140A-D4B2-7357-5D5B-0546669DA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1397077" y="1210563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F4B3C1-40EA-7627-DF8C-A3E301D0CD42}"/>
              </a:ext>
            </a:extLst>
          </p:cNvPr>
          <p:cNvGrpSpPr/>
          <p:nvPr/>
        </p:nvGrpSpPr>
        <p:grpSpPr>
          <a:xfrm>
            <a:off x="1756403" y="1255655"/>
            <a:ext cx="3011086" cy="2238742"/>
            <a:chOff x="1686560" y="1489963"/>
            <a:chExt cx="3011086" cy="22387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583D27-5507-0F95-67A3-5D84C15BD658}"/>
                </a:ext>
              </a:extLst>
            </p:cNvPr>
            <p:cNvGrpSpPr/>
            <p:nvPr/>
          </p:nvGrpSpPr>
          <p:grpSpPr>
            <a:xfrm>
              <a:off x="2052320" y="1869440"/>
              <a:ext cx="2235200" cy="1463040"/>
              <a:chOff x="2052320" y="1869440"/>
              <a:chExt cx="2235200" cy="146304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06C10DC-D42E-B725-148B-CD9DB691D5AF}"/>
                  </a:ext>
                </a:extLst>
              </p:cNvPr>
              <p:cNvCxnSpPr/>
              <p:nvPr/>
            </p:nvCxnSpPr>
            <p:spPr>
              <a:xfrm flipV="1">
                <a:off x="2052320" y="186944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B310E31-C6BF-E550-7CFA-8DDDA79BAE05}"/>
                  </a:ext>
                </a:extLst>
              </p:cNvPr>
              <p:cNvCxnSpPr/>
              <p:nvPr/>
            </p:nvCxnSpPr>
            <p:spPr>
              <a:xfrm flipV="1">
                <a:off x="2052320" y="3322320"/>
                <a:ext cx="2235200" cy="1016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24A8C2C-ACF0-B187-ACA1-3F3AB92709DC}"/>
                  </a:ext>
                </a:extLst>
              </p:cNvPr>
              <p:cNvCxnSpPr/>
              <p:nvPr/>
            </p:nvCxnSpPr>
            <p:spPr>
              <a:xfrm flipH="1" flipV="1">
                <a:off x="2087203" y="1869440"/>
                <a:ext cx="0" cy="144272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BE35B3F-1A95-C568-6900-F26957764A75}"/>
                  </a:ext>
                </a:extLst>
              </p:cNvPr>
              <p:cNvCxnSpPr/>
              <p:nvPr/>
            </p:nvCxnSpPr>
            <p:spPr>
              <a:xfrm flipH="1" flipV="1">
                <a:off x="4287520" y="1869440"/>
                <a:ext cx="0" cy="146304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7AE835-011B-57CC-B382-0173F7FA9294}"/>
                </a:ext>
              </a:extLst>
            </p:cNvPr>
            <p:cNvSpPr txBox="1"/>
            <p:nvPr/>
          </p:nvSpPr>
          <p:spPr>
            <a:xfrm>
              <a:off x="1686560" y="1489963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9354D6-4D28-A21E-C44B-DFD6436002BA}"/>
                </a:ext>
              </a:extLst>
            </p:cNvPr>
            <p:cNvSpPr txBox="1"/>
            <p:nvPr/>
          </p:nvSpPr>
          <p:spPr>
            <a:xfrm>
              <a:off x="4331886" y="1510268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A7AA4-6F43-D568-DC11-4E484C2E840E}"/>
                </a:ext>
              </a:extLst>
            </p:cNvPr>
            <p:cNvSpPr txBox="1"/>
            <p:nvPr/>
          </p:nvSpPr>
          <p:spPr>
            <a:xfrm>
              <a:off x="1686560" y="3246735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361BA6-2D03-7320-7B17-275845A74DC3}"/>
                </a:ext>
              </a:extLst>
            </p:cNvPr>
            <p:cNvSpPr txBox="1"/>
            <p:nvPr/>
          </p:nvSpPr>
          <p:spPr>
            <a:xfrm>
              <a:off x="4331886" y="3267040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DF8F7ED-BB85-8D1E-E86D-AD90DEF708AD}"/>
              </a:ext>
            </a:extLst>
          </p:cNvPr>
          <p:cNvSpPr txBox="1"/>
          <p:nvPr/>
        </p:nvSpPr>
        <p:spPr>
          <a:xfrm>
            <a:off x="887351" y="3769760"/>
            <a:ext cx="715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F3498E-E394-4A42-9A49-B6326ABAA7CF}"/>
              </a:ext>
            </a:extLst>
          </p:cNvPr>
          <p:cNvSpPr txBox="1"/>
          <p:nvPr/>
        </p:nvSpPr>
        <p:spPr>
          <a:xfrm>
            <a:off x="882734" y="4293215"/>
            <a:ext cx="933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B54EC7-B3C9-80AB-FF81-B279D187B043}"/>
              </a:ext>
            </a:extLst>
          </p:cNvPr>
          <p:cNvSpPr txBox="1"/>
          <p:nvPr/>
        </p:nvSpPr>
        <p:spPr>
          <a:xfrm>
            <a:off x="882734" y="4789813"/>
            <a:ext cx="9637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 = DC;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AF8BA67-203A-6745-74CE-152925211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91" y="670218"/>
            <a:ext cx="5499069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1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EF9115AD-8A68-266F-F768-E1972A0D15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09FF5485-B4C8-5FC0-6921-CCF4CC9597E7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DA2C4C28-2ACA-1178-24A8-B0D5BE6A32DB}"/>
              </a:ext>
            </a:extLst>
          </p:cNvPr>
          <p:cNvSpPr txBox="1"/>
          <p:nvPr/>
        </p:nvSpPr>
        <p:spPr>
          <a:xfrm>
            <a:off x="6921210" y="2753257"/>
            <a:ext cx="354763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字魂151号-联盟综艺体" panose="00000500000000000000" pitchFamily="2" charset="-122"/>
                <a:sym typeface="+mn-ea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字魂151号-联盟综艺体" panose="00000500000000000000" pitchFamily="2" charset="-122"/>
            </a:endParaRPr>
          </a:p>
        </p:txBody>
      </p:sp>
      <p:pic>
        <p:nvPicPr>
          <p:cNvPr id="7" name="Picture 2" descr="25041-1 - Giấy dán tường ô vuông màu trắng, ô vuông đường kẻ nhỏ">
            <a:extLst>
              <a:ext uri="{FF2B5EF4-FFF2-40B4-BE49-F238E27FC236}">
                <a16:creationId xmlns:a16="http://schemas.microsoft.com/office/drawing/2014/main" id="{42F13B6F-288D-E7DF-73F6-07DE0D1C5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3260" r="24518" b="2928"/>
          <a:stretch/>
        </p:blipFill>
        <p:spPr bwMode="auto">
          <a:xfrm>
            <a:off x="771270" y="1261766"/>
            <a:ext cx="3729737" cy="221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57A394-D8A4-5B12-0F3C-EAEC619FB3AE}"/>
              </a:ext>
            </a:extLst>
          </p:cNvPr>
          <p:cNvGrpSpPr/>
          <p:nvPr/>
        </p:nvGrpSpPr>
        <p:grpSpPr>
          <a:xfrm>
            <a:off x="1432899" y="1241461"/>
            <a:ext cx="2339546" cy="2229812"/>
            <a:chOff x="2001732" y="1469658"/>
            <a:chExt cx="2339546" cy="22298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824A0B-A6FF-8FA2-A8DA-FD3887C66510}"/>
                </a:ext>
              </a:extLst>
            </p:cNvPr>
            <p:cNvGrpSpPr/>
            <p:nvPr/>
          </p:nvGrpSpPr>
          <p:grpSpPr>
            <a:xfrm>
              <a:off x="2407920" y="1849120"/>
              <a:ext cx="1554480" cy="1463040"/>
              <a:chOff x="2407920" y="1849120"/>
              <a:chExt cx="1554480" cy="146304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45F29ED-7F16-409D-1CCD-0AA8B59AA176}"/>
                  </a:ext>
                </a:extLst>
              </p:cNvPr>
              <p:cNvCxnSpPr/>
              <p:nvPr/>
            </p:nvCxnSpPr>
            <p:spPr>
              <a:xfrm flipV="1">
                <a:off x="2407920" y="186944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1110FD-E64A-8917-E830-FD6472540D8A}"/>
                  </a:ext>
                </a:extLst>
              </p:cNvPr>
              <p:cNvCxnSpPr/>
              <p:nvPr/>
            </p:nvCxnSpPr>
            <p:spPr>
              <a:xfrm flipV="1">
                <a:off x="2407920" y="3312160"/>
                <a:ext cx="155448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EEFBFAE-B6D9-016A-99C3-BD153FA9249E}"/>
                  </a:ext>
                </a:extLst>
              </p:cNvPr>
              <p:cNvCxnSpPr/>
              <p:nvPr/>
            </p:nvCxnSpPr>
            <p:spPr>
              <a:xfrm flipH="1" flipV="1">
                <a:off x="2432770" y="1859295"/>
                <a:ext cx="0" cy="144272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FD7D501-CF58-AEC4-B92F-63A9DAE75A2B}"/>
                  </a:ext>
                </a:extLst>
              </p:cNvPr>
              <p:cNvCxnSpPr/>
              <p:nvPr/>
            </p:nvCxnSpPr>
            <p:spPr>
              <a:xfrm flipH="1" flipV="1">
                <a:off x="3952367" y="1849120"/>
                <a:ext cx="0" cy="146304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0E6996-0049-801F-F733-F696C3DFF49E}"/>
                </a:ext>
              </a:extLst>
            </p:cNvPr>
            <p:cNvSpPr txBox="1"/>
            <p:nvPr/>
          </p:nvSpPr>
          <p:spPr>
            <a:xfrm>
              <a:off x="2001732" y="1475353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A2B99-D05F-0B05-B742-C354A0072159}"/>
                </a:ext>
              </a:extLst>
            </p:cNvPr>
            <p:cNvSpPr txBox="1"/>
            <p:nvPr/>
          </p:nvSpPr>
          <p:spPr>
            <a:xfrm>
              <a:off x="3975518" y="1469658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F19104-72B6-B79F-C979-E00E02DE0F99}"/>
                </a:ext>
              </a:extLst>
            </p:cNvPr>
            <p:cNvSpPr txBox="1"/>
            <p:nvPr/>
          </p:nvSpPr>
          <p:spPr>
            <a:xfrm>
              <a:off x="2001732" y="3232125"/>
              <a:ext cx="294513" cy="467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9A61B9-C65B-2AB4-D36D-53D1E1300580}"/>
                </a:ext>
              </a:extLst>
            </p:cNvPr>
            <p:cNvSpPr txBox="1"/>
            <p:nvPr/>
          </p:nvSpPr>
          <p:spPr>
            <a:xfrm>
              <a:off x="3975518" y="3226430"/>
              <a:ext cx="365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11A40A-9C2C-7157-EFC3-4607D7C2A461}"/>
              </a:ext>
            </a:extLst>
          </p:cNvPr>
          <p:cNvSpPr txBox="1"/>
          <p:nvPr/>
        </p:nvSpPr>
        <p:spPr>
          <a:xfrm>
            <a:off x="771270" y="3655090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94B16-6822-F5C6-4A1D-8D20DA92C2E0}"/>
              </a:ext>
            </a:extLst>
          </p:cNvPr>
          <p:cNvSpPr txBox="1"/>
          <p:nvPr/>
        </p:nvSpPr>
        <p:spPr>
          <a:xfrm>
            <a:off x="1269490" y="4140195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132D5A-27E2-9AA0-9407-97A4BBAF2A59}"/>
              </a:ext>
            </a:extLst>
          </p:cNvPr>
          <p:cNvSpPr txBox="1"/>
          <p:nvPr/>
        </p:nvSpPr>
        <p:spPr>
          <a:xfrm>
            <a:off x="1269490" y="4625300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4FFBE-323A-ACCF-685E-DCD69778FFE3}"/>
              </a:ext>
            </a:extLst>
          </p:cNvPr>
          <p:cNvSpPr txBox="1"/>
          <p:nvPr/>
        </p:nvSpPr>
        <p:spPr>
          <a:xfrm>
            <a:off x="1269490" y="5091430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BDC70A-2688-D997-02F3-6959EC5AF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18" y="-48882"/>
            <a:ext cx="6096528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4F585210-6113-2241-EF37-B5A66D7D32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C77CDA58-18F1-CE5E-042A-13156872BE67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BE59B-EEB2-0A77-113F-4C188E46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931" y="396875"/>
            <a:ext cx="3675889" cy="3749407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C2B788C3-BF0C-DCD3-A2C8-4949C3816E03}"/>
              </a:ext>
            </a:extLst>
          </p:cNvPr>
          <p:cNvSpPr txBox="1"/>
          <p:nvPr/>
        </p:nvSpPr>
        <p:spPr>
          <a:xfrm>
            <a:off x="569817" y="3982427"/>
            <a:ext cx="587162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2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ngắn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1564B44C-AC2C-3F54-4633-B79B3797EF99}"/>
              </a:ext>
            </a:extLst>
          </p:cNvPr>
          <p:cNvSpPr txBox="1"/>
          <p:nvPr/>
        </p:nvSpPr>
        <p:spPr>
          <a:xfrm>
            <a:off x="7045026" y="3982427"/>
            <a:ext cx="4598334" cy="1421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1027CC-0868-A68D-2930-F57C8762B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68" y="1156991"/>
            <a:ext cx="3944020" cy="277655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6F5990-DFC5-E65D-D8FB-F8F3D9556F54}"/>
              </a:ext>
            </a:extLst>
          </p:cNvPr>
          <p:cNvCxnSpPr/>
          <p:nvPr/>
        </p:nvCxnSpPr>
        <p:spPr>
          <a:xfrm>
            <a:off x="6695440" y="546101"/>
            <a:ext cx="0" cy="570992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DDF12D-3A8A-3F72-A2F3-7D346ACE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9C04DC55-AF85-2910-852E-C9590E7889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47CA0CAF-C916-D7D6-CC98-095F88F087F6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C97305-3A72-1937-BB3C-A24E98E030CB}"/>
              </a:ext>
            </a:extLst>
          </p:cNvPr>
          <p:cNvSpPr txBox="1"/>
          <p:nvPr/>
        </p:nvSpPr>
        <p:spPr>
          <a:xfrm>
            <a:off x="1267207" y="569013"/>
            <a:ext cx="1092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a) Trong các hình dưới đây, hình nào là hình vuông?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Google Shape;369;p13">
            <a:extLst>
              <a:ext uri="{FF2B5EF4-FFF2-40B4-BE49-F238E27FC236}">
                <a16:creationId xmlns:a16="http://schemas.microsoft.com/office/drawing/2014/main" id="{5E1C8BB1-F17F-5EB3-0B3D-E021ECBC5E82}"/>
              </a:ext>
            </a:extLst>
          </p:cNvPr>
          <p:cNvSpPr/>
          <p:nvPr/>
        </p:nvSpPr>
        <p:spPr>
          <a:xfrm>
            <a:off x="571017" y="613617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7572F90-E12A-022A-6C68-D2F9D9BD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07" y="1706192"/>
            <a:ext cx="9950890" cy="2320863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0B58618E-6584-1E49-28DD-4D7F95B6A4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81" y="1958108"/>
            <a:ext cx="1388160" cy="11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22325DC-B983-AAE4-0F4B-D618BCDB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DB3AC88C-5DB0-7862-C342-31DF2BC81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3AFB15EF-40B8-3D90-FB66-1032C8BF72DA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4C66A-2341-243F-C4D0-FEC2E09DEB84}"/>
              </a:ext>
            </a:extLst>
          </p:cNvPr>
          <p:cNvSpPr txBox="1"/>
          <p:nvPr/>
        </p:nvSpPr>
        <p:spPr>
          <a:xfrm>
            <a:off x="1267207" y="569013"/>
            <a:ext cx="10924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300" dirty="0">
                <a:solidFill>
                  <a:prstClr val="black"/>
                </a:solidFill>
                <a:cs typeface="Arial" panose="020B0604020202020204" pitchFamily="34" charset="0"/>
              </a:rPr>
              <a:t>b) Trong các hình dưới đây, hình nào là hình chữ nhật?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369;p13">
            <a:extLst>
              <a:ext uri="{FF2B5EF4-FFF2-40B4-BE49-F238E27FC236}">
                <a16:creationId xmlns:a16="http://schemas.microsoft.com/office/drawing/2014/main" id="{82A5D3F5-0066-8723-8C5D-AD619E1F1343}"/>
              </a:ext>
            </a:extLst>
          </p:cNvPr>
          <p:cNvSpPr/>
          <p:nvPr/>
        </p:nvSpPr>
        <p:spPr>
          <a:xfrm>
            <a:off x="571017" y="613617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C8F2A-87B6-8173-88B7-DCE39822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149" y="1997796"/>
            <a:ext cx="9384855" cy="223245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DC3B3AE-A172-814B-0C8F-1AE84E6C26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6" y="1801090"/>
            <a:ext cx="1388160" cy="1175327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34E240A-E15F-98BE-3813-CBCA55E82B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22" y="1801089"/>
            <a:ext cx="1388160" cy="11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4FEE85B-C4AD-B803-08EF-4E0CE0AB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6A5C8A37-DE07-0E4B-8607-C4814AE916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32A48CD5-0C19-2084-E77E-F24E79C317B5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086EE-3AA4-3667-65DC-B8CEE0AAE8D2}"/>
              </a:ext>
            </a:extLst>
          </p:cNvPr>
          <p:cNvSpPr txBox="1"/>
          <p:nvPr/>
        </p:nvSpPr>
        <p:spPr>
          <a:xfrm>
            <a:off x="1406634" y="609377"/>
            <a:ext cx="1065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Google Shape;369;p13">
            <a:extLst>
              <a:ext uri="{FF2B5EF4-FFF2-40B4-BE49-F238E27FC236}">
                <a16:creationId xmlns:a16="http://schemas.microsoft.com/office/drawing/2014/main" id="{692D0881-DE2E-2BAD-EE3F-CEC8A76A5D37}"/>
              </a:ext>
            </a:extLst>
          </p:cNvPr>
          <p:cNvSpPr/>
          <p:nvPr/>
        </p:nvSpPr>
        <p:spPr>
          <a:xfrm>
            <a:off x="691724" y="609377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B52D1EC-6AF0-8BCA-37D2-9FA167B61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06" y="1431369"/>
            <a:ext cx="1964439" cy="2017298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A79E2458-745B-1E71-98BF-76A09ADFB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89" y="1394996"/>
            <a:ext cx="2152381" cy="2533333"/>
          </a:xfrm>
          <a:prstGeom prst="rect">
            <a:avLst/>
          </a:prstGeom>
        </p:spPr>
      </p:pic>
      <p:grpSp>
        <p:nvGrpSpPr>
          <p:cNvPr id="13" name="Google Shape;321;p11">
            <a:extLst>
              <a:ext uri="{FF2B5EF4-FFF2-40B4-BE49-F238E27FC236}">
                <a16:creationId xmlns:a16="http://schemas.microsoft.com/office/drawing/2014/main" id="{99195772-3335-DDC8-69F6-7D00DDF9E4D0}"/>
              </a:ext>
            </a:extLst>
          </p:cNvPr>
          <p:cNvGrpSpPr/>
          <p:nvPr/>
        </p:nvGrpSpPr>
        <p:grpSpPr>
          <a:xfrm rot="20110912">
            <a:off x="1540526" y="1447275"/>
            <a:ext cx="10132888" cy="8536789"/>
            <a:chOff x="-491208" y="1559964"/>
            <a:chExt cx="5576478" cy="4695532"/>
          </a:xfrm>
        </p:grpSpPr>
        <p:pic>
          <p:nvPicPr>
            <p:cNvPr id="14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DBDE0F7-E918-5247-CA12-DD369C5B789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FD0C2D2-F436-64D2-6432-7A5E7F9CD41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组合 18">
            <a:extLst>
              <a:ext uri="{FF2B5EF4-FFF2-40B4-BE49-F238E27FC236}">
                <a16:creationId xmlns:a16="http://schemas.microsoft.com/office/drawing/2014/main" id="{0FBB146B-9C9F-7130-0BE6-D725C266EFAA}"/>
              </a:ext>
            </a:extLst>
          </p:cNvPr>
          <p:cNvGrpSpPr/>
          <p:nvPr/>
        </p:nvGrpSpPr>
        <p:grpSpPr>
          <a:xfrm>
            <a:off x="785091" y="5205313"/>
            <a:ext cx="4627418" cy="1403232"/>
            <a:chOff x="1317" y="3053"/>
            <a:chExt cx="16681" cy="3765"/>
          </a:xfrm>
        </p:grpSpPr>
        <p:grpSp>
          <p:nvGrpSpPr>
            <p:cNvPr id="17" name="组合 15">
              <a:extLst>
                <a:ext uri="{FF2B5EF4-FFF2-40B4-BE49-F238E27FC236}">
                  <a16:creationId xmlns:a16="http://schemas.microsoft.com/office/drawing/2014/main" id="{CDE4F989-1F1C-85E0-263F-3330985C7629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19" name="圆角矩形 14">
                <a:extLst>
                  <a:ext uri="{FF2B5EF4-FFF2-40B4-BE49-F238E27FC236}">
                    <a16:creationId xmlns:a16="http://schemas.microsoft.com/office/drawing/2014/main" id="{EDDB5F8D-DE8E-C392-0675-B697873015FC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圆角矩形 13">
                <a:extLst>
                  <a:ext uri="{FF2B5EF4-FFF2-40B4-BE49-F238E27FC236}">
                    <a16:creationId xmlns:a16="http://schemas.microsoft.com/office/drawing/2014/main" id="{51113DD5-C12F-DA86-1653-37787657DA29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280A405-9D5E-0E28-D653-29E8EB792BC7}"/>
                </a:ext>
              </a:extLst>
            </p:cNvPr>
            <p:cNvSpPr txBox="1"/>
            <p:nvPr/>
          </p:nvSpPr>
          <p:spPr>
            <a:xfrm>
              <a:off x="1645" y="3129"/>
              <a:ext cx="16050" cy="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vuông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cạnh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 cm.</a:t>
              </a:r>
            </a:p>
          </p:txBody>
        </p:sp>
      </p:grpSp>
      <p:grpSp>
        <p:nvGrpSpPr>
          <p:cNvPr id="21" name="Google Shape;321;p11">
            <a:extLst>
              <a:ext uri="{FF2B5EF4-FFF2-40B4-BE49-F238E27FC236}">
                <a16:creationId xmlns:a16="http://schemas.microsoft.com/office/drawing/2014/main" id="{E7304CFB-FBAD-334E-2937-91F14580A52C}"/>
              </a:ext>
            </a:extLst>
          </p:cNvPr>
          <p:cNvGrpSpPr/>
          <p:nvPr/>
        </p:nvGrpSpPr>
        <p:grpSpPr>
          <a:xfrm rot="20110912">
            <a:off x="7125557" y="936918"/>
            <a:ext cx="10132888" cy="8536789"/>
            <a:chOff x="-491208" y="1559964"/>
            <a:chExt cx="5576478" cy="4695532"/>
          </a:xfrm>
        </p:grpSpPr>
        <p:pic>
          <p:nvPicPr>
            <p:cNvPr id="2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97589428-71A0-9D0F-3639-55FD282A909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4E78FE2-1F8A-DC35-7396-C23CA5FFF50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组合 18">
            <a:extLst>
              <a:ext uri="{FF2B5EF4-FFF2-40B4-BE49-F238E27FC236}">
                <a16:creationId xmlns:a16="http://schemas.microsoft.com/office/drawing/2014/main" id="{62C428C8-3C01-F393-01EA-7312CCDF84B2}"/>
              </a:ext>
            </a:extLst>
          </p:cNvPr>
          <p:cNvGrpSpPr/>
          <p:nvPr/>
        </p:nvGrpSpPr>
        <p:grpSpPr>
          <a:xfrm>
            <a:off x="7367700" y="4796573"/>
            <a:ext cx="4627418" cy="1838518"/>
            <a:chOff x="1317" y="3053"/>
            <a:chExt cx="16681" cy="3765"/>
          </a:xfrm>
        </p:grpSpPr>
        <p:grpSp>
          <p:nvGrpSpPr>
            <p:cNvPr id="25" name="组合 15">
              <a:extLst>
                <a:ext uri="{FF2B5EF4-FFF2-40B4-BE49-F238E27FC236}">
                  <a16:creationId xmlns:a16="http://schemas.microsoft.com/office/drawing/2014/main" id="{7BA3B2A0-652B-3444-A8FA-6DDC66D894D2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27" name="圆角矩形 14">
                <a:extLst>
                  <a:ext uri="{FF2B5EF4-FFF2-40B4-BE49-F238E27FC236}">
                    <a16:creationId xmlns:a16="http://schemas.microsoft.com/office/drawing/2014/main" id="{A3FF1C6E-9903-DBF2-2CAC-986107E74E98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圆角矩形 13">
                <a:extLst>
                  <a:ext uri="{FF2B5EF4-FFF2-40B4-BE49-F238E27FC236}">
                    <a16:creationId xmlns:a16="http://schemas.microsoft.com/office/drawing/2014/main" id="{C9E9CDC0-17A4-7056-6A98-CFF93B51372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6" name="文本框 17">
              <a:extLst>
                <a:ext uri="{FF2B5EF4-FFF2-40B4-BE49-F238E27FC236}">
                  <a16:creationId xmlns:a16="http://schemas.microsoft.com/office/drawing/2014/main" id="{82124EA1-9157-1C4E-28FB-32004B9E322F}"/>
                </a:ext>
              </a:extLst>
            </p:cNvPr>
            <p:cNvSpPr txBox="1"/>
            <p:nvPr/>
          </p:nvSpPr>
          <p:spPr>
            <a:xfrm>
              <a:off x="1645" y="3129"/>
              <a:ext cx="16050" cy="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MNPQ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 cm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rông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cm.</a:t>
              </a:r>
            </a:p>
          </p:txBody>
        </p:sp>
      </p:grpSp>
      <p:grpSp>
        <p:nvGrpSpPr>
          <p:cNvPr id="29" name="Google Shape;321;p11">
            <a:extLst>
              <a:ext uri="{FF2B5EF4-FFF2-40B4-BE49-F238E27FC236}">
                <a16:creationId xmlns:a16="http://schemas.microsoft.com/office/drawing/2014/main" id="{D6F0886C-ABDB-12CB-37FF-3812003DED7D}"/>
              </a:ext>
            </a:extLst>
          </p:cNvPr>
          <p:cNvGrpSpPr/>
          <p:nvPr/>
        </p:nvGrpSpPr>
        <p:grpSpPr>
          <a:xfrm rot="3906487">
            <a:off x="387165" y="2123994"/>
            <a:ext cx="10132888" cy="8536789"/>
            <a:chOff x="-491208" y="1559964"/>
            <a:chExt cx="5576478" cy="4695532"/>
          </a:xfrm>
        </p:grpSpPr>
        <p:pic>
          <p:nvPicPr>
            <p:cNvPr id="30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2603FE8-E1BC-9DF0-A99C-5C420830C1C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1E900EE-81C7-7023-C706-4ED4341DE2E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1E635F1-2413-A855-3B2B-970EC7C381FC}"/>
              </a:ext>
            </a:extLst>
          </p:cNvPr>
          <p:cNvSpPr txBox="1"/>
          <p:nvPr/>
        </p:nvSpPr>
        <p:spPr>
          <a:xfrm>
            <a:off x="3269674" y="350889"/>
            <a:ext cx="892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đo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r>
              <a:rPr lang="en-US" sz="2400" b="1" dirty="0"/>
              <a:t>,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r>
              <a:rPr lang="en-US" sz="2400" b="1" dirty="0"/>
              <a:t> ABCD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? cm;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MNPQ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? cm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rộng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? cm</a:t>
            </a:r>
          </a:p>
        </p:txBody>
      </p:sp>
    </p:spTree>
    <p:extLst>
      <p:ext uri="{BB962C8B-B14F-4D97-AF65-F5344CB8AC3E}">
        <p14:creationId xmlns:p14="http://schemas.microsoft.com/office/powerpoint/2010/main" val="21332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E0F8A1E-8AF1-3A2B-A23F-F1CDC5F8E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矩形 15">
            <a:extLst>
              <a:ext uri="{FF2B5EF4-FFF2-40B4-BE49-F238E27FC236}">
                <a16:creationId xmlns:a16="http://schemas.microsoft.com/office/drawing/2014/main" id="{7E836C20-98AA-E32A-CB9E-F8BA4B790243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1131F156-FF17-0EE1-32C8-638DC073C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1" y="396875"/>
            <a:ext cx="760116" cy="760116"/>
          </a:xfrm>
          <a:prstGeom prst="rect">
            <a:avLst/>
          </a:prstGeom>
        </p:spPr>
      </p:pic>
      <p:pic>
        <p:nvPicPr>
          <p:cNvPr id="8" name="Picture 2" descr="Owl with Ruler Clip Art - Owl with Ruler Image">
            <a:extLst>
              <a:ext uri="{FF2B5EF4-FFF2-40B4-BE49-F238E27FC236}">
                <a16:creationId xmlns:a16="http://schemas.microsoft.com/office/drawing/2014/main" id="{7146F29D-6FF0-FCC3-6516-2560DD14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57" y="4286503"/>
            <a:ext cx="2527025" cy="22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F4091-5AA9-11A9-7BB7-B4B496538B9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640" y="374708"/>
            <a:ext cx="6608637" cy="969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FB9EB9-B34F-4AAC-85DB-AE94AC708459}"/>
              </a:ext>
            </a:extLst>
          </p:cNvPr>
          <p:cNvSpPr/>
          <p:nvPr/>
        </p:nvSpPr>
        <p:spPr>
          <a:xfrm>
            <a:off x="917448" y="12998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 cắt tờ giấy như hình bên thành một hình vuông, Rô-bốt cần cắt theo đoạn thẳng nào dưới đây?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3DBBBB-69E4-7836-AC87-39FE82A3A2E1}"/>
              </a:ext>
            </a:extLst>
          </p:cNvPr>
          <p:cNvSpPr/>
          <p:nvPr/>
        </p:nvSpPr>
        <p:spPr>
          <a:xfrm>
            <a:off x="1154417" y="3716772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279FF8-BF83-6BEC-140C-1F9D5599B2DD}"/>
              </a:ext>
            </a:extLst>
          </p:cNvPr>
          <p:cNvSpPr/>
          <p:nvPr/>
        </p:nvSpPr>
        <p:spPr>
          <a:xfrm>
            <a:off x="1154417" y="4438579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0C8C99-2D60-EDD8-6F67-C7BB59C38066}"/>
              </a:ext>
            </a:extLst>
          </p:cNvPr>
          <p:cNvSpPr/>
          <p:nvPr/>
        </p:nvSpPr>
        <p:spPr>
          <a:xfrm>
            <a:off x="1154417" y="5160386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ADE6C6-1790-87CD-B977-FE61EFA5FAC0}"/>
              </a:ext>
            </a:extLst>
          </p:cNvPr>
          <p:cNvSpPr/>
          <p:nvPr/>
        </p:nvSpPr>
        <p:spPr>
          <a:xfrm>
            <a:off x="1154416" y="5882193"/>
            <a:ext cx="493831" cy="4398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#9Slide07 IcielKoni" pitchFamily="2" charset="0"/>
              </a:rPr>
              <a:t>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75509-DA3E-D47D-4CAD-41C148C4D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296" y="1156990"/>
            <a:ext cx="5548244" cy="28755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32528F-A28C-FDCE-99BA-4C9F14AF6A27}"/>
              </a:ext>
            </a:extLst>
          </p:cNvPr>
          <p:cNvSpPr/>
          <p:nvPr/>
        </p:nvSpPr>
        <p:spPr>
          <a:xfrm>
            <a:off x="1789842" y="3492345"/>
            <a:ext cx="3068469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MQ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EEC00-37A1-8D0E-39F8-765BB8368123}"/>
              </a:ext>
            </a:extLst>
          </p:cNvPr>
          <p:cNvSpPr/>
          <p:nvPr/>
        </p:nvSpPr>
        <p:spPr>
          <a:xfrm>
            <a:off x="1775534" y="4156610"/>
            <a:ext cx="2965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E59135-5478-4C51-BFFF-AA417B7C27C8}"/>
              </a:ext>
            </a:extLst>
          </p:cNvPr>
          <p:cNvSpPr/>
          <p:nvPr/>
        </p:nvSpPr>
        <p:spPr>
          <a:xfrm>
            <a:off x="1775533" y="4919912"/>
            <a:ext cx="2969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PQ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A488A1-71C6-96ED-1577-06A4A08B877B}"/>
              </a:ext>
            </a:extLst>
          </p:cNvPr>
          <p:cNvSpPr/>
          <p:nvPr/>
        </p:nvSpPr>
        <p:spPr>
          <a:xfrm>
            <a:off x="1723014" y="5657697"/>
            <a:ext cx="3062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</a:t>
            </a:r>
          </a:p>
        </p:txBody>
      </p:sp>
      <p:pic>
        <p:nvPicPr>
          <p:cNvPr id="22" name="Picture 2" descr="Shears Logo Images | Free Vectors, Stock Photos &amp; PSD">
            <a:extLst>
              <a:ext uri="{FF2B5EF4-FFF2-40B4-BE49-F238E27FC236}">
                <a16:creationId xmlns:a16="http://schemas.microsoft.com/office/drawing/2014/main" id="{A1E18C3D-FA72-C1D0-6AD7-F3977C6D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976">
            <a:off x="7261577" y="6679409"/>
            <a:ext cx="3785459" cy="37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50158F-A76B-0469-57C4-A125155E4BFD}"/>
              </a:ext>
            </a:extLst>
          </p:cNvPr>
          <p:cNvCxnSpPr/>
          <p:nvPr/>
        </p:nvCxnSpPr>
        <p:spPr>
          <a:xfrm>
            <a:off x="8802302" y="1686773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ACCB1FA-C13C-833E-3DB1-5A16D6A866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918" r="65281" b="16712"/>
          <a:stretch/>
        </p:blipFill>
        <p:spPr>
          <a:xfrm>
            <a:off x="5739085" y="3840481"/>
            <a:ext cx="2033316" cy="196596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8C7AA5-CB54-CE0C-2405-168FBFF0DC1E}"/>
              </a:ext>
            </a:extLst>
          </p:cNvPr>
          <p:cNvCxnSpPr/>
          <p:nvPr/>
        </p:nvCxnSpPr>
        <p:spPr>
          <a:xfrm>
            <a:off x="7727961" y="3941287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5990D7-E140-5E40-BF50-0C50D8F5E00B}"/>
              </a:ext>
            </a:extLst>
          </p:cNvPr>
          <p:cNvCxnSpPr/>
          <p:nvPr/>
        </p:nvCxnSpPr>
        <p:spPr>
          <a:xfrm>
            <a:off x="5937002" y="3898786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BACAD5-1FD1-AAA5-6419-EB550AB0CAE6}"/>
              </a:ext>
            </a:extLst>
          </p:cNvPr>
          <p:cNvCxnSpPr/>
          <p:nvPr/>
        </p:nvCxnSpPr>
        <p:spPr>
          <a:xfrm rot="16200000">
            <a:off x="6826984" y="3028718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AEE880-1A64-FC97-B7D6-D5577AE20AC5}"/>
              </a:ext>
            </a:extLst>
          </p:cNvPr>
          <p:cNvCxnSpPr/>
          <p:nvPr/>
        </p:nvCxnSpPr>
        <p:spPr>
          <a:xfrm rot="16200000">
            <a:off x="6826984" y="4793136"/>
            <a:ext cx="1" cy="1815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691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5 0.0037 L -0.02877 -1.209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6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 animBg="1"/>
      <p:bldP spid="12" grpId="0" animBg="1"/>
      <p:bldP spid="15" grpId="0" animBg="1"/>
      <p:bldP spid="16" grpId="0" animBg="1"/>
      <p:bldP spid="16" grpId="1" animBg="1"/>
      <p:bldP spid="18" grpId="0"/>
      <p:bldP spid="19" grpId="0"/>
      <p:bldP spid="20" grpId="0"/>
      <p:bldP spid="21" grpId="0"/>
      <p:bldP spid="21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346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#9Slide07 IcielKoni</vt:lpstr>
      <vt:lpstr>Aptos</vt:lpstr>
      <vt:lpstr>Aptos Display</vt:lpstr>
      <vt:lpstr>Arial</vt:lpstr>
      <vt:lpstr>Calibri</vt:lpstr>
      <vt:lpstr>Calibri Light</vt:lpstr>
      <vt:lpstr>Cambria</vt:lpstr>
      <vt:lpstr>等线</vt:lpstr>
      <vt:lpstr>Times New Roman</vt:lpstr>
      <vt:lpstr>Wingdings</vt:lpstr>
      <vt:lpstr>字魂151号-联盟综艺体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2022-07-12T06:58:05Z</dcterms:created>
  <dcterms:modified xsi:type="dcterms:W3CDTF">2025-10-30T03:48:52Z</dcterms:modified>
</cp:coreProperties>
</file>