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852" r:id="rId2"/>
  </p:sldMasterIdLst>
  <p:notesMasterIdLst>
    <p:notesMasterId r:id="rId9"/>
  </p:notesMasterIdLst>
  <p:handoutMasterIdLst>
    <p:handoutMasterId r:id="rId10"/>
  </p:handoutMasterIdLst>
  <p:sldIdLst>
    <p:sldId id="345" r:id="rId3"/>
    <p:sldId id="2649" r:id="rId4"/>
    <p:sldId id="2650" r:id="rId5"/>
    <p:sldId id="2651" r:id="rId6"/>
    <p:sldId id="2644" r:id="rId7"/>
    <p:sldId id="346" r:id="rId8"/>
  </p:sldIdLst>
  <p:sldSz cx="9144000" cy="5143500" type="screen16x9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49FF00"/>
    <a:srgbClr val="87C767"/>
    <a:srgbClr val="FFFFFF"/>
    <a:srgbClr val="4CC8F4"/>
    <a:srgbClr val="D5F2FD"/>
    <a:srgbClr val="FFFF7D"/>
    <a:srgbClr val="99FF66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6F7EC9-9AAF-449E-8BFC-1822E4445229}">
  <a:tblStyle styleId="{5A6F7EC9-9AAF-449E-8BFC-1822E4445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29" autoAdjust="0"/>
  </p:normalViewPr>
  <p:slideViewPr>
    <p:cSldViewPr snapToGrid="0">
      <p:cViewPr varScale="1">
        <p:scale>
          <a:sx n="101" d="100"/>
          <a:sy n="101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342522-5BED-4FED-B5BD-C85E462BF5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D4BAE-68C8-4FA8-896F-5A0936BBDF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F17F-5EEA-4D6E-93EA-337916304060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0B519-46C8-4F22-A129-F78011096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E1A2-6021-42CE-8B1E-A40A350C9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972EE-F639-4C19-A0BE-0530714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2823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CUSTOM_2_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2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5463961" y="1472749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410621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4646638" y="2501601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3295272" y="2556472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0" y="2515952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0" y="2515952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8635640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8322679" y="2870670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1" y="3290727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1" y="3290727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1" y="3751641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3455508" y="3290727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5855294" y="3290727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0" y="2870670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6646877" y="4433051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7632496" y="4787263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>
            <a:off x="0" y="3566262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>
            <a:off x="1" y="3818837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>
            <a:off x="1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>
            <a:off x="1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>
            <a:off x="0" y="4623664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>
            <a:off x="1" y="4242945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5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>
            <a:off x="1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8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>
            <a:off x="3661020" y="4932122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7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>
            <a:off x="2709201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>
            <a:off x="2675401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>
            <a:off x="239520" y="4417856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2"/>
          <p:cNvSpPr/>
          <p:nvPr/>
        </p:nvSpPr>
        <p:spPr>
          <a:xfrm>
            <a:off x="275615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2"/>
          <p:cNvSpPr/>
          <p:nvPr/>
        </p:nvSpPr>
        <p:spPr>
          <a:xfrm>
            <a:off x="306703" y="4448246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4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2"/>
          <p:cNvSpPr/>
          <p:nvPr/>
        </p:nvSpPr>
        <p:spPr>
          <a:xfrm>
            <a:off x="2697724" y="4787770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2"/>
          <p:cNvSpPr/>
          <p:nvPr/>
        </p:nvSpPr>
        <p:spPr>
          <a:xfrm>
            <a:off x="2576714" y="4844160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2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2"/>
          <p:cNvSpPr/>
          <p:nvPr/>
        </p:nvSpPr>
        <p:spPr>
          <a:xfrm>
            <a:off x="2692718" y="4426804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2"/>
          <p:cNvSpPr/>
          <p:nvPr/>
        </p:nvSpPr>
        <p:spPr>
          <a:xfrm>
            <a:off x="3635983" y="4883498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2"/>
          <p:cNvSpPr/>
          <p:nvPr/>
        </p:nvSpPr>
        <p:spPr>
          <a:xfrm>
            <a:off x="3596132" y="4901563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2"/>
          <p:cNvSpPr/>
          <p:nvPr/>
        </p:nvSpPr>
        <p:spPr>
          <a:xfrm>
            <a:off x="3686682" y="4955590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2"/>
          <p:cNvSpPr/>
          <p:nvPr/>
        </p:nvSpPr>
        <p:spPr>
          <a:xfrm>
            <a:off x="258715" y="4345765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2"/>
          <p:cNvSpPr/>
          <p:nvPr/>
        </p:nvSpPr>
        <p:spPr>
          <a:xfrm>
            <a:off x="188403" y="4368219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2"/>
          <p:cNvSpPr/>
          <p:nvPr/>
        </p:nvSpPr>
        <p:spPr>
          <a:xfrm>
            <a:off x="306703" y="4433895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2"/>
          <p:cNvSpPr/>
          <p:nvPr/>
        </p:nvSpPr>
        <p:spPr>
          <a:xfrm>
            <a:off x="162741" y="4430012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3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2"/>
          <p:cNvSpPr/>
          <p:nvPr/>
        </p:nvSpPr>
        <p:spPr>
          <a:xfrm>
            <a:off x="8457878" y="3552249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2"/>
          <p:cNvSpPr/>
          <p:nvPr/>
        </p:nvSpPr>
        <p:spPr>
          <a:xfrm>
            <a:off x="8401754" y="3515950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2"/>
          <p:cNvSpPr/>
          <p:nvPr/>
        </p:nvSpPr>
        <p:spPr>
          <a:xfrm>
            <a:off x="8474778" y="3541106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2"/>
          <p:cNvSpPr/>
          <p:nvPr/>
        </p:nvSpPr>
        <p:spPr>
          <a:xfrm>
            <a:off x="8376091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3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6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2"/>
          <p:cNvSpPr/>
          <p:nvPr/>
        </p:nvSpPr>
        <p:spPr>
          <a:xfrm>
            <a:off x="8480203" y="4288868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2"/>
          <p:cNvSpPr/>
          <p:nvPr/>
        </p:nvSpPr>
        <p:spPr>
          <a:xfrm>
            <a:off x="8449741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2"/>
          <p:cNvSpPr/>
          <p:nvPr/>
        </p:nvSpPr>
        <p:spPr>
          <a:xfrm>
            <a:off x="8522765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2"/>
          <p:cNvSpPr/>
          <p:nvPr/>
        </p:nvSpPr>
        <p:spPr>
          <a:xfrm>
            <a:off x="1943489" y="3659121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7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7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2"/>
          <p:cNvSpPr/>
          <p:nvPr/>
        </p:nvSpPr>
        <p:spPr>
          <a:xfrm>
            <a:off x="1948705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2"/>
          <p:cNvSpPr/>
          <p:nvPr/>
        </p:nvSpPr>
        <p:spPr>
          <a:xfrm>
            <a:off x="1917618" y="3646120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3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5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2"/>
          <p:cNvSpPr/>
          <p:nvPr/>
        </p:nvSpPr>
        <p:spPr>
          <a:xfrm>
            <a:off x="4379578" y="3842304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2"/>
          <p:cNvSpPr/>
          <p:nvPr/>
        </p:nvSpPr>
        <p:spPr>
          <a:xfrm>
            <a:off x="4348491" y="3780174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2"/>
          <p:cNvSpPr/>
          <p:nvPr/>
        </p:nvSpPr>
        <p:spPr>
          <a:xfrm>
            <a:off x="4303216" y="3793849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2"/>
          <p:cNvSpPr/>
          <p:nvPr/>
        </p:nvSpPr>
        <p:spPr>
          <a:xfrm>
            <a:off x="4286316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2"/>
          <p:cNvSpPr/>
          <p:nvPr/>
        </p:nvSpPr>
        <p:spPr>
          <a:xfrm>
            <a:off x="500947" y="3481508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2"/>
          <p:cNvSpPr/>
          <p:nvPr/>
        </p:nvSpPr>
        <p:spPr>
          <a:xfrm>
            <a:off x="557698" y="3504301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2"/>
          <p:cNvSpPr/>
          <p:nvPr/>
        </p:nvSpPr>
        <p:spPr>
          <a:xfrm>
            <a:off x="517639" y="3427313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2"/>
          <p:cNvSpPr/>
          <p:nvPr/>
        </p:nvSpPr>
        <p:spPr>
          <a:xfrm>
            <a:off x="461514" y="3445378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2"/>
          <p:cNvSpPr/>
          <p:nvPr/>
        </p:nvSpPr>
        <p:spPr>
          <a:xfrm>
            <a:off x="557698" y="3492820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2"/>
          <p:cNvSpPr/>
          <p:nvPr/>
        </p:nvSpPr>
        <p:spPr>
          <a:xfrm>
            <a:off x="439398" y="3490794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2"/>
          <p:cNvSpPr/>
          <p:nvPr/>
        </p:nvSpPr>
        <p:spPr>
          <a:xfrm>
            <a:off x="4385003" y="3390676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2"/>
          <p:cNvSpPr/>
          <p:nvPr/>
        </p:nvSpPr>
        <p:spPr>
          <a:xfrm>
            <a:off x="7525672" y="2964541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2"/>
          <p:cNvSpPr/>
          <p:nvPr/>
        </p:nvSpPr>
        <p:spPr>
          <a:xfrm>
            <a:off x="7601408" y="3110075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2"/>
          <p:cNvSpPr/>
          <p:nvPr/>
        </p:nvSpPr>
        <p:spPr>
          <a:xfrm>
            <a:off x="7635208" y="2829981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5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2"/>
          <p:cNvSpPr/>
          <p:nvPr/>
        </p:nvSpPr>
        <p:spPr>
          <a:xfrm>
            <a:off x="1596520" y="3194998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2"/>
          <p:cNvSpPr/>
          <p:nvPr/>
        </p:nvSpPr>
        <p:spPr>
          <a:xfrm>
            <a:off x="1709394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10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2"/>
          <p:cNvSpPr/>
          <p:nvPr/>
        </p:nvSpPr>
        <p:spPr>
          <a:xfrm>
            <a:off x="7314110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2"/>
          <p:cNvSpPr/>
          <p:nvPr/>
        </p:nvSpPr>
        <p:spPr>
          <a:xfrm>
            <a:off x="7235870" y="3697783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2"/>
          <p:cNvSpPr/>
          <p:nvPr/>
        </p:nvSpPr>
        <p:spPr>
          <a:xfrm>
            <a:off x="6987587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8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6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3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4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1" y="2501493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9" y="3456562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6" y="3938704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E3C217-CBD0-4ECA-9655-6ADD5260B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403" y="3945918"/>
            <a:ext cx="1132631" cy="11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566" lvl="2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754" lvl="3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5943" lvl="4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132" lvl="5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320" lvl="6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509" lvl="7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697" lvl="8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3609523" y="4551214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8" name="Google Shape;258;p4"/>
          <p:cNvSpPr/>
          <p:nvPr/>
        </p:nvSpPr>
        <p:spPr>
          <a:xfrm>
            <a:off x="13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4"/>
          <p:cNvSpPr/>
          <p:nvPr/>
        </p:nvSpPr>
        <p:spPr>
          <a:xfrm>
            <a:off x="13" y="4815166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4"/>
          <p:cNvSpPr/>
          <p:nvPr/>
        </p:nvSpPr>
        <p:spPr>
          <a:xfrm>
            <a:off x="13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4"/>
          <p:cNvSpPr/>
          <p:nvPr/>
        </p:nvSpPr>
        <p:spPr>
          <a:xfrm>
            <a:off x="12" y="4811665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4"/>
          <p:cNvSpPr/>
          <p:nvPr/>
        </p:nvSpPr>
        <p:spPr>
          <a:xfrm>
            <a:off x="13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4"/>
          <p:cNvSpPr/>
          <p:nvPr/>
        </p:nvSpPr>
        <p:spPr>
          <a:xfrm>
            <a:off x="3299135" y="4840714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4"/>
          <p:cNvSpPr/>
          <p:nvPr/>
        </p:nvSpPr>
        <p:spPr>
          <a:xfrm>
            <a:off x="4833727" y="4947476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4"/>
          <p:cNvSpPr/>
          <p:nvPr/>
        </p:nvSpPr>
        <p:spPr>
          <a:xfrm>
            <a:off x="13" y="4889633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597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0" y="539501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5"/>
          <p:cNvSpPr/>
          <p:nvPr/>
        </p:nvSpPr>
        <p:spPr>
          <a:xfrm>
            <a:off x="-309125" y="1157981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5"/>
          <p:cNvSpPr/>
          <p:nvPr/>
        </p:nvSpPr>
        <p:spPr>
          <a:xfrm>
            <a:off x="6434495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5"/>
          <p:cNvSpPr/>
          <p:nvPr/>
        </p:nvSpPr>
        <p:spPr>
          <a:xfrm>
            <a:off x="7241867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8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5"/>
          <p:cNvSpPr/>
          <p:nvPr/>
        </p:nvSpPr>
        <p:spPr>
          <a:xfrm>
            <a:off x="-56" y="4128068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4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7"/>
          <p:cNvSpPr/>
          <p:nvPr/>
        </p:nvSpPr>
        <p:spPr>
          <a:xfrm flipH="1">
            <a:off x="5358126" y="4686974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7"/>
          <p:cNvSpPr/>
          <p:nvPr/>
        </p:nvSpPr>
        <p:spPr>
          <a:xfrm flipH="1">
            <a:off x="1492715" y="4470882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1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7"/>
          <p:cNvSpPr/>
          <p:nvPr/>
        </p:nvSpPr>
        <p:spPr>
          <a:xfrm flipH="1">
            <a:off x="26" y="3869250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7"/>
          <p:cNvSpPr/>
          <p:nvPr/>
        </p:nvSpPr>
        <p:spPr>
          <a:xfrm flipH="1">
            <a:off x="182125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8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5" y="2061306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2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8" name="Google Shape;328;p11"/>
          <p:cNvSpPr/>
          <p:nvPr/>
        </p:nvSpPr>
        <p:spPr>
          <a:xfrm>
            <a:off x="1639557" y="3144571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2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90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11"/>
          <p:cNvSpPr/>
          <p:nvPr/>
        </p:nvSpPr>
        <p:spPr>
          <a:xfrm>
            <a:off x="1178087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11"/>
          <p:cNvSpPr/>
          <p:nvPr/>
        </p:nvSpPr>
        <p:spPr>
          <a:xfrm>
            <a:off x="1129577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" name="Google Shape;334;p11"/>
          <p:cNvSpPr/>
          <p:nvPr/>
        </p:nvSpPr>
        <p:spPr>
          <a:xfrm>
            <a:off x="1873680" y="3599971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11"/>
          <p:cNvSpPr/>
          <p:nvPr/>
        </p:nvSpPr>
        <p:spPr>
          <a:xfrm>
            <a:off x="2532446" y="3711177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7" name="Google Shape;337;p11"/>
          <p:cNvSpPr/>
          <p:nvPr/>
        </p:nvSpPr>
        <p:spPr>
          <a:xfrm>
            <a:off x="3181009" y="3656766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11"/>
          <p:cNvSpPr/>
          <p:nvPr/>
        </p:nvSpPr>
        <p:spPr>
          <a:xfrm>
            <a:off x="3145575" y="3665741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2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1" name="Google Shape;341;p11"/>
          <p:cNvSpPr/>
          <p:nvPr/>
        </p:nvSpPr>
        <p:spPr>
          <a:xfrm>
            <a:off x="3263377" y="3678363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2" name="Google Shape;342;p11"/>
          <p:cNvSpPr/>
          <p:nvPr/>
        </p:nvSpPr>
        <p:spPr>
          <a:xfrm>
            <a:off x="3153367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11"/>
          <p:cNvSpPr/>
          <p:nvPr/>
        </p:nvSpPr>
        <p:spPr>
          <a:xfrm>
            <a:off x="3238704" y="3637554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4" name="Google Shape;344;p11"/>
          <p:cNvSpPr/>
          <p:nvPr/>
        </p:nvSpPr>
        <p:spPr>
          <a:xfrm>
            <a:off x="3310869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5" name="Google Shape;345;p11"/>
          <p:cNvSpPr/>
          <p:nvPr/>
        </p:nvSpPr>
        <p:spPr>
          <a:xfrm>
            <a:off x="3100495" y="3656766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6" name="Google Shape;346;p11"/>
          <p:cNvSpPr/>
          <p:nvPr/>
        </p:nvSpPr>
        <p:spPr>
          <a:xfrm>
            <a:off x="3185832" y="3684813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7" name="Google Shape;347;p11"/>
          <p:cNvSpPr/>
          <p:nvPr/>
        </p:nvSpPr>
        <p:spPr>
          <a:xfrm>
            <a:off x="3213474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8" name="Google Shape;348;p11"/>
          <p:cNvSpPr/>
          <p:nvPr/>
        </p:nvSpPr>
        <p:spPr>
          <a:xfrm>
            <a:off x="483426" y="3523964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9" name="Google Shape;349;p11"/>
          <p:cNvSpPr/>
          <p:nvPr/>
        </p:nvSpPr>
        <p:spPr>
          <a:xfrm>
            <a:off x="423318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0" name="Google Shape;350;p11"/>
          <p:cNvSpPr/>
          <p:nvPr/>
        </p:nvSpPr>
        <p:spPr>
          <a:xfrm>
            <a:off x="458752" y="3510923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2" name="Google Shape;352;p11"/>
          <p:cNvSpPr/>
          <p:nvPr/>
        </p:nvSpPr>
        <p:spPr>
          <a:xfrm>
            <a:off x="518859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11"/>
          <p:cNvSpPr/>
          <p:nvPr/>
        </p:nvSpPr>
        <p:spPr>
          <a:xfrm>
            <a:off x="506244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11"/>
          <p:cNvSpPr/>
          <p:nvPr/>
        </p:nvSpPr>
        <p:spPr>
          <a:xfrm>
            <a:off x="395677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5" name="Google Shape;355;p11"/>
          <p:cNvSpPr/>
          <p:nvPr/>
        </p:nvSpPr>
        <p:spPr>
          <a:xfrm>
            <a:off x="481014" y="3497741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8" name="Google Shape;358;p11"/>
          <p:cNvSpPr/>
          <p:nvPr/>
        </p:nvSpPr>
        <p:spPr>
          <a:xfrm>
            <a:off x="428698" y="3545000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1"/>
          <p:cNvSpPr/>
          <p:nvPr/>
        </p:nvSpPr>
        <p:spPr>
          <a:xfrm>
            <a:off x="455784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11"/>
          <p:cNvSpPr/>
          <p:nvPr/>
        </p:nvSpPr>
        <p:spPr>
          <a:xfrm>
            <a:off x="1805781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11"/>
          <p:cNvSpPr/>
          <p:nvPr/>
        </p:nvSpPr>
        <p:spPr>
          <a:xfrm>
            <a:off x="1833423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1"/>
          <p:cNvSpPr/>
          <p:nvPr/>
        </p:nvSpPr>
        <p:spPr>
          <a:xfrm>
            <a:off x="1773316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11"/>
          <p:cNvSpPr/>
          <p:nvPr/>
        </p:nvSpPr>
        <p:spPr>
          <a:xfrm>
            <a:off x="1785931" y="3652559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2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11"/>
          <p:cNvSpPr/>
          <p:nvPr/>
        </p:nvSpPr>
        <p:spPr>
          <a:xfrm>
            <a:off x="1811161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0" name="Google Shape;370;p11"/>
          <p:cNvSpPr/>
          <p:nvPr/>
        </p:nvSpPr>
        <p:spPr>
          <a:xfrm>
            <a:off x="1861065" y="365858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1" name="Google Shape;371;p11"/>
          <p:cNvSpPr/>
          <p:nvPr/>
        </p:nvSpPr>
        <p:spPr>
          <a:xfrm>
            <a:off x="1835835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4" name="Google Shape;374;p11"/>
          <p:cNvSpPr/>
          <p:nvPr/>
        </p:nvSpPr>
        <p:spPr>
          <a:xfrm>
            <a:off x="1344018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11"/>
          <p:cNvSpPr/>
          <p:nvPr/>
        </p:nvSpPr>
        <p:spPr>
          <a:xfrm>
            <a:off x="-58288" y="4066332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4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8" name="Google Shape;378;p11"/>
          <p:cNvSpPr/>
          <p:nvPr/>
        </p:nvSpPr>
        <p:spPr>
          <a:xfrm>
            <a:off x="5367404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9" name="Google Shape;379;p11"/>
          <p:cNvSpPr/>
          <p:nvPr/>
        </p:nvSpPr>
        <p:spPr>
          <a:xfrm>
            <a:off x="5979890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0" name="Google Shape;380;p11"/>
          <p:cNvSpPr/>
          <p:nvPr/>
        </p:nvSpPr>
        <p:spPr>
          <a:xfrm>
            <a:off x="-1954375" y="424001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1" name="Google Shape;381;p11"/>
          <p:cNvSpPr/>
          <p:nvPr/>
        </p:nvSpPr>
        <p:spPr>
          <a:xfrm>
            <a:off x="7578145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50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9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378" lvl="1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4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4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01" y="4659130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9" name="Google Shape;539;p19"/>
          <p:cNvSpPr/>
          <p:nvPr/>
        </p:nvSpPr>
        <p:spPr>
          <a:xfrm flipH="1">
            <a:off x="1492690" y="4504084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2" y="415145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2" y="4346875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2" name="Google Shape;542;p19"/>
          <p:cNvSpPr/>
          <p:nvPr/>
        </p:nvSpPr>
        <p:spPr>
          <a:xfrm flipH="1">
            <a:off x="-6" y="4256418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3" name="Google Shape;543;p19"/>
          <p:cNvSpPr/>
          <p:nvPr/>
        </p:nvSpPr>
        <p:spPr>
          <a:xfrm flipH="1">
            <a:off x="182100" y="4574713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2" y="4736437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7914605" y="3808038"/>
            <a:ext cx="874005" cy="700098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460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4192224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3329458" y="4451282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21524" y="4349573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236376" y="4336398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187866" y="4445004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1931969" y="4354482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2590735" y="4445004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3301816" y="4406535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3239298" y="4400712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3274174" y="4395805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3203863" y="4408019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3334282" y="4398772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3321667" y="4418292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3211656" y="4390668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3296992" y="4385073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3369159" y="4408019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3158784" y="4400712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3244120" y="442354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3271762" y="4414296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1864069" y="4385988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1926589" y="4378796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1891711" y="4375827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1962022" y="438655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1831605" y="4377312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1844220" y="4397289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1954231" y="4369550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1869450" y="4364527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1796728" y="4386558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004691" y="4378796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1919353" y="4402196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1894123" y="4392951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4" name="Google Shape;654;p26"/>
          <p:cNvSpPr/>
          <p:nvPr/>
        </p:nvSpPr>
        <p:spPr>
          <a:xfrm>
            <a:off x="6909730" y="4360815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5" name="Google Shape;655;p26"/>
          <p:cNvSpPr/>
          <p:nvPr/>
        </p:nvSpPr>
        <p:spPr>
          <a:xfrm>
            <a:off x="6589345" y="4486837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6" name="Google Shape;656;p26"/>
          <p:cNvSpPr/>
          <p:nvPr/>
        </p:nvSpPr>
        <p:spPr>
          <a:xfrm>
            <a:off x="1402317" y="4493323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7" name="Google Shape;657;p26"/>
          <p:cNvSpPr/>
          <p:nvPr/>
        </p:nvSpPr>
        <p:spPr>
          <a:xfrm>
            <a:off x="53077" y="4340211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9" name="Google Shape;659;p26"/>
          <p:cNvSpPr/>
          <p:nvPr/>
        </p:nvSpPr>
        <p:spPr>
          <a:xfrm>
            <a:off x="3482593" y="4939378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0" name="Google Shape;660;p26"/>
          <p:cNvSpPr/>
          <p:nvPr/>
        </p:nvSpPr>
        <p:spPr>
          <a:xfrm>
            <a:off x="6038179" y="4526966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7040285" y="4603642"/>
            <a:ext cx="2113144" cy="40226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3" y="4589149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032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31" y="2785669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0" name="Google Shape;670;p27"/>
          <p:cNvSpPr/>
          <p:nvPr/>
        </p:nvSpPr>
        <p:spPr>
          <a:xfrm>
            <a:off x="-341170" y="2785669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1" name="Google Shape;671;p27"/>
          <p:cNvSpPr/>
          <p:nvPr/>
        </p:nvSpPr>
        <p:spPr>
          <a:xfrm>
            <a:off x="3732689" y="4468419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2" name="Google Shape;672;p27"/>
          <p:cNvSpPr/>
          <p:nvPr/>
        </p:nvSpPr>
        <p:spPr>
          <a:xfrm>
            <a:off x="7203267" y="4252328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3" name="Google Shape;673;p27"/>
          <p:cNvSpPr/>
          <p:nvPr/>
        </p:nvSpPr>
        <p:spPr>
          <a:xfrm>
            <a:off x="37" y="3562371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4033220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5" name="Google Shape;675;p27"/>
          <p:cNvSpPr/>
          <p:nvPr/>
        </p:nvSpPr>
        <p:spPr>
          <a:xfrm>
            <a:off x="3640351" y="3907148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6" name="Google Shape;676;p27"/>
          <p:cNvSpPr/>
          <p:nvPr/>
        </p:nvSpPr>
        <p:spPr>
          <a:xfrm>
            <a:off x="1" y="4350765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7" name="Google Shape;677;p27"/>
          <p:cNvSpPr/>
          <p:nvPr/>
        </p:nvSpPr>
        <p:spPr>
          <a:xfrm>
            <a:off x="0" y="4576163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23" y="3624101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12" y="2466191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041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4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7" name="Google Shape;987;p33"/>
          <p:cNvSpPr/>
          <p:nvPr/>
        </p:nvSpPr>
        <p:spPr>
          <a:xfrm>
            <a:off x="587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8" name="Google Shape;988;p33"/>
          <p:cNvSpPr/>
          <p:nvPr/>
        </p:nvSpPr>
        <p:spPr>
          <a:xfrm>
            <a:off x="2920" y="2736902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9" name="Google Shape;989;p33"/>
          <p:cNvSpPr/>
          <p:nvPr/>
        </p:nvSpPr>
        <p:spPr>
          <a:xfrm>
            <a:off x="5039464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0" name="Google Shape;990;p33"/>
          <p:cNvSpPr/>
          <p:nvPr/>
        </p:nvSpPr>
        <p:spPr>
          <a:xfrm>
            <a:off x="5085406" y="2787966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1" name="Google Shape;991;p33"/>
          <p:cNvSpPr/>
          <p:nvPr/>
        </p:nvSpPr>
        <p:spPr>
          <a:xfrm>
            <a:off x="-1065563" y="1243837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3" name="Google Shape;993;p33"/>
          <p:cNvSpPr/>
          <p:nvPr/>
        </p:nvSpPr>
        <p:spPr>
          <a:xfrm>
            <a:off x="3944579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1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5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6" name="Google Shape;996;p33"/>
          <p:cNvSpPr/>
          <p:nvPr/>
        </p:nvSpPr>
        <p:spPr>
          <a:xfrm>
            <a:off x="586" y="3344532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7" name="Google Shape;997;p33"/>
          <p:cNvSpPr/>
          <p:nvPr/>
        </p:nvSpPr>
        <p:spPr>
          <a:xfrm>
            <a:off x="587" y="3344813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8" name="Google Shape;998;p33"/>
          <p:cNvSpPr/>
          <p:nvPr/>
        </p:nvSpPr>
        <p:spPr>
          <a:xfrm>
            <a:off x="1141414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3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2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5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5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4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1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8" name="Google Shape;1008;p33"/>
          <p:cNvSpPr/>
          <p:nvPr/>
        </p:nvSpPr>
        <p:spPr>
          <a:xfrm>
            <a:off x="7922847" y="3759935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5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0" name="Google Shape;1010;p33"/>
          <p:cNvSpPr/>
          <p:nvPr/>
        </p:nvSpPr>
        <p:spPr>
          <a:xfrm>
            <a:off x="8365934" y="3762185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1" name="Google Shape;1011;p33"/>
          <p:cNvSpPr/>
          <p:nvPr/>
        </p:nvSpPr>
        <p:spPr>
          <a:xfrm>
            <a:off x="4661521" y="3749525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2" name="Google Shape;1012;p33"/>
          <p:cNvSpPr/>
          <p:nvPr/>
        </p:nvSpPr>
        <p:spPr>
          <a:xfrm>
            <a:off x="5199363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3" name="Google Shape;1013;p33"/>
          <p:cNvSpPr/>
          <p:nvPr/>
        </p:nvSpPr>
        <p:spPr>
          <a:xfrm>
            <a:off x="7348396" y="3907218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4" name="Google Shape;1014;p33"/>
          <p:cNvSpPr/>
          <p:nvPr/>
        </p:nvSpPr>
        <p:spPr>
          <a:xfrm>
            <a:off x="5327856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6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6" name="Google Shape;1016;p33"/>
          <p:cNvSpPr/>
          <p:nvPr/>
        </p:nvSpPr>
        <p:spPr>
          <a:xfrm>
            <a:off x="5657524" y="3774564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1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6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7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3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3" name="Google Shape;1023;p33"/>
          <p:cNvSpPr/>
          <p:nvPr/>
        </p:nvSpPr>
        <p:spPr>
          <a:xfrm>
            <a:off x="587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4" name="Google Shape;1024;p33"/>
          <p:cNvSpPr/>
          <p:nvPr/>
        </p:nvSpPr>
        <p:spPr>
          <a:xfrm>
            <a:off x="3321853" y="4321073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5" name="Google Shape;1025;p33"/>
          <p:cNvSpPr/>
          <p:nvPr/>
        </p:nvSpPr>
        <p:spPr>
          <a:xfrm>
            <a:off x="6384337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5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6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4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7" y="4686974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9" name="Google Shape;1079;p38"/>
          <p:cNvSpPr/>
          <p:nvPr/>
        </p:nvSpPr>
        <p:spPr>
          <a:xfrm>
            <a:off x="7203255" y="4470882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2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4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2" name="Google Shape;1082;p38"/>
          <p:cNvSpPr/>
          <p:nvPr/>
        </p:nvSpPr>
        <p:spPr>
          <a:xfrm>
            <a:off x="3640339" y="4125702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3" name="Google Shape;1083;p38"/>
          <p:cNvSpPr/>
          <p:nvPr/>
        </p:nvSpPr>
        <p:spPr>
          <a:xfrm>
            <a:off x="-11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80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358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80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6" y="4550099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0" name="Google Shape;1300;p39"/>
          <p:cNvSpPr/>
          <p:nvPr/>
        </p:nvSpPr>
        <p:spPr>
          <a:xfrm>
            <a:off x="7324074" y="4334007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1" name="Google Shape;1301;p39"/>
          <p:cNvSpPr/>
          <p:nvPr/>
        </p:nvSpPr>
        <p:spPr>
          <a:xfrm>
            <a:off x="3761151" y="3732375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5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4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121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3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CUSTOM_6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1_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00" y="4659129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689" y="4504083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12" y="4151452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-12" y="4346874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4256417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099" y="4574712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-12" y="4736436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7914605" y="3808038"/>
            <a:ext cx="874005" cy="700098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96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4192224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 userDrawn="1"/>
        </p:nvSpPr>
        <p:spPr>
          <a:xfrm>
            <a:off x="3329457" y="4451281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21524" y="4349572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236375" y="4336397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187865" y="4445003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 userDrawn="1"/>
        </p:nvSpPr>
        <p:spPr>
          <a:xfrm>
            <a:off x="1931968" y="4354481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 userDrawn="1"/>
        </p:nvSpPr>
        <p:spPr>
          <a:xfrm>
            <a:off x="2590734" y="4445003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 userDrawn="1"/>
        </p:nvSpPr>
        <p:spPr>
          <a:xfrm>
            <a:off x="3301815" y="4406534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 userDrawn="1"/>
        </p:nvSpPr>
        <p:spPr>
          <a:xfrm>
            <a:off x="3239297" y="4400712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 userDrawn="1"/>
        </p:nvSpPr>
        <p:spPr>
          <a:xfrm>
            <a:off x="3274173" y="4395804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 userDrawn="1"/>
        </p:nvSpPr>
        <p:spPr>
          <a:xfrm>
            <a:off x="3203863" y="4408018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 userDrawn="1"/>
        </p:nvSpPr>
        <p:spPr>
          <a:xfrm>
            <a:off x="3334281" y="4398771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 userDrawn="1"/>
        </p:nvSpPr>
        <p:spPr>
          <a:xfrm>
            <a:off x="3321666" y="4418291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 userDrawn="1"/>
        </p:nvSpPr>
        <p:spPr>
          <a:xfrm>
            <a:off x="3211655" y="4390667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 userDrawn="1"/>
        </p:nvSpPr>
        <p:spPr>
          <a:xfrm>
            <a:off x="3296992" y="4385073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 userDrawn="1"/>
        </p:nvSpPr>
        <p:spPr>
          <a:xfrm>
            <a:off x="3369158" y="4408018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 userDrawn="1"/>
        </p:nvSpPr>
        <p:spPr>
          <a:xfrm>
            <a:off x="3158783" y="4400712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 userDrawn="1"/>
        </p:nvSpPr>
        <p:spPr>
          <a:xfrm>
            <a:off x="3244120" y="4423542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 userDrawn="1"/>
        </p:nvSpPr>
        <p:spPr>
          <a:xfrm>
            <a:off x="3271762" y="4414296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 userDrawn="1"/>
        </p:nvSpPr>
        <p:spPr>
          <a:xfrm>
            <a:off x="1864069" y="4385987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 userDrawn="1"/>
        </p:nvSpPr>
        <p:spPr>
          <a:xfrm>
            <a:off x="1926588" y="4378795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 userDrawn="1"/>
        </p:nvSpPr>
        <p:spPr>
          <a:xfrm>
            <a:off x="1891711" y="4375827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 userDrawn="1"/>
        </p:nvSpPr>
        <p:spPr>
          <a:xfrm>
            <a:off x="1962021" y="4386557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 userDrawn="1"/>
        </p:nvSpPr>
        <p:spPr>
          <a:xfrm>
            <a:off x="1831604" y="4377311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 userDrawn="1"/>
        </p:nvSpPr>
        <p:spPr>
          <a:xfrm>
            <a:off x="1844219" y="4397288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 userDrawn="1"/>
        </p:nvSpPr>
        <p:spPr>
          <a:xfrm>
            <a:off x="1954230" y="4369549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 userDrawn="1"/>
        </p:nvSpPr>
        <p:spPr>
          <a:xfrm>
            <a:off x="1869449" y="4364526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 userDrawn="1"/>
        </p:nvSpPr>
        <p:spPr>
          <a:xfrm>
            <a:off x="1796727" y="4386557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004690" y="4378795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 userDrawn="1"/>
        </p:nvSpPr>
        <p:spPr>
          <a:xfrm>
            <a:off x="1919353" y="4402196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 userDrawn="1"/>
        </p:nvSpPr>
        <p:spPr>
          <a:xfrm>
            <a:off x="1894123" y="4392950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909730" y="4360815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89345" y="4486837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402316" y="4493322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53077" y="4340211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482592" y="4939377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6038178" y="4526965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7040284" y="4603641"/>
            <a:ext cx="2113144" cy="40226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2" y="4589149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CUSTOM_2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CUSTOM_2_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72A55E0-BE22-42D1-501C-37C513E759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483417" y="95382"/>
            <a:ext cx="1208633" cy="120863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1" r:id="rId4"/>
    <p:sldLayoutId id="2147483695" r:id="rId5"/>
    <p:sldLayoutId id="2147483704" r:id="rId6"/>
    <p:sldLayoutId id="2147483716" r:id="rId7"/>
    <p:sldLayoutId id="2147483683" r:id="rId8"/>
    <p:sldLayoutId id="2147483684" r:id="rId9"/>
    <p:sldLayoutId id="2147483685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D3A5D2D-9E0E-A974-299F-89B886ECD65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483417" y="95382"/>
            <a:ext cx="1208633" cy="12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8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4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4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audio" Target="../media/audio2.wav"/><Relationship Id="rId2" Type="http://schemas.openxmlformats.org/officeDocument/2006/relationships/audio" Target="../media/media1.wav"/><Relationship Id="rId16" Type="http://schemas.openxmlformats.org/officeDocument/2006/relationships/image" Target="../media/image21.png"/><Relationship Id="rId1" Type="http://schemas.microsoft.com/office/2007/relationships/media" Target="../media/media1.wav"/><Relationship Id="rId6" Type="http://schemas.openxmlformats.org/officeDocument/2006/relationships/image" Target="../media/image24.svg"/><Relationship Id="rId11" Type="http://schemas.openxmlformats.org/officeDocument/2006/relationships/image" Target="../media/image53.svg"/><Relationship Id="rId5" Type="http://schemas.openxmlformats.org/officeDocument/2006/relationships/image" Target="../media/image15.png"/><Relationship Id="rId1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34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4.sv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sv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svg"/><Relationship Id="rId5" Type="http://schemas.openxmlformats.org/officeDocument/2006/relationships/image" Target="../media/image23.png"/><Relationship Id="rId4" Type="http://schemas.openxmlformats.org/officeDocument/2006/relationships/image" Target="../media/image68.svg"/><Relationship Id="rId9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667911" y="91439"/>
            <a:ext cx="8309112" cy="3416389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4047926" y="725301"/>
            <a:ext cx="1549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284A57-6A4D-4DDE-885D-A59B18BE1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091" y="2611162"/>
            <a:ext cx="1571329" cy="24408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4E8E939-5A26-4AB4-BA60-564B0EFEB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134145" y="2611162"/>
            <a:ext cx="1842878" cy="2440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70D05-8C85-7464-D660-32C49EB59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138" y="982886"/>
            <a:ext cx="7510923" cy="27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5E4C3-3B38-C55C-7027-36E443D5E7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1929" y="3190312"/>
            <a:ext cx="278001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192882" y="116114"/>
            <a:ext cx="8951119" cy="46773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24313" y="4460354"/>
            <a:ext cx="619395" cy="7176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4336636"/>
            <a:ext cx="782259" cy="8851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06098" y="4460355"/>
            <a:ext cx="709405" cy="6641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32383" y="4311468"/>
            <a:ext cx="789292" cy="866488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53963" y="611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8AD2B-A901-4E5A-8DE8-A61AB7343A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9523" y="116114"/>
            <a:ext cx="4413887" cy="749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F3C91-F270-4753-8369-96854D6D9BD7}"/>
              </a:ext>
            </a:extLst>
          </p:cNvPr>
          <p:cNvSpPr txBox="1"/>
          <p:nvPr/>
        </p:nvSpPr>
        <p:spPr>
          <a:xfrm>
            <a:off x="330200" y="628894"/>
            <a:ext cx="848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000" b="1" dirty="0" err="1"/>
              <a:t>Tìm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chia</a:t>
            </a:r>
          </a:p>
          <a:p>
            <a:pPr algn="just"/>
            <a:r>
              <a:rPr lang="en-US" sz="2000" dirty="0"/>
              <a:t>Mai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bông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cắm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3 </a:t>
            </a:r>
            <a:r>
              <a:rPr lang="en-US" sz="2000" dirty="0" err="1"/>
              <a:t>lọ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lọ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bông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Mai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bông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11349D-B578-417F-A1E3-503FF740B577}"/>
              </a:ext>
            </a:extLst>
          </p:cNvPr>
          <p:cNvGrpSpPr/>
          <p:nvPr/>
        </p:nvGrpSpPr>
        <p:grpSpPr>
          <a:xfrm>
            <a:off x="453963" y="1627276"/>
            <a:ext cx="2649477" cy="1655018"/>
            <a:chOff x="408909" y="1644557"/>
            <a:chExt cx="2649477" cy="1655018"/>
          </a:xfrm>
        </p:grpSpPr>
        <p:pic>
          <p:nvPicPr>
            <p:cNvPr id="15" name="Picture 14" descr="A vase with yellow flowers&#10;&#10;Description automatically generated with low confidence">
              <a:extLst>
                <a:ext uri="{FF2B5EF4-FFF2-40B4-BE49-F238E27FC236}">
                  <a16:creationId xmlns:a16="http://schemas.microsoft.com/office/drawing/2014/main" id="{670E30BE-5AD1-47D6-97B1-769A421F1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8909" y="2236569"/>
              <a:ext cx="1063006" cy="1063006"/>
            </a:xfrm>
            <a:prstGeom prst="rect">
              <a:avLst/>
            </a:prstGeom>
          </p:spPr>
        </p:pic>
        <p:pic>
          <p:nvPicPr>
            <p:cNvPr id="39" name="Picture 38" descr="A vase with yellow flowers&#10;&#10;Description automatically generated with low confidence">
              <a:extLst>
                <a:ext uri="{FF2B5EF4-FFF2-40B4-BE49-F238E27FC236}">
                  <a16:creationId xmlns:a16="http://schemas.microsoft.com/office/drawing/2014/main" id="{8E290B22-F558-407F-943C-72E0893C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38696" y="2225832"/>
              <a:ext cx="1063007" cy="1063007"/>
            </a:xfrm>
            <a:prstGeom prst="rect">
              <a:avLst/>
            </a:prstGeom>
          </p:spPr>
        </p:pic>
        <p:pic>
          <p:nvPicPr>
            <p:cNvPr id="40" name="Picture 39" descr="A vase with yellow flowers&#10;&#10;Description automatically generated with low confidence">
              <a:extLst>
                <a:ext uri="{FF2B5EF4-FFF2-40B4-BE49-F238E27FC236}">
                  <a16:creationId xmlns:a16="http://schemas.microsoft.com/office/drawing/2014/main" id="{ECE2960C-F8EF-412F-B8F2-B8FF5296F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95378" y="2231970"/>
              <a:ext cx="1063008" cy="1063008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C7301E-3591-47FA-A75A-62EB3495C694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940412" y="1857829"/>
              <a:ext cx="721474" cy="3787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876D92E-D3E8-4D8C-9226-30B00FDD99CC}"/>
                </a:ext>
              </a:extLst>
            </p:cNvPr>
            <p:cNvCxnSpPr>
              <a:cxnSpLocks/>
            </p:cNvCxnSpPr>
            <p:nvPr/>
          </p:nvCxnSpPr>
          <p:spPr>
            <a:xfrm>
              <a:off x="1725158" y="1852461"/>
              <a:ext cx="0" cy="4555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1F382A5-D2BA-4753-95F1-182754091506}"/>
                </a:ext>
              </a:extLst>
            </p:cNvPr>
            <p:cNvCxnSpPr>
              <a:cxnSpLocks/>
            </p:cNvCxnSpPr>
            <p:nvPr/>
          </p:nvCxnSpPr>
          <p:spPr>
            <a:xfrm>
              <a:off x="1725158" y="1852461"/>
              <a:ext cx="684258" cy="373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B70660A-A6C1-4FD4-A2B1-E14E49858A8D}"/>
                </a:ext>
              </a:extLst>
            </p:cNvPr>
            <p:cNvSpPr/>
            <p:nvPr/>
          </p:nvSpPr>
          <p:spPr>
            <a:xfrm>
              <a:off x="1568489" y="1644557"/>
              <a:ext cx="313338" cy="256503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4C7AD18-3B97-4AA7-8BD6-3753E2545755}"/>
              </a:ext>
            </a:extLst>
          </p:cNvPr>
          <p:cNvSpPr txBox="1"/>
          <p:nvPr/>
        </p:nvSpPr>
        <p:spPr>
          <a:xfrm>
            <a:off x="2917371" y="1835180"/>
            <a:ext cx="6289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3 </a:t>
            </a:r>
            <a:r>
              <a:rPr lang="en-US" sz="1800" dirty="0" err="1"/>
              <a:t>lọ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1 </a:t>
            </a:r>
            <a:r>
              <a:rPr lang="en-US" sz="1800" dirty="0" err="1"/>
              <a:t>lọ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3 </a:t>
            </a:r>
            <a:r>
              <a:rPr lang="en-US" sz="1800" dirty="0" err="1"/>
              <a:t>lọ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:</a:t>
            </a:r>
          </a:p>
          <a:p>
            <a:r>
              <a:rPr lang="en-US" sz="1800" dirty="0"/>
              <a:t>            5 x 3 = 15 (</a:t>
            </a:r>
            <a:r>
              <a:rPr lang="en-US" sz="1800" dirty="0" err="1"/>
              <a:t>bông</a:t>
            </a:r>
            <a:r>
              <a:rPr lang="en-US" sz="1800" dirty="0"/>
              <a:t>)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083805A-A2E3-4C06-96EA-5A7A1E49ABED}"/>
              </a:ext>
            </a:extLst>
          </p:cNvPr>
          <p:cNvSpPr/>
          <p:nvPr/>
        </p:nvSpPr>
        <p:spPr>
          <a:xfrm>
            <a:off x="323870" y="3339878"/>
            <a:ext cx="4004768" cy="136079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409669-43AB-47C9-B67B-A10B9F1DD340}"/>
              </a:ext>
            </a:extLst>
          </p:cNvPr>
          <p:cNvGrpSpPr/>
          <p:nvPr/>
        </p:nvGrpSpPr>
        <p:grpSpPr>
          <a:xfrm>
            <a:off x="759785" y="3519175"/>
            <a:ext cx="3096537" cy="461665"/>
            <a:chOff x="1431563" y="5206780"/>
            <a:chExt cx="4303315" cy="55487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CC12835-87E7-466D-9FD4-AA85F6F2D560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5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        :     3     =      </a:t>
              </a:r>
              <a:r>
                <a:rPr lang="en-US" sz="2400" kern="0" dirty="0">
                  <a:solidFill>
                    <a:prstClr val="black"/>
                  </a:solidFill>
                  <a:latin typeface="+mj-lt"/>
                </a:rPr>
                <a:t>5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9B3585C-5819-4632-9EFF-01D1125E7561}"/>
                </a:ext>
              </a:extLst>
            </p:cNvPr>
            <p:cNvSpPr/>
            <p:nvPr/>
          </p:nvSpPr>
          <p:spPr>
            <a:xfrm>
              <a:off x="1461468" y="5210403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AA323D-A1CD-4F7C-BC32-5C4BF097CCFE}"/>
              </a:ext>
            </a:extLst>
          </p:cNvPr>
          <p:cNvCxnSpPr>
            <a:cxnSpLocks/>
          </p:cNvCxnSpPr>
          <p:nvPr/>
        </p:nvCxnSpPr>
        <p:spPr>
          <a:xfrm>
            <a:off x="979944" y="3871186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A87D313-2EF5-48D0-B576-06A2AC6B4B0A}"/>
              </a:ext>
            </a:extLst>
          </p:cNvPr>
          <p:cNvSpPr/>
          <p:nvPr/>
        </p:nvSpPr>
        <p:spPr>
          <a:xfrm>
            <a:off x="270784" y="4134139"/>
            <a:ext cx="1356445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bị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DC8C489-649D-4821-8363-6EC8FCDC2A85}"/>
              </a:ext>
            </a:extLst>
          </p:cNvPr>
          <p:cNvCxnSpPr>
            <a:cxnSpLocks/>
          </p:cNvCxnSpPr>
          <p:nvPr/>
        </p:nvCxnSpPr>
        <p:spPr>
          <a:xfrm>
            <a:off x="2302183" y="3891305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56D4E13-DB10-466F-A805-5D63B7836037}"/>
              </a:ext>
            </a:extLst>
          </p:cNvPr>
          <p:cNvSpPr/>
          <p:nvPr/>
        </p:nvSpPr>
        <p:spPr>
          <a:xfrm>
            <a:off x="1730722" y="4182661"/>
            <a:ext cx="1099477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92EB045-975E-476A-A87D-4A38117029F6}"/>
              </a:ext>
            </a:extLst>
          </p:cNvPr>
          <p:cNvCxnSpPr>
            <a:cxnSpLocks/>
          </p:cNvCxnSpPr>
          <p:nvPr/>
        </p:nvCxnSpPr>
        <p:spPr>
          <a:xfrm>
            <a:off x="3545771" y="3891305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4556E02-D0F0-4E28-8F4B-D0C723219ACA}"/>
              </a:ext>
            </a:extLst>
          </p:cNvPr>
          <p:cNvSpPr/>
          <p:nvPr/>
        </p:nvSpPr>
        <p:spPr>
          <a:xfrm>
            <a:off x="2963907" y="4175758"/>
            <a:ext cx="1163728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prstClr val="black"/>
                </a:solidFill>
                <a:latin typeface="+mj-lt"/>
              </a:rPr>
              <a:t>T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hương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F33A27E-3D1B-42A5-A2EF-BA72E2DA445E}"/>
              </a:ext>
            </a:extLst>
          </p:cNvPr>
          <p:cNvSpPr/>
          <p:nvPr/>
        </p:nvSpPr>
        <p:spPr>
          <a:xfrm>
            <a:off x="5258321" y="3604864"/>
            <a:ext cx="3692797" cy="92333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uiExpand="1" build="p"/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uiExpand="1" build="p"/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192882" y="116114"/>
            <a:ext cx="8951119" cy="46773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24313" y="4460354"/>
            <a:ext cx="619395" cy="7176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4336636"/>
            <a:ext cx="782259" cy="8851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06098" y="4460355"/>
            <a:ext cx="709405" cy="6641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32383" y="4311468"/>
            <a:ext cx="789292" cy="866488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53963" y="611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8AD2B-A901-4E5A-8DE8-A61AB7343A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9523" y="116114"/>
            <a:ext cx="4413887" cy="749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F3C91-F270-4753-8369-96854D6D9BD7}"/>
              </a:ext>
            </a:extLst>
          </p:cNvPr>
          <p:cNvSpPr txBox="1"/>
          <p:nvPr/>
        </p:nvSpPr>
        <p:spPr>
          <a:xfrm>
            <a:off x="330200" y="628894"/>
            <a:ext cx="848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Tìm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Việt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15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lọ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mỗi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lọ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Hỏi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Việt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được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mấy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lọ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083805A-A2E3-4C06-96EA-5A7A1E49ABED}"/>
              </a:ext>
            </a:extLst>
          </p:cNvPr>
          <p:cNvSpPr/>
          <p:nvPr/>
        </p:nvSpPr>
        <p:spPr>
          <a:xfrm>
            <a:off x="494427" y="2091084"/>
            <a:ext cx="4004768" cy="136079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409669-43AB-47C9-B67B-A10B9F1DD340}"/>
              </a:ext>
            </a:extLst>
          </p:cNvPr>
          <p:cNvGrpSpPr/>
          <p:nvPr/>
        </p:nvGrpSpPr>
        <p:grpSpPr>
          <a:xfrm>
            <a:off x="861936" y="2270381"/>
            <a:ext cx="3164944" cy="461665"/>
            <a:chOff x="1336498" y="5206780"/>
            <a:chExt cx="4398381" cy="55487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CC12835-87E7-466D-9FD4-AA85F6F2D560}"/>
                </a:ext>
              </a:extLst>
            </p:cNvPr>
            <p:cNvSpPr txBox="1"/>
            <p:nvPr/>
          </p:nvSpPr>
          <p:spPr>
            <a:xfrm>
              <a:off x="1336498" y="5206780"/>
              <a:ext cx="4398381" cy="55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15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    :             =      5  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9B3585C-5819-4632-9EFF-01D1125E7561}"/>
                </a:ext>
              </a:extLst>
            </p:cNvPr>
            <p:cNvSpPr/>
            <p:nvPr/>
          </p:nvSpPr>
          <p:spPr>
            <a:xfrm>
              <a:off x="3295809" y="5211134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AA323D-A1CD-4F7C-BC32-5C4BF097CCFE}"/>
              </a:ext>
            </a:extLst>
          </p:cNvPr>
          <p:cNvCxnSpPr>
            <a:cxnSpLocks/>
          </p:cNvCxnSpPr>
          <p:nvPr/>
        </p:nvCxnSpPr>
        <p:spPr>
          <a:xfrm>
            <a:off x="1150501" y="2622392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A87D313-2EF5-48D0-B576-06A2AC6B4B0A}"/>
              </a:ext>
            </a:extLst>
          </p:cNvPr>
          <p:cNvSpPr/>
          <p:nvPr/>
        </p:nvSpPr>
        <p:spPr>
          <a:xfrm>
            <a:off x="441341" y="2885345"/>
            <a:ext cx="1356445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bị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chia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DC8C489-649D-4821-8363-6EC8FCDC2A85}"/>
              </a:ext>
            </a:extLst>
          </p:cNvPr>
          <p:cNvCxnSpPr>
            <a:cxnSpLocks/>
          </p:cNvCxnSpPr>
          <p:nvPr/>
        </p:nvCxnSpPr>
        <p:spPr>
          <a:xfrm>
            <a:off x="2472740" y="2642511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56D4E13-DB10-466F-A805-5D63B7836037}"/>
              </a:ext>
            </a:extLst>
          </p:cNvPr>
          <p:cNvSpPr/>
          <p:nvPr/>
        </p:nvSpPr>
        <p:spPr>
          <a:xfrm>
            <a:off x="1901279" y="2933867"/>
            <a:ext cx="1099477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chia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92EB045-975E-476A-A87D-4A38117029F6}"/>
              </a:ext>
            </a:extLst>
          </p:cNvPr>
          <p:cNvCxnSpPr>
            <a:cxnSpLocks/>
          </p:cNvCxnSpPr>
          <p:nvPr/>
        </p:nvCxnSpPr>
        <p:spPr>
          <a:xfrm>
            <a:off x="3716328" y="2642511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4556E02-D0F0-4E28-8F4B-D0C723219ACA}"/>
              </a:ext>
            </a:extLst>
          </p:cNvPr>
          <p:cNvSpPr/>
          <p:nvPr/>
        </p:nvSpPr>
        <p:spPr>
          <a:xfrm>
            <a:off x="3134464" y="2926964"/>
            <a:ext cx="1163728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hương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F33A27E-3D1B-42A5-A2EF-BA72E2DA445E}"/>
              </a:ext>
            </a:extLst>
          </p:cNvPr>
          <p:cNvSpPr/>
          <p:nvPr/>
        </p:nvSpPr>
        <p:spPr>
          <a:xfrm>
            <a:off x="4794326" y="3492170"/>
            <a:ext cx="3914245" cy="92333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chia, ta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lấy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số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chia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thương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A9D63-4870-4EFA-B4ED-11975E2AEA38}"/>
              </a:ext>
            </a:extLst>
          </p:cNvPr>
          <p:cNvSpPr txBox="1"/>
          <p:nvPr/>
        </p:nvSpPr>
        <p:spPr>
          <a:xfrm>
            <a:off x="4909279" y="2091084"/>
            <a:ext cx="361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lọ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15 : 5 = 3 (</a:t>
            </a:r>
            <a:r>
              <a:rPr lang="en-US" sz="2400" dirty="0" err="1"/>
              <a:t>lọ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4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91103" y="200401"/>
            <a:ext cx="8961794" cy="2862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5948FFF-98AE-472F-8A6B-9745FDFB2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103" y="2506858"/>
            <a:ext cx="1287722" cy="1879887"/>
          </a:xfrm>
          <a:prstGeom prst="rect">
            <a:avLst/>
          </a:prstGeom>
        </p:spPr>
      </p:pic>
      <p:pic>
        <p:nvPicPr>
          <p:cNvPr id="39" name="Picture 3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DE1B2E4-FCF7-4B7E-99E0-7DA3CB80C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79" y="3991003"/>
            <a:ext cx="1973464" cy="93000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F021E89-2285-40E7-B352-D419F758F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56753" y="4002366"/>
            <a:ext cx="594293" cy="71541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3997E62-1C8D-463F-89F1-13BA22E855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38102" y="4482783"/>
            <a:ext cx="1928997" cy="44287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6247889F-F822-4A42-90AF-EA2C66F241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80264" y="4002366"/>
            <a:ext cx="594293" cy="71541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6E6E58E5-077B-4146-AA0A-435D8EA2F2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36258" y="4013070"/>
            <a:ext cx="594293" cy="715413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75B9D5F6-8DE5-447A-8013-8AF7476F22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96703" y="4522630"/>
            <a:ext cx="1928997" cy="442879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8DFC5F-A43C-445E-99BB-1B3B19995E90}"/>
              </a:ext>
            </a:extLst>
          </p:cNvPr>
          <p:cNvGrpSpPr/>
          <p:nvPr/>
        </p:nvGrpSpPr>
        <p:grpSpPr>
          <a:xfrm>
            <a:off x="2579793" y="3214856"/>
            <a:ext cx="4129674" cy="1595279"/>
            <a:chOff x="4687731" y="-390280"/>
            <a:chExt cx="3603522" cy="1595279"/>
          </a:xfrm>
        </p:grpSpPr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E2C9BE20-3B88-4EB5-B9CF-1FEF10272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 t="4834"/>
            <a:stretch/>
          </p:blipFill>
          <p:spPr>
            <a:xfrm>
              <a:off x="4687731" y="-390280"/>
              <a:ext cx="3603522" cy="1595279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E0A7402-40EA-4C7E-BD8C-D0C3086089B8}"/>
                </a:ext>
              </a:extLst>
            </p:cNvPr>
            <p:cNvSpPr txBox="1"/>
            <p:nvPr/>
          </p:nvSpPr>
          <p:spPr>
            <a:xfrm>
              <a:off x="4736513" y="244263"/>
              <a:ext cx="34896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DƯA HẤU</a:t>
              </a:r>
            </a:p>
          </p:txBody>
        </p:sp>
      </p:grpSp>
      <p:pic>
        <p:nvPicPr>
          <p:cNvPr id="131" name="Graphic 130">
            <a:extLst>
              <a:ext uri="{FF2B5EF4-FFF2-40B4-BE49-F238E27FC236}">
                <a16:creationId xmlns:a16="http://schemas.microsoft.com/office/drawing/2014/main" id="{75A73639-E378-400E-92A0-F8D8605E34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-5568" b="64242"/>
          <a:stretch/>
        </p:blipFill>
        <p:spPr>
          <a:xfrm>
            <a:off x="2579793" y="2539828"/>
            <a:ext cx="4129674" cy="692754"/>
          </a:xfrm>
          <a:prstGeom prst="rect">
            <a:avLst/>
          </a:prstGeom>
        </p:spPr>
      </p:pic>
      <p:pic>
        <p:nvPicPr>
          <p:cNvPr id="59" name="Picture 5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C5AC859-A41A-4165-80DE-14705326BF1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344965" y="4146919"/>
            <a:ext cx="1973464" cy="75142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E3164DA-B0A1-4C42-B260-3CC62BB0B7FD}"/>
              </a:ext>
            </a:extLst>
          </p:cNvPr>
          <p:cNvGrpSpPr/>
          <p:nvPr/>
        </p:nvGrpSpPr>
        <p:grpSpPr>
          <a:xfrm>
            <a:off x="386029" y="595546"/>
            <a:ext cx="3858627" cy="1369109"/>
            <a:chOff x="625730" y="2080646"/>
            <a:chExt cx="4999383" cy="192482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0977C0-9466-40F9-9703-2E31B90480C5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Mẫu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:          :  5  = 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               6    x   5 = 30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09A59E-B0ED-4C5E-A38E-C751B91473D8}"/>
                </a:ext>
              </a:extLst>
            </p:cNvPr>
            <p:cNvSpPr/>
            <p:nvPr/>
          </p:nvSpPr>
          <p:spPr>
            <a:xfrm>
              <a:off x="2583720" y="2452254"/>
              <a:ext cx="621215" cy="576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C6BD50-D2DB-4044-A9AE-B06400195842}"/>
              </a:ext>
            </a:extLst>
          </p:cNvPr>
          <p:cNvGrpSpPr/>
          <p:nvPr/>
        </p:nvGrpSpPr>
        <p:grpSpPr>
          <a:xfrm>
            <a:off x="4984231" y="549519"/>
            <a:ext cx="3650104" cy="1387817"/>
            <a:chOff x="5914433" y="1788258"/>
            <a:chExt cx="5572539" cy="138781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7194DE-A8E1-4977-A133-2D9BC93367C7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        : 6 = 7</a:t>
              </a: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        : 4 = 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c)            : 3 = 6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274362F-A61D-48B3-AF54-45613EFFD7B0}"/>
                </a:ext>
              </a:extLst>
            </p:cNvPr>
            <p:cNvSpPr/>
            <p:nvPr/>
          </p:nvSpPr>
          <p:spPr>
            <a:xfrm>
              <a:off x="6805286" y="1809980"/>
              <a:ext cx="926371" cy="42282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3058B9D-2ACB-48D6-B1AC-581A71B3E58C}"/>
                </a:ext>
              </a:extLst>
            </p:cNvPr>
            <p:cNvSpPr/>
            <p:nvPr/>
          </p:nvSpPr>
          <p:spPr>
            <a:xfrm>
              <a:off x="6805286" y="2298928"/>
              <a:ext cx="926371" cy="38588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75A715C-BA3A-4885-82C8-957F5AD7C5EC}"/>
                </a:ext>
              </a:extLst>
            </p:cNvPr>
            <p:cNvSpPr/>
            <p:nvPr/>
          </p:nvSpPr>
          <p:spPr>
            <a:xfrm>
              <a:off x="6805286" y="2753069"/>
              <a:ext cx="926371" cy="42300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AE64F-899A-4568-BD22-E1073D805CE6}"/>
              </a:ext>
            </a:extLst>
          </p:cNvPr>
          <p:cNvSpPr/>
          <p:nvPr/>
        </p:nvSpPr>
        <p:spPr>
          <a:xfrm>
            <a:off x="5567754" y="571241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C73BAF7-3A9D-40A8-8048-008158B27F4E}"/>
              </a:ext>
            </a:extLst>
          </p:cNvPr>
          <p:cNvSpPr/>
          <p:nvPr/>
        </p:nvSpPr>
        <p:spPr>
          <a:xfrm>
            <a:off x="5567754" y="1023012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AF26520-E322-46B1-8D7D-2AB0A45D0889}"/>
              </a:ext>
            </a:extLst>
          </p:cNvPr>
          <p:cNvSpPr/>
          <p:nvPr/>
        </p:nvSpPr>
        <p:spPr>
          <a:xfrm>
            <a:off x="5567754" y="1513825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18</a:t>
            </a:r>
          </a:p>
        </p:txBody>
      </p:sp>
      <p:pic>
        <p:nvPicPr>
          <p:cNvPr id="3" name="tải xuống (4)">
            <a:hlinkClick r:id="" action="ppaction://media"/>
            <a:extLst>
              <a:ext uri="{FF2B5EF4-FFF2-40B4-BE49-F238E27FC236}">
                <a16:creationId xmlns:a16="http://schemas.microsoft.com/office/drawing/2014/main" id="{8FF7F518-5AA2-3219-E9FE-4242C254C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61009" y="2614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8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5451 -0.1 C -0.06597 -0.125 -0.08298 -0.1392 -0.10086 -0.1392 C -0.12118 -0.1392 -0.13732 -0.125 -0.14878 -0.1 L -0.20312 -1.35802E-6 " pathEditMode="relative" rAng="0" ptsTypes="AAAAA">
                                          <p:cBhvr>
                                            <p:cTn id="29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09877E-6 L -0.09045 -0.08333 C -0.10937 -0.10185 -0.13767 -0.11203 -0.16719 -0.11203 C -0.20087 -0.11203 -0.22778 -0.10185 -0.2467 -0.08333 L -0.33698 -2.09877E-6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58" y="-56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09877E-6 L -0.11285 -0.06666 C -0.13664 -0.08148 -0.17188 -0.08981 -0.20868 -0.08981 C -0.25087 -0.08981 -0.28438 -0.08148 -0.30816 -0.06666 L -0.42084 -2.09877E-6 " pathEditMode="relative" rAng="0" ptsTypes="AAAAA">
                                          <p:cBhvr>
                                            <p:cTn id="45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-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8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5451 -0.1 C -0.06597 -0.125 -0.08298 -0.1392 -0.10086 -0.1392 C -0.12118 -0.1392 -0.13732 -0.125 -0.14878 -0.1 L -0.20312 -1.35802E-6 " pathEditMode="relative" rAng="0" ptsTypes="AAAAA">
                                          <p:cBhvr>
                                            <p:cTn id="29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09877E-6 L -0.09045 -0.08333 C -0.10937 -0.10185 -0.13767 -0.11203 -0.16719 -0.11203 C -0.20087 -0.11203 -0.22778 -0.10185 -0.2467 -0.08333 L -0.33698 -2.09877E-6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58" y="-56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09877E-6 L -0.11285 -0.06666 C -0.13664 -0.08148 -0.17188 -0.08981 -0.20868 -0.08981 C -0.25087 -0.08981 -0.28438 -0.08148 -0.30816 -0.06666 L -0.42084 -2.09877E-6 " pathEditMode="relative" rAng="0" ptsTypes="AAAAA">
                                          <p:cBhvr>
                                            <p:cTn id="45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-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phic 70">
            <a:extLst>
              <a:ext uri="{FF2B5EF4-FFF2-40B4-BE49-F238E27FC236}">
                <a16:creationId xmlns:a16="http://schemas.microsoft.com/office/drawing/2014/main" id="{D82BCC18-0E06-46D8-BE82-B6C5A5EE5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582" y="3907694"/>
            <a:ext cx="594293" cy="715413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1BDCCCA-1EC1-4D6C-A3CB-76F73E9C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6993" y="3935781"/>
            <a:ext cx="594293" cy="715413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3ADB21F4-C8E0-4023-9491-7295194AF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4738" y="3924418"/>
            <a:ext cx="594293" cy="71541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91103" y="200401"/>
            <a:ext cx="8961794" cy="2862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5948FFF-98AE-472F-8A6B-9745FDFB2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103" y="2506858"/>
            <a:ext cx="1287722" cy="1879887"/>
          </a:xfrm>
          <a:prstGeom prst="rect">
            <a:avLst/>
          </a:prstGeom>
        </p:spPr>
      </p:pic>
      <p:pic>
        <p:nvPicPr>
          <p:cNvPr id="39" name="Picture 3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DE1B2E4-FCF7-4B7E-99E0-7DA3CB80C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79" y="3991003"/>
            <a:ext cx="1973464" cy="93000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F021E89-2285-40E7-B352-D419F758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56753" y="4002366"/>
            <a:ext cx="594293" cy="71541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3997E62-1C8D-463F-89F1-13BA22E855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438102" y="4482783"/>
            <a:ext cx="1928997" cy="44287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6247889F-F822-4A42-90AF-EA2C66F2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80264" y="4002366"/>
            <a:ext cx="594293" cy="71541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6E6E58E5-077B-4146-AA0A-435D8EA2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36258" y="4013070"/>
            <a:ext cx="594293" cy="715413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75B9D5F6-8DE5-447A-8013-8AF7476F22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996703" y="4522630"/>
            <a:ext cx="1928997" cy="442879"/>
          </a:xfrm>
          <a:prstGeom prst="rect">
            <a:avLst/>
          </a:prstGeom>
        </p:spPr>
      </p:pic>
      <p:pic>
        <p:nvPicPr>
          <p:cNvPr id="59" name="Picture 5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C5AC859-A41A-4165-80DE-14705326B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344965" y="4146919"/>
            <a:ext cx="1973464" cy="75142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E3164DA-B0A1-4C42-B260-3CC62BB0B7FD}"/>
              </a:ext>
            </a:extLst>
          </p:cNvPr>
          <p:cNvGrpSpPr/>
          <p:nvPr/>
        </p:nvGrpSpPr>
        <p:grpSpPr>
          <a:xfrm>
            <a:off x="386029" y="595546"/>
            <a:ext cx="3858627" cy="1369109"/>
            <a:chOff x="625730" y="2080646"/>
            <a:chExt cx="4999383" cy="192482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0977C0-9466-40F9-9703-2E31B90480C5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15   :       =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15   :   3  = 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09A59E-B0ED-4C5E-A38E-C751B91473D8}"/>
                </a:ext>
              </a:extLst>
            </p:cNvPr>
            <p:cNvSpPr/>
            <p:nvPr/>
          </p:nvSpPr>
          <p:spPr>
            <a:xfrm>
              <a:off x="3615597" y="2428670"/>
              <a:ext cx="621216" cy="57647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C6BD50-D2DB-4044-A9AE-B06400195842}"/>
              </a:ext>
            </a:extLst>
          </p:cNvPr>
          <p:cNvGrpSpPr/>
          <p:nvPr/>
        </p:nvGrpSpPr>
        <p:grpSpPr>
          <a:xfrm>
            <a:off x="4984231" y="549519"/>
            <a:ext cx="3650104" cy="1395874"/>
            <a:chOff x="5914433" y="1788258"/>
            <a:chExt cx="5572539" cy="13958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7194DE-A8E1-4977-A133-2D9BC93367C7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24 :       = 6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40 :       = 5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c)  28  :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= 4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274362F-A61D-48B3-AF54-45613EFFD7B0}"/>
                </a:ext>
              </a:extLst>
            </p:cNvPr>
            <p:cNvSpPr/>
            <p:nvPr/>
          </p:nvSpPr>
          <p:spPr>
            <a:xfrm>
              <a:off x="7737626" y="1834285"/>
              <a:ext cx="693993" cy="42282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3058B9D-2ACB-48D6-B1AC-581A71B3E58C}"/>
                </a:ext>
              </a:extLst>
            </p:cNvPr>
            <p:cNvSpPr/>
            <p:nvPr/>
          </p:nvSpPr>
          <p:spPr>
            <a:xfrm>
              <a:off x="7737626" y="2335472"/>
              <a:ext cx="693993" cy="38588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75A715C-BA3A-4885-82C8-957F5AD7C5EC}"/>
                </a:ext>
              </a:extLst>
            </p:cNvPr>
            <p:cNvSpPr/>
            <p:nvPr/>
          </p:nvSpPr>
          <p:spPr>
            <a:xfrm>
              <a:off x="7712926" y="2761126"/>
              <a:ext cx="718694" cy="42300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AE64F-899A-4568-BD22-E1073D805CE6}"/>
              </a:ext>
            </a:extLst>
          </p:cNvPr>
          <p:cNvSpPr/>
          <p:nvPr/>
        </p:nvSpPr>
        <p:spPr>
          <a:xfrm>
            <a:off x="6162274" y="589145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C73BAF7-3A9D-40A8-8048-008158B27F4E}"/>
              </a:ext>
            </a:extLst>
          </p:cNvPr>
          <p:cNvSpPr/>
          <p:nvPr/>
        </p:nvSpPr>
        <p:spPr>
          <a:xfrm>
            <a:off x="6162273" y="1061926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AF26520-E322-46B1-8D7D-2AB0A45D0889}"/>
              </a:ext>
            </a:extLst>
          </p:cNvPr>
          <p:cNvSpPr/>
          <p:nvPr/>
        </p:nvSpPr>
        <p:spPr>
          <a:xfrm>
            <a:off x="6140398" y="1526170"/>
            <a:ext cx="530683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99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6163 -0.1 C -0.07465 -0.125 -0.09392 -0.1392 -0.11406 -0.1392 C -0.13698 -0.1392 -0.1552 -0.125 -0.16823 -0.1 L -0.22951 -1.35802E-6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22222E-6 L -0.08576 -0.08766 C -0.10382 -0.1071 -0.13055 -0.11729 -0.15868 -0.11729 C -0.19062 -0.11729 -0.21614 -0.1071 -0.23403 -0.08766 L -0.31944 2.22222E-6 " pathEditMode="relative" rAng="0" ptsTypes="AAAAA">
                                          <p:cBhvr>
                                            <p:cTn id="2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3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6163 -0.1 C -0.07465 -0.125 -0.09392 -0.1392 -0.11406 -0.1392 C -0.13698 -0.1392 -0.1552 -0.125 -0.16823 -0.1 L -0.22951 -1.35802E-6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22222E-6 L -0.08576 -0.08766 C -0.10382 -0.1071 -0.13055 -0.11729 -0.15868 -0.11729 C -0.19062 -0.11729 -0.21614 -0.1071 -0.23403 -0.08766 L -0.31944 2.22222E-6 " pathEditMode="relative" rAng="0" ptsTypes="AAAAA">
                                          <p:cBhvr>
                                            <p:cTn id="2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3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B7A1982-909D-4F78-BD57-B636DE8BC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583956" y="2202997"/>
            <a:ext cx="2830234" cy="2940503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46500" y="3086100"/>
            <a:ext cx="2201889" cy="193903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222637" y="248943"/>
            <a:ext cx="8725752" cy="271879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1071FB-8C76-44EE-8FC5-37A7F18F6E05}"/>
              </a:ext>
            </a:extLst>
          </p:cNvPr>
          <p:cNvSpPr txBox="1"/>
          <p:nvPr/>
        </p:nvSpPr>
        <p:spPr>
          <a:xfrm>
            <a:off x="207842" y="74441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4734D9-0D8B-44C1-8113-28941F4D09CB}"/>
              </a:ext>
            </a:extLst>
          </p:cNvPr>
          <p:cNvGrpSpPr/>
          <p:nvPr/>
        </p:nvGrpSpPr>
        <p:grpSpPr>
          <a:xfrm>
            <a:off x="690632" y="703250"/>
            <a:ext cx="2905125" cy="1872020"/>
            <a:chOff x="1152523" y="1395055"/>
            <a:chExt cx="2905125" cy="18720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E2198B6-B350-44E6-87CA-2C255EA4E172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13FEAE1-B23B-4FA2-863F-2564A50B178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4631915-B5B4-4CF5-A28F-FB620276E8D7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ellipse">
              <a:avLst/>
            </a:prstGeom>
            <a:solidFill>
              <a:srgbClr val="49FF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22EE7C2-75D4-4AC3-90A2-D32911FA3DEC}"/>
                </a:ext>
              </a:extLst>
            </p:cNvPr>
            <p:cNvSpPr/>
            <p:nvPr/>
          </p:nvSpPr>
          <p:spPr>
            <a:xfrm>
              <a:off x="1152523" y="2547580"/>
              <a:ext cx="857251" cy="7194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23AD63F-B330-4FCC-9634-78A4409663F2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2D9FFF-EEB7-47B8-9436-3499C7E41676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2A39C0-9B77-4857-A4F3-C52EC6CD6AC5}"/>
              </a:ext>
            </a:extLst>
          </p:cNvPr>
          <p:cNvGrpSpPr/>
          <p:nvPr/>
        </p:nvGrpSpPr>
        <p:grpSpPr>
          <a:xfrm>
            <a:off x="5949364" y="762885"/>
            <a:ext cx="2864436" cy="1872020"/>
            <a:chOff x="1193212" y="1395055"/>
            <a:chExt cx="2864436" cy="187202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0066026-21CD-4201-BE02-7585D58C516A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1F35623-6F5E-4AEB-8978-1E642565A465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71D7AA-C3BF-4442-934D-4C4902ADB26C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61EF70B-5FB0-4965-B500-7561DB1C97C8}"/>
                </a:ext>
              </a:extLst>
            </p:cNvPr>
            <p:cNvSpPr/>
            <p:nvPr/>
          </p:nvSpPr>
          <p:spPr>
            <a:xfrm>
              <a:off x="1193212" y="2547580"/>
              <a:ext cx="816563" cy="71949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5A11D8-5EF5-4C7B-855B-7C4EC0BC74EB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AC04235-3E4C-458C-9D8E-093A64A225CD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226AC95-023B-430A-B150-BCBAD46D9CFB}"/>
              </a:ext>
            </a:extLst>
          </p:cNvPr>
          <p:cNvSpPr txBox="1"/>
          <p:nvPr/>
        </p:nvSpPr>
        <p:spPr>
          <a:xfrm>
            <a:off x="4965703" y="74441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877151-F8C5-483F-944B-F8D2C035DF60}"/>
              </a:ext>
            </a:extLst>
          </p:cNvPr>
          <p:cNvSpPr txBox="1"/>
          <p:nvPr/>
        </p:nvSpPr>
        <p:spPr>
          <a:xfrm>
            <a:off x="1676471" y="45119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9FC40E-9AE5-4011-8111-8FA03DD62F1F}"/>
              </a:ext>
            </a:extLst>
          </p:cNvPr>
          <p:cNvSpPr txBox="1"/>
          <p:nvPr/>
        </p:nvSpPr>
        <p:spPr>
          <a:xfrm>
            <a:off x="1661976" y="1603327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369309-15D5-4C93-832C-77C9A75160FE}"/>
              </a:ext>
            </a:extLst>
          </p:cNvPr>
          <p:cNvSpPr txBox="1"/>
          <p:nvPr/>
        </p:nvSpPr>
        <p:spPr>
          <a:xfrm>
            <a:off x="6954046" y="45119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4AA512-E36C-4CD1-BE53-36726A96127C}"/>
              </a:ext>
            </a:extLst>
          </p:cNvPr>
          <p:cNvSpPr txBox="1"/>
          <p:nvPr/>
        </p:nvSpPr>
        <p:spPr>
          <a:xfrm>
            <a:off x="6992144" y="1628826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195132-82A2-4091-94F1-C23FAE0FC1EE}"/>
              </a:ext>
            </a:extLst>
          </p:cNvPr>
          <p:cNvSpPr/>
          <p:nvPr/>
        </p:nvSpPr>
        <p:spPr>
          <a:xfrm>
            <a:off x="846792" y="826936"/>
            <a:ext cx="686806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8883670-B8AC-4599-8C2F-A4F3C096F52E}"/>
              </a:ext>
            </a:extLst>
          </p:cNvPr>
          <p:cNvSpPr/>
          <p:nvPr/>
        </p:nvSpPr>
        <p:spPr>
          <a:xfrm>
            <a:off x="729055" y="1924362"/>
            <a:ext cx="783110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ACA4FD3-B187-466E-ADD3-494D9A3CE304}"/>
              </a:ext>
            </a:extLst>
          </p:cNvPr>
          <p:cNvSpPr/>
          <p:nvPr/>
        </p:nvSpPr>
        <p:spPr>
          <a:xfrm>
            <a:off x="6002897" y="860086"/>
            <a:ext cx="783110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D431001-D3A8-4364-BDFC-5722F4248B41}"/>
              </a:ext>
            </a:extLst>
          </p:cNvPr>
          <p:cNvSpPr/>
          <p:nvPr/>
        </p:nvSpPr>
        <p:spPr>
          <a:xfrm>
            <a:off x="5966612" y="1977686"/>
            <a:ext cx="753503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208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/>
      <p:bldP spid="54" grpId="0"/>
      <p:bldP spid="55" grpId="0"/>
      <p:bldP spid="56" grpId="0"/>
      <p:bldP spid="57" grpId="0"/>
      <p:bldP spid="58" grpId="0"/>
      <p:bldP spid="2" grpId="0" animBg="1"/>
      <p:bldP spid="63" grpId="0" animBg="1"/>
      <p:bldP spid="64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9181740"/>
</p:tagLst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2786</TotalTime>
  <Words>276</Words>
  <Application>Microsoft Office PowerPoint</Application>
  <PresentationFormat>On-screen Show (16:9)</PresentationFormat>
  <Paragraphs>68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Arial-Rounded</vt:lpstr>
      <vt:lpstr>Berkshire Swash</vt:lpstr>
      <vt:lpstr>Calibri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Weltkindertag! by Slidego</vt:lpstr>
      <vt:lpstr>1_Weltkindertag!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Admin</cp:lastModifiedBy>
  <cp:revision>48</cp:revision>
  <dcterms:modified xsi:type="dcterms:W3CDTF">2025-10-15T03:28:57Z</dcterms:modified>
</cp:coreProperties>
</file>