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20" r:id="rId2"/>
    <p:sldId id="352" r:id="rId3"/>
    <p:sldId id="519" r:id="rId4"/>
    <p:sldId id="472" r:id="rId5"/>
    <p:sldId id="496" r:id="rId6"/>
    <p:sldId id="503" r:id="rId7"/>
    <p:sldId id="514" r:id="rId8"/>
    <p:sldId id="515" r:id="rId9"/>
    <p:sldId id="516" r:id="rId10"/>
    <p:sldId id="497" r:id="rId11"/>
    <p:sldId id="502" r:id="rId12"/>
    <p:sldId id="517" r:id="rId13"/>
    <p:sldId id="499" r:id="rId14"/>
    <p:sldId id="500" r:id="rId15"/>
    <p:sldId id="504" r:id="rId16"/>
    <p:sldId id="507" r:id="rId17"/>
    <p:sldId id="508" r:id="rId18"/>
    <p:sldId id="511" r:id="rId19"/>
    <p:sldId id="4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DB6C0-C3BF-4237-8017-B0DF7C090956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93F79-AC9C-4FB1-A8B0-F4BADE33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2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982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1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,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nhiền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thắng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169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58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155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93F79-AC9C-4FB1-A8B0-F4BADE3308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1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</a:t>
            </a:r>
            <a:r>
              <a:rPr lang="en-US" dirty="0" err="1"/>
              <a:t>tròn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75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67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86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6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26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/>
              <a:t> ô 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00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/>
              <a:t> ô 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7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/>
              <a:t> ô 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98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/>
              <a:t> ô 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0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4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6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58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39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7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0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8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6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5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32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emf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slide" Target="slide19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slide" Target="slide19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slide" Target="slide19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emf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8">
            <a:extLst>
              <a:ext uri="{FF2B5EF4-FFF2-40B4-BE49-F238E27FC236}">
                <a16:creationId xmlns:a16="http://schemas.microsoft.com/office/drawing/2014/main" id="{DB78176E-A84D-4E00-BE7C-630977922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6" y="-137295"/>
            <a:ext cx="1268705" cy="171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64F7C5-92E9-47F4-AD62-800A81865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640" y="3805234"/>
            <a:ext cx="2286318" cy="3040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C7140B-881A-4A89-86E4-05E444FE3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779" y="3787292"/>
            <a:ext cx="2084572" cy="3075865"/>
          </a:xfrm>
          <a:prstGeom prst="rect">
            <a:avLst/>
          </a:prstGeom>
        </p:spPr>
      </p:pic>
      <p:pic>
        <p:nvPicPr>
          <p:cNvPr id="11" name="图片 88">
            <a:extLst>
              <a:ext uri="{FF2B5EF4-FFF2-40B4-BE49-F238E27FC236}">
                <a16:creationId xmlns:a16="http://schemas.microsoft.com/office/drawing/2014/main" id="{DE88B15F-9F49-4748-B604-4B319F560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1795">
            <a:off x="10644948" y="-137296"/>
            <a:ext cx="1268705" cy="1710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A8856-8B96-496F-AD5F-F9260305B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52" y="1296966"/>
            <a:ext cx="11796782" cy="175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0C007A-9093-4715-B1DC-499DB2BFD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3524" y="3052766"/>
            <a:ext cx="3773751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F57285-A854-4AC1-A90B-934FB9231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0031" y="492941"/>
            <a:ext cx="333480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9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FACDF867-6F62-44A7-8720-FBE59DD34A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4380" y="629649"/>
            <a:ext cx="11185417" cy="3592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514F9F-799E-4DC0-9A15-8E39CF83804F}"/>
              </a:ext>
            </a:extLst>
          </p:cNvPr>
          <p:cNvSpPr txBox="1"/>
          <p:nvPr/>
        </p:nvSpPr>
        <p:spPr>
          <a:xfrm>
            <a:off x="1908238" y="1305342"/>
            <a:ext cx="92793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còn biết những việc làm nào khác thể hiện sự quan tâm hàng xóm láng giềng?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5CF8E-4727-4A40-9CE2-44D07BDDC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432" y="3684472"/>
            <a:ext cx="2283084" cy="3035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211E41-D9F6-4F10-98D0-6831FA7D9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516" y="3684472"/>
            <a:ext cx="2045868" cy="30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>
            <a:extLst>
              <a:ext uri="{FF2B5EF4-FFF2-40B4-BE49-F238E27FC236}">
                <a16:creationId xmlns:a16="http://schemas.microsoft.com/office/drawing/2014/main" id="{D73F57AF-E7CF-4517-8F33-33E2356FE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89" b="88166" l="23669" r="89645">
                        <a14:foregroundMark x1="63018" y1="56805" x2="77219" y2="46746"/>
                        <a14:foregroundMark x1="77219" y1="46746" x2="77515" y2="42308"/>
                        <a14:foregroundMark x1="89645" y1="38462" x2="89645" y2="38462"/>
                        <a14:foregroundMark x1="39645" y1="76627" x2="42308" y2="88166"/>
                        <a14:foregroundMark x1="29290" y1="21302" x2="57692" y2="15089"/>
                        <a14:foregroundMark x1="23669" y1="19822" x2="24852" y2="29290"/>
                        <a14:foregroundMark x1="35799" y1="64793" x2="51183" y2="58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4" t="12186" r="23096" b="13105"/>
          <a:stretch/>
        </p:blipFill>
        <p:spPr bwMode="auto">
          <a:xfrm>
            <a:off x="10232095" y="3702009"/>
            <a:ext cx="2333563" cy="315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EB787F-88EB-4FE2-9D07-29256A85717B}"/>
              </a:ext>
            </a:extLst>
          </p:cNvPr>
          <p:cNvSpPr/>
          <p:nvPr/>
        </p:nvSpPr>
        <p:spPr>
          <a:xfrm>
            <a:off x="152400" y="412536"/>
            <a:ext cx="12039600" cy="999704"/>
          </a:xfrm>
          <a:custGeom>
            <a:avLst/>
            <a:gdLst>
              <a:gd name="connsiteX0" fmla="*/ 0 w 12039600"/>
              <a:gd name="connsiteY0" fmla="*/ 166621 h 999704"/>
              <a:gd name="connsiteX1" fmla="*/ 166621 w 12039600"/>
              <a:gd name="connsiteY1" fmla="*/ 0 h 999704"/>
              <a:gd name="connsiteX2" fmla="*/ 11872979 w 12039600"/>
              <a:gd name="connsiteY2" fmla="*/ 0 h 999704"/>
              <a:gd name="connsiteX3" fmla="*/ 12039600 w 12039600"/>
              <a:gd name="connsiteY3" fmla="*/ 166621 h 999704"/>
              <a:gd name="connsiteX4" fmla="*/ 12039600 w 12039600"/>
              <a:gd name="connsiteY4" fmla="*/ 833083 h 999704"/>
              <a:gd name="connsiteX5" fmla="*/ 11872979 w 12039600"/>
              <a:gd name="connsiteY5" fmla="*/ 999704 h 999704"/>
              <a:gd name="connsiteX6" fmla="*/ 166621 w 12039600"/>
              <a:gd name="connsiteY6" fmla="*/ 999704 h 999704"/>
              <a:gd name="connsiteX7" fmla="*/ 0 w 12039600"/>
              <a:gd name="connsiteY7" fmla="*/ 833083 h 999704"/>
              <a:gd name="connsiteX8" fmla="*/ 0 w 12039600"/>
              <a:gd name="connsiteY8" fmla="*/ 166621 h 99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39600" h="999704" fill="none" extrusionOk="0">
                <a:moveTo>
                  <a:pt x="0" y="166621"/>
                </a:moveTo>
                <a:cubicBezTo>
                  <a:pt x="70" y="76487"/>
                  <a:pt x="80854" y="10498"/>
                  <a:pt x="166621" y="0"/>
                </a:cubicBezTo>
                <a:cubicBezTo>
                  <a:pt x="2880825" y="72427"/>
                  <a:pt x="10684747" y="61419"/>
                  <a:pt x="11872979" y="0"/>
                </a:cubicBezTo>
                <a:cubicBezTo>
                  <a:pt x="11963603" y="-9622"/>
                  <a:pt x="12025342" y="70286"/>
                  <a:pt x="12039600" y="166621"/>
                </a:cubicBezTo>
                <a:cubicBezTo>
                  <a:pt x="11996700" y="289728"/>
                  <a:pt x="12036750" y="683665"/>
                  <a:pt x="12039600" y="833083"/>
                </a:cubicBezTo>
                <a:cubicBezTo>
                  <a:pt x="12043062" y="907536"/>
                  <a:pt x="11963338" y="997840"/>
                  <a:pt x="11872979" y="999704"/>
                </a:cubicBezTo>
                <a:cubicBezTo>
                  <a:pt x="9834153" y="1029531"/>
                  <a:pt x="4677110" y="920398"/>
                  <a:pt x="166621" y="999704"/>
                </a:cubicBezTo>
                <a:cubicBezTo>
                  <a:pt x="85155" y="998511"/>
                  <a:pt x="-3293" y="925756"/>
                  <a:pt x="0" y="833083"/>
                </a:cubicBezTo>
                <a:cubicBezTo>
                  <a:pt x="46183" y="705420"/>
                  <a:pt x="-23276" y="492219"/>
                  <a:pt x="0" y="166621"/>
                </a:cubicBezTo>
                <a:close/>
              </a:path>
              <a:path w="12039600" h="999704" stroke="0" extrusionOk="0">
                <a:moveTo>
                  <a:pt x="0" y="166621"/>
                </a:moveTo>
                <a:cubicBezTo>
                  <a:pt x="5900" y="76207"/>
                  <a:pt x="78909" y="8979"/>
                  <a:pt x="166621" y="0"/>
                </a:cubicBezTo>
                <a:cubicBezTo>
                  <a:pt x="4291162" y="123000"/>
                  <a:pt x="7587931" y="-96860"/>
                  <a:pt x="11872979" y="0"/>
                </a:cubicBezTo>
                <a:cubicBezTo>
                  <a:pt x="11954561" y="-7957"/>
                  <a:pt x="12042588" y="68576"/>
                  <a:pt x="12039600" y="166621"/>
                </a:cubicBezTo>
                <a:cubicBezTo>
                  <a:pt x="11986475" y="243367"/>
                  <a:pt x="12042698" y="679606"/>
                  <a:pt x="12039600" y="833083"/>
                </a:cubicBezTo>
                <a:cubicBezTo>
                  <a:pt x="12022878" y="931163"/>
                  <a:pt x="11953169" y="997768"/>
                  <a:pt x="11872979" y="999704"/>
                </a:cubicBezTo>
                <a:cubicBezTo>
                  <a:pt x="6343199" y="838997"/>
                  <a:pt x="2258900" y="1039371"/>
                  <a:pt x="166621" y="999704"/>
                </a:cubicBezTo>
                <a:cubicBezTo>
                  <a:pt x="72551" y="999290"/>
                  <a:pt x="-9247" y="920916"/>
                  <a:pt x="0" y="833083"/>
                </a:cubicBezTo>
                <a:cubicBezTo>
                  <a:pt x="49563" y="755420"/>
                  <a:pt x="9784" y="257078"/>
                  <a:pt x="0" y="166621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914217"/>
            <a:r>
              <a:rPr lang="en-US" sz="3999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999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999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3999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3999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999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999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999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999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999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999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999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999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E069E-2A8B-4C9B-9577-9E8F4D273596}"/>
              </a:ext>
            </a:extLst>
          </p:cNvPr>
          <p:cNvSpPr txBox="1"/>
          <p:nvPr/>
        </p:nvSpPr>
        <p:spPr>
          <a:xfrm>
            <a:off x="1666882" y="2354345"/>
            <a:ext cx="8716638" cy="2862322"/>
          </a:xfrm>
          <a:custGeom>
            <a:avLst/>
            <a:gdLst>
              <a:gd name="connsiteX0" fmla="*/ 0 w 8716638"/>
              <a:gd name="connsiteY0" fmla="*/ 0 h 2862322"/>
              <a:gd name="connsiteX1" fmla="*/ 8716638 w 8716638"/>
              <a:gd name="connsiteY1" fmla="*/ 0 h 2862322"/>
              <a:gd name="connsiteX2" fmla="*/ 8716638 w 8716638"/>
              <a:gd name="connsiteY2" fmla="*/ 2862322 h 2862322"/>
              <a:gd name="connsiteX3" fmla="*/ 0 w 8716638"/>
              <a:gd name="connsiteY3" fmla="*/ 2862322 h 2862322"/>
              <a:gd name="connsiteX4" fmla="*/ 0 w 8716638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6638" h="2862322" fill="none" extrusionOk="0">
                <a:moveTo>
                  <a:pt x="0" y="0"/>
                </a:moveTo>
                <a:cubicBezTo>
                  <a:pt x="2127379" y="5222"/>
                  <a:pt x="4660625" y="24918"/>
                  <a:pt x="8716638" y="0"/>
                </a:cubicBezTo>
                <a:cubicBezTo>
                  <a:pt x="8555393" y="942177"/>
                  <a:pt x="8672878" y="1869700"/>
                  <a:pt x="8716638" y="2862322"/>
                </a:cubicBezTo>
                <a:cubicBezTo>
                  <a:pt x="5982187" y="2697561"/>
                  <a:pt x="1548083" y="2980472"/>
                  <a:pt x="0" y="2862322"/>
                </a:cubicBezTo>
                <a:cubicBezTo>
                  <a:pt x="-55725" y="1471564"/>
                  <a:pt x="17072" y="1108071"/>
                  <a:pt x="0" y="0"/>
                </a:cubicBezTo>
                <a:close/>
              </a:path>
              <a:path w="8716638" h="2862322" stroke="0" extrusionOk="0">
                <a:moveTo>
                  <a:pt x="0" y="0"/>
                </a:moveTo>
                <a:cubicBezTo>
                  <a:pt x="1218847" y="11849"/>
                  <a:pt x="6798044" y="-161459"/>
                  <a:pt x="8716638" y="0"/>
                </a:cubicBezTo>
                <a:cubicBezTo>
                  <a:pt x="8719768" y="1124090"/>
                  <a:pt x="8615462" y="1755093"/>
                  <a:pt x="8716638" y="2862322"/>
                </a:cubicBezTo>
                <a:cubicBezTo>
                  <a:pt x="5131935" y="2716462"/>
                  <a:pt x="1680843" y="2783998"/>
                  <a:pt x="0" y="2862322"/>
                </a:cubicBezTo>
                <a:cubicBezTo>
                  <a:pt x="74291" y="2043234"/>
                  <a:pt x="168006" y="726102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 còn nhỏ, các em cũng cần biết làm các việc phù hợp với lứa tuổi như: chào hỏi khi gặp hàng xóm, hỏi thăm khi hàng xóm có chuyện buồn, giúp đỡ hàng xóm khi cần thiết,.....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: Shape 34">
            <a:extLst>
              <a:ext uri="{FF2B5EF4-FFF2-40B4-BE49-F238E27FC236}">
                <a16:creationId xmlns:a16="http://schemas.microsoft.com/office/drawing/2014/main" id="{268E5095-21D6-47EB-91FB-DD8F4888AFEA}"/>
              </a:ext>
            </a:extLst>
          </p:cNvPr>
          <p:cNvSpPr/>
          <p:nvPr/>
        </p:nvSpPr>
        <p:spPr>
          <a:xfrm>
            <a:off x="781468" y="1412240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6">
            <a:extLst>
              <a:ext uri="{FF2B5EF4-FFF2-40B4-BE49-F238E27FC236}">
                <a16:creationId xmlns:a16="http://schemas.microsoft.com/office/drawing/2014/main" id="{2281AE81-0346-4BF0-8D9E-2865730E5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EB787F-88EB-4FE2-9D07-29256A85717B}"/>
              </a:ext>
            </a:extLst>
          </p:cNvPr>
          <p:cNvSpPr/>
          <p:nvPr/>
        </p:nvSpPr>
        <p:spPr>
          <a:xfrm>
            <a:off x="1727204" y="1473200"/>
            <a:ext cx="9745152" cy="2064009"/>
          </a:xfrm>
          <a:custGeom>
            <a:avLst/>
            <a:gdLst>
              <a:gd name="connsiteX0" fmla="*/ 0 w 9745152"/>
              <a:gd name="connsiteY0" fmla="*/ 344008 h 2064009"/>
              <a:gd name="connsiteX1" fmla="*/ 344008 w 9745152"/>
              <a:gd name="connsiteY1" fmla="*/ 0 h 2064009"/>
              <a:gd name="connsiteX2" fmla="*/ 9401144 w 9745152"/>
              <a:gd name="connsiteY2" fmla="*/ 0 h 2064009"/>
              <a:gd name="connsiteX3" fmla="*/ 9745152 w 9745152"/>
              <a:gd name="connsiteY3" fmla="*/ 344008 h 2064009"/>
              <a:gd name="connsiteX4" fmla="*/ 9745152 w 9745152"/>
              <a:gd name="connsiteY4" fmla="*/ 1720001 h 2064009"/>
              <a:gd name="connsiteX5" fmla="*/ 9401144 w 9745152"/>
              <a:gd name="connsiteY5" fmla="*/ 2064009 h 2064009"/>
              <a:gd name="connsiteX6" fmla="*/ 344008 w 9745152"/>
              <a:gd name="connsiteY6" fmla="*/ 2064009 h 2064009"/>
              <a:gd name="connsiteX7" fmla="*/ 0 w 9745152"/>
              <a:gd name="connsiteY7" fmla="*/ 1720001 h 2064009"/>
              <a:gd name="connsiteX8" fmla="*/ 0 w 9745152"/>
              <a:gd name="connsiteY8" fmla="*/ 344008 h 206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45152" h="2064009" fill="none" extrusionOk="0">
                <a:moveTo>
                  <a:pt x="0" y="344008"/>
                </a:moveTo>
                <a:cubicBezTo>
                  <a:pt x="576" y="169598"/>
                  <a:pt x="171998" y="30175"/>
                  <a:pt x="344008" y="0"/>
                </a:cubicBezTo>
                <a:cubicBezTo>
                  <a:pt x="3971041" y="72427"/>
                  <a:pt x="6930275" y="61419"/>
                  <a:pt x="9401144" y="0"/>
                </a:cubicBezTo>
                <a:cubicBezTo>
                  <a:pt x="9588634" y="-17207"/>
                  <a:pt x="9735446" y="151082"/>
                  <a:pt x="9745152" y="344008"/>
                </a:cubicBezTo>
                <a:cubicBezTo>
                  <a:pt x="9715653" y="687273"/>
                  <a:pt x="9629007" y="1470794"/>
                  <a:pt x="9745152" y="1720001"/>
                </a:cubicBezTo>
                <a:cubicBezTo>
                  <a:pt x="9752427" y="1873066"/>
                  <a:pt x="9585607" y="2057813"/>
                  <a:pt x="9401144" y="2064009"/>
                </a:cubicBezTo>
                <a:cubicBezTo>
                  <a:pt x="6492132" y="2093836"/>
                  <a:pt x="2234071" y="1984703"/>
                  <a:pt x="344008" y="2064009"/>
                </a:cubicBezTo>
                <a:cubicBezTo>
                  <a:pt x="180362" y="2061031"/>
                  <a:pt x="-17938" y="1913538"/>
                  <a:pt x="0" y="1720001"/>
                </a:cubicBezTo>
                <a:cubicBezTo>
                  <a:pt x="83373" y="1278547"/>
                  <a:pt x="-91520" y="796191"/>
                  <a:pt x="0" y="344008"/>
                </a:cubicBezTo>
                <a:close/>
              </a:path>
              <a:path w="9745152" h="2064009" stroke="0" extrusionOk="0">
                <a:moveTo>
                  <a:pt x="0" y="344008"/>
                </a:moveTo>
                <a:cubicBezTo>
                  <a:pt x="4801" y="155327"/>
                  <a:pt x="158285" y="8891"/>
                  <a:pt x="344008" y="0"/>
                </a:cubicBezTo>
                <a:cubicBezTo>
                  <a:pt x="4375738" y="123000"/>
                  <a:pt x="5166264" y="-96860"/>
                  <a:pt x="9401144" y="0"/>
                </a:cubicBezTo>
                <a:cubicBezTo>
                  <a:pt x="9571056" y="-15302"/>
                  <a:pt x="9753085" y="138024"/>
                  <a:pt x="9745152" y="344008"/>
                </a:cubicBezTo>
                <a:cubicBezTo>
                  <a:pt x="9768910" y="495932"/>
                  <a:pt x="9675356" y="1127832"/>
                  <a:pt x="9745152" y="1720001"/>
                </a:cubicBezTo>
                <a:cubicBezTo>
                  <a:pt x="9731312" y="1915005"/>
                  <a:pt x="9572783" y="2061006"/>
                  <a:pt x="9401144" y="2064009"/>
                </a:cubicBezTo>
                <a:cubicBezTo>
                  <a:pt x="7015213" y="1903302"/>
                  <a:pt x="4390310" y="2103676"/>
                  <a:pt x="344008" y="2064009"/>
                </a:cubicBezTo>
                <a:cubicBezTo>
                  <a:pt x="128227" y="2058800"/>
                  <a:pt x="-21822" y="1900105"/>
                  <a:pt x="0" y="1720001"/>
                </a:cubicBezTo>
                <a:cubicBezTo>
                  <a:pt x="-117382" y="1418904"/>
                  <a:pt x="84981" y="835989"/>
                  <a:pt x="0" y="34400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217"/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D0DFB-2DC8-4C52-B7DF-5375E506F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884" y="3735805"/>
            <a:ext cx="2197791" cy="292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95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">
            <a:extLst>
              <a:ext uri="{FF2B5EF4-FFF2-40B4-BE49-F238E27FC236}">
                <a16:creationId xmlns:a16="http://schemas.microsoft.com/office/drawing/2014/main" id="{FE0E20C0-C02F-48D9-ADE1-E57341D4C0D8}"/>
              </a:ext>
            </a:extLst>
          </p:cNvPr>
          <p:cNvSpPr/>
          <p:nvPr/>
        </p:nvSpPr>
        <p:spPr>
          <a:xfrm>
            <a:off x="2204" y="38447"/>
            <a:ext cx="12187592" cy="1041159"/>
          </a:xfrm>
          <a:custGeom>
            <a:avLst/>
            <a:gdLst>
              <a:gd name="connsiteX0" fmla="*/ 0 w 12187592"/>
              <a:gd name="connsiteY0" fmla="*/ 0 h 1041159"/>
              <a:gd name="connsiteX1" fmla="*/ 12187592 w 12187592"/>
              <a:gd name="connsiteY1" fmla="*/ 0 h 1041159"/>
              <a:gd name="connsiteX2" fmla="*/ 12187592 w 12187592"/>
              <a:gd name="connsiteY2" fmla="*/ 1041159 h 1041159"/>
              <a:gd name="connsiteX3" fmla="*/ 0 w 12187592"/>
              <a:gd name="connsiteY3" fmla="*/ 1041159 h 1041159"/>
              <a:gd name="connsiteX4" fmla="*/ 0 w 12187592"/>
              <a:gd name="connsiteY4" fmla="*/ 0 h 104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592" h="1041159" fill="none" extrusionOk="0">
                <a:moveTo>
                  <a:pt x="0" y="0"/>
                </a:moveTo>
                <a:cubicBezTo>
                  <a:pt x="3142262" y="-81710"/>
                  <a:pt x="10462865" y="51488"/>
                  <a:pt x="12187592" y="0"/>
                </a:cubicBezTo>
                <a:cubicBezTo>
                  <a:pt x="12229439" y="134224"/>
                  <a:pt x="12188654" y="812216"/>
                  <a:pt x="12187592" y="1041159"/>
                </a:cubicBezTo>
                <a:cubicBezTo>
                  <a:pt x="9963840" y="1089958"/>
                  <a:pt x="4798885" y="944244"/>
                  <a:pt x="0" y="1041159"/>
                </a:cubicBezTo>
                <a:cubicBezTo>
                  <a:pt x="-20274" y="611061"/>
                  <a:pt x="-79936" y="470135"/>
                  <a:pt x="0" y="0"/>
                </a:cubicBezTo>
                <a:close/>
              </a:path>
              <a:path w="12187592" h="1041159" stroke="0" extrusionOk="0">
                <a:moveTo>
                  <a:pt x="0" y="0"/>
                </a:moveTo>
                <a:cubicBezTo>
                  <a:pt x="3865773" y="-147471"/>
                  <a:pt x="6228698" y="-158921"/>
                  <a:pt x="12187592" y="0"/>
                </a:cubicBezTo>
                <a:cubicBezTo>
                  <a:pt x="12163616" y="379531"/>
                  <a:pt x="12173911" y="597842"/>
                  <a:pt x="12187592" y="1041159"/>
                </a:cubicBezTo>
                <a:cubicBezTo>
                  <a:pt x="7276390" y="1168529"/>
                  <a:pt x="2791311" y="1036768"/>
                  <a:pt x="0" y="1041159"/>
                </a:cubicBezTo>
                <a:cubicBezTo>
                  <a:pt x="-56274" y="849736"/>
                  <a:pt x="54021" y="189316"/>
                  <a:pt x="0" y="0"/>
                </a:cubicBezTo>
                <a:close/>
              </a:path>
            </a:pathLst>
          </a:custGeom>
          <a:solidFill>
            <a:srgbClr val="B3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772318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矩形 28">
            <a:extLst>
              <a:ext uri="{FF2B5EF4-FFF2-40B4-BE49-F238E27FC236}">
                <a16:creationId xmlns:a16="http://schemas.microsoft.com/office/drawing/2014/main" id="{D1DE9597-FA4B-4ED3-A689-89042B2757E7}"/>
              </a:ext>
            </a:extLst>
          </p:cNvPr>
          <p:cNvSpPr/>
          <p:nvPr/>
        </p:nvSpPr>
        <p:spPr>
          <a:xfrm>
            <a:off x="984308" y="234103"/>
            <a:ext cx="1103034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217">
              <a:defRPr/>
            </a:pPr>
            <a:r>
              <a:rPr lang="vi-VN" altLang="zh-CN" sz="4000" b="1" spc="-150" noProof="1">
                <a:solidFill>
                  <a:srgbClr val="EF454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Biết tin chồn mẹ bị ốm, những người hàng xóm đã làm gì?</a:t>
            </a:r>
          </a:p>
        </p:txBody>
      </p:sp>
      <p:pic>
        <p:nvPicPr>
          <p:cNvPr id="8" name="Picture 7" descr="Mục này có hình ảnh của: ">
            <a:extLst>
              <a:ext uri="{FF2B5EF4-FFF2-40B4-BE49-F238E27FC236}">
                <a16:creationId xmlns:a16="http://schemas.microsoft.com/office/drawing/2014/main" id="{E16DA0C8-3854-4B59-9B02-33EA8C0B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518" y="-93746"/>
            <a:ext cx="1520971" cy="11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9BDB5A-9606-44F4-89F7-1B5B6E385C07}"/>
              </a:ext>
            </a:extLst>
          </p:cNvPr>
          <p:cNvSpPr txBox="1"/>
          <p:nvPr/>
        </p:nvSpPr>
        <p:spPr>
          <a:xfrm>
            <a:off x="812501" y="1764604"/>
            <a:ext cx="7356139" cy="1200329"/>
          </a:xfrm>
          <a:custGeom>
            <a:avLst/>
            <a:gdLst>
              <a:gd name="connsiteX0" fmla="*/ 0 w 7356139"/>
              <a:gd name="connsiteY0" fmla="*/ 0 h 1754326"/>
              <a:gd name="connsiteX1" fmla="*/ 7356139 w 7356139"/>
              <a:gd name="connsiteY1" fmla="*/ 0 h 1754326"/>
              <a:gd name="connsiteX2" fmla="*/ 7356139 w 7356139"/>
              <a:gd name="connsiteY2" fmla="*/ 1754326 h 1754326"/>
              <a:gd name="connsiteX3" fmla="*/ 0 w 7356139"/>
              <a:gd name="connsiteY3" fmla="*/ 1754326 h 1754326"/>
              <a:gd name="connsiteX4" fmla="*/ 0 w 7356139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6139" h="1754326" fill="none" extrusionOk="0">
                <a:moveTo>
                  <a:pt x="0" y="0"/>
                </a:moveTo>
                <a:cubicBezTo>
                  <a:pt x="3505298" y="5222"/>
                  <a:pt x="5192043" y="24918"/>
                  <a:pt x="7356139" y="0"/>
                </a:cubicBezTo>
                <a:cubicBezTo>
                  <a:pt x="7420714" y="239465"/>
                  <a:pt x="7258066" y="1500058"/>
                  <a:pt x="7356139" y="1754326"/>
                </a:cubicBezTo>
                <a:cubicBezTo>
                  <a:pt x="5767469" y="1589565"/>
                  <a:pt x="2270614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7356139" h="1754326" stroke="0" extrusionOk="0">
                <a:moveTo>
                  <a:pt x="0" y="0"/>
                </a:moveTo>
                <a:cubicBezTo>
                  <a:pt x="1247574" y="11849"/>
                  <a:pt x="3944089" y="-161459"/>
                  <a:pt x="7356139" y="0"/>
                </a:cubicBezTo>
                <a:cubicBezTo>
                  <a:pt x="7330325" y="606792"/>
                  <a:pt x="7209609" y="1569389"/>
                  <a:pt x="7356139" y="1754326"/>
                </a:cubicBezTo>
                <a:cubicBezTo>
                  <a:pt x="5260399" y="1608466"/>
                  <a:pt x="2339879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defTabSz="914217"/>
            <a:r>
              <a:rPr lang="vi-VN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tin chồn mẹ bị ốm những người hàng xóm đã sẵn sàng giúp đỡ: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D29A93-8008-4753-80CA-DC5051BE9D41}"/>
              </a:ext>
            </a:extLst>
          </p:cNvPr>
          <p:cNvSpPr txBox="1"/>
          <p:nvPr/>
        </p:nvSpPr>
        <p:spPr>
          <a:xfrm>
            <a:off x="717763" y="3821572"/>
            <a:ext cx="7198573" cy="2308324"/>
          </a:xfrm>
          <a:custGeom>
            <a:avLst/>
            <a:gdLst>
              <a:gd name="connsiteX0" fmla="*/ 0 w 7198573"/>
              <a:gd name="connsiteY0" fmla="*/ 0 h 2308324"/>
              <a:gd name="connsiteX1" fmla="*/ 7198573 w 7198573"/>
              <a:gd name="connsiteY1" fmla="*/ 0 h 2308324"/>
              <a:gd name="connsiteX2" fmla="*/ 7198573 w 7198573"/>
              <a:gd name="connsiteY2" fmla="*/ 2308324 h 2308324"/>
              <a:gd name="connsiteX3" fmla="*/ 0 w 7198573"/>
              <a:gd name="connsiteY3" fmla="*/ 2308324 h 2308324"/>
              <a:gd name="connsiteX4" fmla="*/ 0 w 7198573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8573" h="2308324" fill="none" extrusionOk="0">
                <a:moveTo>
                  <a:pt x="0" y="0"/>
                </a:moveTo>
                <a:cubicBezTo>
                  <a:pt x="2171076" y="5222"/>
                  <a:pt x="4390580" y="24918"/>
                  <a:pt x="7198573" y="0"/>
                </a:cubicBezTo>
                <a:cubicBezTo>
                  <a:pt x="7037328" y="295473"/>
                  <a:pt x="7154813" y="1186317"/>
                  <a:pt x="7198573" y="2308324"/>
                </a:cubicBezTo>
                <a:cubicBezTo>
                  <a:pt x="4832033" y="2143563"/>
                  <a:pt x="3198838" y="2426474"/>
                  <a:pt x="0" y="2308324"/>
                </a:cubicBezTo>
                <a:cubicBezTo>
                  <a:pt x="-55725" y="1490219"/>
                  <a:pt x="17072" y="609588"/>
                  <a:pt x="0" y="0"/>
                </a:cubicBezTo>
                <a:close/>
              </a:path>
              <a:path w="7198573" h="2308324" stroke="0" extrusionOk="0">
                <a:moveTo>
                  <a:pt x="0" y="0"/>
                </a:moveTo>
                <a:cubicBezTo>
                  <a:pt x="1145333" y="11849"/>
                  <a:pt x="3961968" y="-161459"/>
                  <a:pt x="7198573" y="0"/>
                </a:cubicBezTo>
                <a:cubicBezTo>
                  <a:pt x="7201703" y="699270"/>
                  <a:pt x="7097397" y="2031698"/>
                  <a:pt x="7198573" y="2308324"/>
                </a:cubicBezTo>
                <a:cubicBezTo>
                  <a:pt x="5803117" y="2162464"/>
                  <a:pt x="1294500" y="2230000"/>
                  <a:pt x="0" y="2308324"/>
                </a:cubicBezTo>
                <a:cubicBezTo>
                  <a:pt x="74291" y="1581858"/>
                  <a:pt x="168006" y="1077334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indent="-457200" defTabSz="914217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giúp tưới nước cho cây;</a:t>
            </a:r>
          </a:p>
          <a:p>
            <a:pPr marL="457200" indent="-457200" algn="just" defTabSz="914217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 rửa bát đĩa và lau dọn nhà cửa; chuột túi dỗ dành</a:t>
            </a:r>
          </a:p>
          <a:p>
            <a:pPr marL="457200" indent="-457200" defTabSz="914217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 hai chú chồn con.</a:t>
            </a:r>
          </a:p>
        </p:txBody>
      </p:sp>
      <p:pic>
        <p:nvPicPr>
          <p:cNvPr id="16" name="Picture 18" descr="https://i.pinimg.com/564x/68/1d/33/681d33ded71ccbaacec9eb98770439ce.jpg">
            <a:extLst>
              <a:ext uri="{FF2B5EF4-FFF2-40B4-BE49-F238E27FC236}">
                <a16:creationId xmlns:a16="http://schemas.microsoft.com/office/drawing/2014/main" id="{EB060972-1C4A-4EB4-A7B1-B9C98984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889" l="4263" r="89876">
                        <a14:foregroundMark x1="47780" y1="90667" x2="48490" y2="93333"/>
                        <a14:foregroundMark x1="53641" y1="90000" x2="53996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9" y="3538517"/>
            <a:ext cx="4104941" cy="32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Right 18">
            <a:hlinkClick r:id="rId6" action="ppaction://hlinksldjump"/>
            <a:extLst>
              <a:ext uri="{FF2B5EF4-FFF2-40B4-BE49-F238E27FC236}">
                <a16:creationId xmlns:a16="http://schemas.microsoft.com/office/drawing/2014/main" id="{4B5216D0-918F-4F6B-9924-3010AB0E0822}"/>
              </a:ext>
            </a:extLst>
          </p:cNvPr>
          <p:cNvSpPr/>
          <p:nvPr/>
        </p:nvSpPr>
        <p:spPr>
          <a:xfrm rot="10605222" flipH="1">
            <a:off x="10599216" y="5787842"/>
            <a:ext cx="757462" cy="8274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2400">
              <a:solidFill>
                <a:prstClr val="white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20" name="Arrow: Right 19">
            <a:hlinkClick r:id="rId6" action="ppaction://hlinksldjump"/>
            <a:extLst>
              <a:ext uri="{FF2B5EF4-FFF2-40B4-BE49-F238E27FC236}">
                <a16:creationId xmlns:a16="http://schemas.microsoft.com/office/drawing/2014/main" id="{BEA7F956-9153-49A1-A5D7-7E4D3D241737}"/>
              </a:ext>
            </a:extLst>
          </p:cNvPr>
          <p:cNvSpPr/>
          <p:nvPr/>
        </p:nvSpPr>
        <p:spPr>
          <a:xfrm rot="10605222" flipH="1">
            <a:off x="10599217" y="5796269"/>
            <a:ext cx="757462" cy="8274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2400">
              <a:solidFill>
                <a:prstClr val="white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1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>
            <a:extLst>
              <a:ext uri="{FF2B5EF4-FFF2-40B4-BE49-F238E27FC236}">
                <a16:creationId xmlns:a16="http://schemas.microsoft.com/office/drawing/2014/main" id="{F8FB6020-DCA9-4181-B309-59E3E8991129}"/>
              </a:ext>
            </a:extLst>
          </p:cNvPr>
          <p:cNvSpPr/>
          <p:nvPr/>
        </p:nvSpPr>
        <p:spPr>
          <a:xfrm>
            <a:off x="2204" y="38447"/>
            <a:ext cx="12187592" cy="1041159"/>
          </a:xfrm>
          <a:custGeom>
            <a:avLst/>
            <a:gdLst>
              <a:gd name="connsiteX0" fmla="*/ 0 w 12187592"/>
              <a:gd name="connsiteY0" fmla="*/ 0 h 1041159"/>
              <a:gd name="connsiteX1" fmla="*/ 12187592 w 12187592"/>
              <a:gd name="connsiteY1" fmla="*/ 0 h 1041159"/>
              <a:gd name="connsiteX2" fmla="*/ 12187592 w 12187592"/>
              <a:gd name="connsiteY2" fmla="*/ 1041159 h 1041159"/>
              <a:gd name="connsiteX3" fmla="*/ 0 w 12187592"/>
              <a:gd name="connsiteY3" fmla="*/ 1041159 h 1041159"/>
              <a:gd name="connsiteX4" fmla="*/ 0 w 12187592"/>
              <a:gd name="connsiteY4" fmla="*/ 0 h 104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592" h="1041159" fill="none" extrusionOk="0">
                <a:moveTo>
                  <a:pt x="0" y="0"/>
                </a:moveTo>
                <a:cubicBezTo>
                  <a:pt x="3142262" y="-81710"/>
                  <a:pt x="10462865" y="51488"/>
                  <a:pt x="12187592" y="0"/>
                </a:cubicBezTo>
                <a:cubicBezTo>
                  <a:pt x="12229439" y="134224"/>
                  <a:pt x="12188654" y="812216"/>
                  <a:pt x="12187592" y="1041159"/>
                </a:cubicBezTo>
                <a:cubicBezTo>
                  <a:pt x="9963840" y="1089958"/>
                  <a:pt x="4798885" y="944244"/>
                  <a:pt x="0" y="1041159"/>
                </a:cubicBezTo>
                <a:cubicBezTo>
                  <a:pt x="-20274" y="611061"/>
                  <a:pt x="-79936" y="470135"/>
                  <a:pt x="0" y="0"/>
                </a:cubicBezTo>
                <a:close/>
              </a:path>
              <a:path w="12187592" h="1041159" stroke="0" extrusionOk="0">
                <a:moveTo>
                  <a:pt x="0" y="0"/>
                </a:moveTo>
                <a:cubicBezTo>
                  <a:pt x="3865773" y="-147471"/>
                  <a:pt x="6228698" y="-158921"/>
                  <a:pt x="12187592" y="0"/>
                </a:cubicBezTo>
                <a:cubicBezTo>
                  <a:pt x="12163616" y="379531"/>
                  <a:pt x="12173911" y="597842"/>
                  <a:pt x="12187592" y="1041159"/>
                </a:cubicBezTo>
                <a:cubicBezTo>
                  <a:pt x="7276390" y="1168529"/>
                  <a:pt x="2791311" y="1036768"/>
                  <a:pt x="0" y="1041159"/>
                </a:cubicBezTo>
                <a:cubicBezTo>
                  <a:pt x="-56274" y="849736"/>
                  <a:pt x="54021" y="189316"/>
                  <a:pt x="0" y="0"/>
                </a:cubicBezTo>
                <a:close/>
              </a:path>
            </a:pathLst>
          </a:custGeom>
          <a:solidFill>
            <a:srgbClr val="B3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772318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矩形 28">
            <a:extLst>
              <a:ext uri="{FF2B5EF4-FFF2-40B4-BE49-F238E27FC236}">
                <a16:creationId xmlns:a16="http://schemas.microsoft.com/office/drawing/2014/main" id="{E622EEF3-58D6-40A0-9E23-ABFAD74AA6AF}"/>
              </a:ext>
            </a:extLst>
          </p:cNvPr>
          <p:cNvSpPr/>
          <p:nvPr/>
        </p:nvSpPr>
        <p:spPr>
          <a:xfrm>
            <a:off x="729395" y="239090"/>
            <a:ext cx="1134530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217">
              <a:defRPr/>
            </a:pPr>
            <a:r>
              <a:rPr lang="en-US" altLang="zh-CN" sz="4000" b="1" spc="-150" noProof="1">
                <a:solidFill>
                  <a:srgbClr val="EF4546"/>
                </a:solidFill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2. </a:t>
            </a:r>
            <a:r>
              <a:rPr lang="vi-VN" altLang="zh-CN" sz="4000" b="1" spc="-150" noProof="1">
                <a:solidFill>
                  <a:srgbClr val="EF454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Khi được hàng xóm giúp đỡ, chồn mẹ cảm thấy thế nào?</a:t>
            </a:r>
            <a:endParaRPr lang="zh-CN" altLang="en-US" sz="4000" b="1" spc="-150" noProof="1">
              <a:solidFill>
                <a:srgbClr val="EF4546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0" name="Picture 9" descr="Mục này có hình ảnh của: ">
            <a:extLst>
              <a:ext uri="{FF2B5EF4-FFF2-40B4-BE49-F238E27FC236}">
                <a16:creationId xmlns:a16="http://schemas.microsoft.com/office/drawing/2014/main" id="{5117B224-00F3-45EE-B50D-0EB7E7E2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375" y="-257625"/>
            <a:ext cx="1419416" cy="12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A47549-B316-475E-B843-BBDA475D96F3}"/>
              </a:ext>
            </a:extLst>
          </p:cNvPr>
          <p:cNvSpPr txBox="1"/>
          <p:nvPr/>
        </p:nvSpPr>
        <p:spPr>
          <a:xfrm>
            <a:off x="1704756" y="2104106"/>
            <a:ext cx="6982044" cy="1323439"/>
          </a:xfrm>
          <a:custGeom>
            <a:avLst/>
            <a:gdLst>
              <a:gd name="connsiteX0" fmla="*/ 0 w 6982044"/>
              <a:gd name="connsiteY0" fmla="*/ 0 h 1323439"/>
              <a:gd name="connsiteX1" fmla="*/ 6982044 w 6982044"/>
              <a:gd name="connsiteY1" fmla="*/ 0 h 1323439"/>
              <a:gd name="connsiteX2" fmla="*/ 6982044 w 6982044"/>
              <a:gd name="connsiteY2" fmla="*/ 1323439 h 1323439"/>
              <a:gd name="connsiteX3" fmla="*/ 0 w 6982044"/>
              <a:gd name="connsiteY3" fmla="*/ 1323439 h 1323439"/>
              <a:gd name="connsiteX4" fmla="*/ 0 w 6982044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044" h="1323439" fill="none" extrusionOk="0">
                <a:moveTo>
                  <a:pt x="0" y="0"/>
                </a:moveTo>
                <a:cubicBezTo>
                  <a:pt x="2633086" y="5222"/>
                  <a:pt x="5378747" y="24918"/>
                  <a:pt x="6982044" y="0"/>
                </a:cubicBezTo>
                <a:cubicBezTo>
                  <a:pt x="6919450" y="502581"/>
                  <a:pt x="6945086" y="742429"/>
                  <a:pt x="6982044" y="1323439"/>
                </a:cubicBezTo>
                <a:cubicBezTo>
                  <a:pt x="5209215" y="1158678"/>
                  <a:pt x="1219503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6982044" h="1323439" stroke="0" extrusionOk="0">
                <a:moveTo>
                  <a:pt x="0" y="0"/>
                </a:moveTo>
                <a:cubicBezTo>
                  <a:pt x="713491" y="11849"/>
                  <a:pt x="6076086" y="-161459"/>
                  <a:pt x="6982044" y="0"/>
                </a:cubicBezTo>
                <a:cubicBezTo>
                  <a:pt x="6967384" y="501774"/>
                  <a:pt x="6902109" y="1007572"/>
                  <a:pt x="6982044" y="1323439"/>
                </a:cubicBezTo>
                <a:cubicBezTo>
                  <a:pt x="5212812" y="1177579"/>
                  <a:pt x="937916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914217"/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,…..</a:t>
            </a:r>
          </a:p>
        </p:txBody>
      </p:sp>
      <p:pic>
        <p:nvPicPr>
          <p:cNvPr id="17" name="Picture 18" descr="https://i.pinimg.com/564x/68/1d/33/681d33ded71ccbaacec9eb98770439ce.jpg">
            <a:extLst>
              <a:ext uri="{FF2B5EF4-FFF2-40B4-BE49-F238E27FC236}">
                <a16:creationId xmlns:a16="http://schemas.microsoft.com/office/drawing/2014/main" id="{C1888E2A-9246-4EDC-8D9F-EB6A3F3D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889" l="4263" r="89876">
                        <a14:foregroundMark x1="47780" y1="90667" x2="48490" y2="93333"/>
                        <a14:foregroundMark x1="53641" y1="90000" x2="53996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98" y="2874422"/>
            <a:ext cx="4748186" cy="37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row: Right 17">
            <a:hlinkClick r:id="rId6" action="ppaction://hlinksldjump"/>
            <a:extLst>
              <a:ext uri="{FF2B5EF4-FFF2-40B4-BE49-F238E27FC236}">
                <a16:creationId xmlns:a16="http://schemas.microsoft.com/office/drawing/2014/main" id="{35776EFB-28CD-497A-867E-46FC5683F0A9}"/>
              </a:ext>
            </a:extLst>
          </p:cNvPr>
          <p:cNvSpPr/>
          <p:nvPr/>
        </p:nvSpPr>
        <p:spPr>
          <a:xfrm rot="10605222" flipH="1">
            <a:off x="10599217" y="5808792"/>
            <a:ext cx="757462" cy="8274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2400">
              <a:solidFill>
                <a:prstClr val="white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9" name="Arrow: Right 18">
            <a:hlinkClick r:id="rId6" action="ppaction://hlinksldjump"/>
            <a:extLst>
              <a:ext uri="{FF2B5EF4-FFF2-40B4-BE49-F238E27FC236}">
                <a16:creationId xmlns:a16="http://schemas.microsoft.com/office/drawing/2014/main" id="{F1FA155D-CC46-43F6-9BA7-081428EDE533}"/>
              </a:ext>
            </a:extLst>
          </p:cNvPr>
          <p:cNvSpPr/>
          <p:nvPr/>
        </p:nvSpPr>
        <p:spPr>
          <a:xfrm rot="10605222" flipH="1">
            <a:off x="10599217" y="5808792"/>
            <a:ext cx="757462" cy="8274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2400">
              <a:solidFill>
                <a:prstClr val="white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20" name="Arrow: Right 19">
            <a:hlinkClick r:id="rId6" action="ppaction://hlinksldjump"/>
            <a:extLst>
              <a:ext uri="{FF2B5EF4-FFF2-40B4-BE49-F238E27FC236}">
                <a16:creationId xmlns:a16="http://schemas.microsoft.com/office/drawing/2014/main" id="{C48942D2-46BA-4420-B050-C25B383F336D}"/>
              </a:ext>
            </a:extLst>
          </p:cNvPr>
          <p:cNvSpPr/>
          <p:nvPr/>
        </p:nvSpPr>
        <p:spPr>
          <a:xfrm rot="10605222" flipH="1">
            <a:off x="10599217" y="5796269"/>
            <a:ext cx="757462" cy="8274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2400">
              <a:solidFill>
                <a:prstClr val="white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">
            <a:extLst>
              <a:ext uri="{FF2B5EF4-FFF2-40B4-BE49-F238E27FC236}">
                <a16:creationId xmlns:a16="http://schemas.microsoft.com/office/drawing/2014/main" id="{96C2AE5B-DD21-4B73-9EA4-AF1E485D5CFB}"/>
              </a:ext>
            </a:extLst>
          </p:cNvPr>
          <p:cNvSpPr/>
          <p:nvPr/>
        </p:nvSpPr>
        <p:spPr>
          <a:xfrm>
            <a:off x="2204" y="38447"/>
            <a:ext cx="12187592" cy="1041159"/>
          </a:xfrm>
          <a:custGeom>
            <a:avLst/>
            <a:gdLst>
              <a:gd name="connsiteX0" fmla="*/ 0 w 12187592"/>
              <a:gd name="connsiteY0" fmla="*/ 0 h 1041159"/>
              <a:gd name="connsiteX1" fmla="*/ 12187592 w 12187592"/>
              <a:gd name="connsiteY1" fmla="*/ 0 h 1041159"/>
              <a:gd name="connsiteX2" fmla="*/ 12187592 w 12187592"/>
              <a:gd name="connsiteY2" fmla="*/ 1041159 h 1041159"/>
              <a:gd name="connsiteX3" fmla="*/ 0 w 12187592"/>
              <a:gd name="connsiteY3" fmla="*/ 1041159 h 1041159"/>
              <a:gd name="connsiteX4" fmla="*/ 0 w 12187592"/>
              <a:gd name="connsiteY4" fmla="*/ 0 h 104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592" h="1041159" fill="none" extrusionOk="0">
                <a:moveTo>
                  <a:pt x="0" y="0"/>
                </a:moveTo>
                <a:cubicBezTo>
                  <a:pt x="3142262" y="-81710"/>
                  <a:pt x="10462865" y="51488"/>
                  <a:pt x="12187592" y="0"/>
                </a:cubicBezTo>
                <a:cubicBezTo>
                  <a:pt x="12229439" y="134224"/>
                  <a:pt x="12188654" y="812216"/>
                  <a:pt x="12187592" y="1041159"/>
                </a:cubicBezTo>
                <a:cubicBezTo>
                  <a:pt x="9963840" y="1089958"/>
                  <a:pt x="4798885" y="944244"/>
                  <a:pt x="0" y="1041159"/>
                </a:cubicBezTo>
                <a:cubicBezTo>
                  <a:pt x="-20274" y="611061"/>
                  <a:pt x="-79936" y="470135"/>
                  <a:pt x="0" y="0"/>
                </a:cubicBezTo>
                <a:close/>
              </a:path>
              <a:path w="12187592" h="1041159" stroke="0" extrusionOk="0">
                <a:moveTo>
                  <a:pt x="0" y="0"/>
                </a:moveTo>
                <a:cubicBezTo>
                  <a:pt x="3865773" y="-147471"/>
                  <a:pt x="6228698" y="-158921"/>
                  <a:pt x="12187592" y="0"/>
                </a:cubicBezTo>
                <a:cubicBezTo>
                  <a:pt x="12163616" y="379531"/>
                  <a:pt x="12173911" y="597842"/>
                  <a:pt x="12187592" y="1041159"/>
                </a:cubicBezTo>
                <a:cubicBezTo>
                  <a:pt x="7276390" y="1168529"/>
                  <a:pt x="2791311" y="1036768"/>
                  <a:pt x="0" y="1041159"/>
                </a:cubicBezTo>
                <a:cubicBezTo>
                  <a:pt x="-56274" y="849736"/>
                  <a:pt x="54021" y="189316"/>
                  <a:pt x="0" y="0"/>
                </a:cubicBezTo>
                <a:close/>
              </a:path>
            </a:pathLst>
          </a:custGeom>
          <a:solidFill>
            <a:srgbClr val="B3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772318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矩形 28">
            <a:extLst>
              <a:ext uri="{FF2B5EF4-FFF2-40B4-BE49-F238E27FC236}">
                <a16:creationId xmlns:a16="http://schemas.microsoft.com/office/drawing/2014/main" id="{12FF9EC7-4595-4EDC-BCA7-4746D1E739CB}"/>
              </a:ext>
            </a:extLst>
          </p:cNvPr>
          <p:cNvSpPr/>
          <p:nvPr/>
        </p:nvSpPr>
        <p:spPr>
          <a:xfrm>
            <a:off x="2037018" y="262098"/>
            <a:ext cx="942848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217">
              <a:defRPr/>
            </a:pPr>
            <a:r>
              <a:rPr lang="en-US" altLang="zh-CN" sz="4000" b="1" spc="-150" noProof="1">
                <a:solidFill>
                  <a:srgbClr val="EF4546"/>
                </a:solidFill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3</a:t>
            </a:r>
            <a:r>
              <a:rPr lang="en-US" altLang="zh-CN" sz="4000" b="1" spc="-150" noProof="1">
                <a:solidFill>
                  <a:srgbClr val="EF454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. Em rút ra được điều gì qua câu chuyện trên?</a:t>
            </a:r>
            <a:endParaRPr lang="zh-CN" altLang="en-US" sz="4000" b="1" spc="-150" noProof="1">
              <a:solidFill>
                <a:srgbClr val="EF4546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4" name="Picture 13" descr="Mục này có hình ảnh của: ">
            <a:extLst>
              <a:ext uri="{FF2B5EF4-FFF2-40B4-BE49-F238E27FC236}">
                <a16:creationId xmlns:a16="http://schemas.microsoft.com/office/drawing/2014/main" id="{5441D753-7D49-4457-9EE9-6C7524AD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" y="-34145"/>
            <a:ext cx="1906316" cy="14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https://i.pinimg.com/564x/68/1d/33/681d33ded71ccbaacec9eb98770439ce.jpg">
            <a:extLst>
              <a:ext uri="{FF2B5EF4-FFF2-40B4-BE49-F238E27FC236}">
                <a16:creationId xmlns:a16="http://schemas.microsoft.com/office/drawing/2014/main" id="{9E9EE8FB-6D20-47DF-9E95-E9DDEACFC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889" l="4263" r="89876">
                        <a14:foregroundMark x1="47780" y1="90667" x2="48490" y2="93333"/>
                        <a14:foregroundMark x1="53641" y1="90000" x2="53996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23" y="3429000"/>
            <a:ext cx="4748186" cy="37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DBF552-D0B4-47E2-8DC8-46E849F2EB8E}"/>
              </a:ext>
            </a:extLst>
          </p:cNvPr>
          <p:cNvSpPr txBox="1"/>
          <p:nvPr/>
        </p:nvSpPr>
        <p:spPr>
          <a:xfrm>
            <a:off x="1972769" y="1395592"/>
            <a:ext cx="8633110" cy="1938992"/>
          </a:xfrm>
          <a:custGeom>
            <a:avLst/>
            <a:gdLst>
              <a:gd name="connsiteX0" fmla="*/ 0 w 8633110"/>
              <a:gd name="connsiteY0" fmla="*/ 0 h 2554545"/>
              <a:gd name="connsiteX1" fmla="*/ 8633110 w 8633110"/>
              <a:gd name="connsiteY1" fmla="*/ 0 h 2554545"/>
              <a:gd name="connsiteX2" fmla="*/ 8633110 w 8633110"/>
              <a:gd name="connsiteY2" fmla="*/ 2554545 h 2554545"/>
              <a:gd name="connsiteX3" fmla="*/ 0 w 8633110"/>
              <a:gd name="connsiteY3" fmla="*/ 2554545 h 2554545"/>
              <a:gd name="connsiteX4" fmla="*/ 0 w 8633110"/>
              <a:gd name="connsiteY4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3110" h="2554545" fill="none" extrusionOk="0">
                <a:moveTo>
                  <a:pt x="0" y="0"/>
                </a:moveTo>
                <a:cubicBezTo>
                  <a:pt x="1023822" y="5222"/>
                  <a:pt x="7597560" y="24918"/>
                  <a:pt x="8633110" y="0"/>
                </a:cubicBezTo>
                <a:cubicBezTo>
                  <a:pt x="8471865" y="837733"/>
                  <a:pt x="8589350" y="1383476"/>
                  <a:pt x="8633110" y="2554545"/>
                </a:cubicBezTo>
                <a:cubicBezTo>
                  <a:pt x="6135788" y="2389784"/>
                  <a:pt x="2078835" y="2672695"/>
                  <a:pt x="0" y="2554545"/>
                </a:cubicBezTo>
                <a:cubicBezTo>
                  <a:pt x="-55725" y="1859262"/>
                  <a:pt x="17072" y="437056"/>
                  <a:pt x="0" y="0"/>
                </a:cubicBezTo>
                <a:close/>
              </a:path>
              <a:path w="8633110" h="2554545" stroke="0" extrusionOk="0">
                <a:moveTo>
                  <a:pt x="0" y="0"/>
                </a:moveTo>
                <a:cubicBezTo>
                  <a:pt x="3749745" y="11849"/>
                  <a:pt x="6615846" y="-161459"/>
                  <a:pt x="8633110" y="0"/>
                </a:cubicBezTo>
                <a:cubicBezTo>
                  <a:pt x="8636240" y="1191849"/>
                  <a:pt x="8531934" y="1724527"/>
                  <a:pt x="8633110" y="2554545"/>
                </a:cubicBezTo>
                <a:cubicBezTo>
                  <a:pt x="6307129" y="2408685"/>
                  <a:pt x="3493112" y="2476221"/>
                  <a:pt x="0" y="2554545"/>
                </a:cubicBezTo>
                <a:cubicBezTo>
                  <a:pt x="74291" y="1310571"/>
                  <a:pt x="168006" y="1199883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914217"/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Arrow: Right 21">
            <a:hlinkClick r:id="rId6" action="ppaction://hlinksldjump"/>
            <a:extLst>
              <a:ext uri="{FF2B5EF4-FFF2-40B4-BE49-F238E27FC236}">
                <a16:creationId xmlns:a16="http://schemas.microsoft.com/office/drawing/2014/main" id="{2BDBF44A-4258-46D8-B77F-E3B55DC64E29}"/>
              </a:ext>
            </a:extLst>
          </p:cNvPr>
          <p:cNvSpPr/>
          <p:nvPr/>
        </p:nvSpPr>
        <p:spPr>
          <a:xfrm rot="10605222" flipH="1">
            <a:off x="10599217" y="5796269"/>
            <a:ext cx="757462" cy="8274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2400">
              <a:solidFill>
                <a:prstClr val="white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9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ACC6E0-D780-48E0-8075-95B3F3E3F4F6}"/>
              </a:ext>
            </a:extLst>
          </p:cNvPr>
          <p:cNvSpPr/>
          <p:nvPr/>
        </p:nvSpPr>
        <p:spPr>
          <a:xfrm>
            <a:off x="379355" y="311872"/>
            <a:ext cx="11433290" cy="2866177"/>
          </a:xfrm>
          <a:custGeom>
            <a:avLst/>
            <a:gdLst>
              <a:gd name="connsiteX0" fmla="*/ 0 w 11433290"/>
              <a:gd name="connsiteY0" fmla="*/ 477706 h 2866177"/>
              <a:gd name="connsiteX1" fmla="*/ 477706 w 11433290"/>
              <a:gd name="connsiteY1" fmla="*/ 0 h 2866177"/>
              <a:gd name="connsiteX2" fmla="*/ 10955584 w 11433290"/>
              <a:gd name="connsiteY2" fmla="*/ 0 h 2866177"/>
              <a:gd name="connsiteX3" fmla="*/ 11433290 w 11433290"/>
              <a:gd name="connsiteY3" fmla="*/ 477706 h 2866177"/>
              <a:gd name="connsiteX4" fmla="*/ 11433290 w 11433290"/>
              <a:gd name="connsiteY4" fmla="*/ 2388471 h 2866177"/>
              <a:gd name="connsiteX5" fmla="*/ 10955584 w 11433290"/>
              <a:gd name="connsiteY5" fmla="*/ 2866177 h 2866177"/>
              <a:gd name="connsiteX6" fmla="*/ 477706 w 11433290"/>
              <a:gd name="connsiteY6" fmla="*/ 2866177 h 2866177"/>
              <a:gd name="connsiteX7" fmla="*/ 0 w 11433290"/>
              <a:gd name="connsiteY7" fmla="*/ 2388471 h 2866177"/>
              <a:gd name="connsiteX8" fmla="*/ 0 w 11433290"/>
              <a:gd name="connsiteY8" fmla="*/ 477706 h 286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3290" h="2866177" fill="none" extrusionOk="0">
                <a:moveTo>
                  <a:pt x="0" y="477706"/>
                </a:moveTo>
                <a:cubicBezTo>
                  <a:pt x="16416" y="241433"/>
                  <a:pt x="253102" y="-15215"/>
                  <a:pt x="477706" y="0"/>
                </a:cubicBezTo>
                <a:cubicBezTo>
                  <a:pt x="5483007" y="-80384"/>
                  <a:pt x="5782634" y="52863"/>
                  <a:pt x="10955584" y="0"/>
                </a:cubicBezTo>
                <a:cubicBezTo>
                  <a:pt x="11244996" y="31610"/>
                  <a:pt x="11428249" y="241495"/>
                  <a:pt x="11433290" y="477706"/>
                </a:cubicBezTo>
                <a:cubicBezTo>
                  <a:pt x="11469719" y="949027"/>
                  <a:pt x="11265037" y="1640363"/>
                  <a:pt x="11433290" y="2388471"/>
                </a:cubicBezTo>
                <a:cubicBezTo>
                  <a:pt x="11435306" y="2656083"/>
                  <a:pt x="11181861" y="2870554"/>
                  <a:pt x="10955584" y="2866177"/>
                </a:cubicBezTo>
                <a:cubicBezTo>
                  <a:pt x="8399435" y="2952692"/>
                  <a:pt x="2292987" y="2714999"/>
                  <a:pt x="477706" y="2866177"/>
                </a:cubicBezTo>
                <a:cubicBezTo>
                  <a:pt x="218182" y="2872904"/>
                  <a:pt x="38197" y="2633341"/>
                  <a:pt x="0" y="2388471"/>
                </a:cubicBezTo>
                <a:cubicBezTo>
                  <a:pt x="103917" y="2069064"/>
                  <a:pt x="-117310" y="1188643"/>
                  <a:pt x="0" y="477706"/>
                </a:cubicBezTo>
                <a:close/>
              </a:path>
              <a:path w="11433290" h="2866177" stroke="0" extrusionOk="0">
                <a:moveTo>
                  <a:pt x="0" y="477706"/>
                </a:moveTo>
                <a:cubicBezTo>
                  <a:pt x="1042" y="218000"/>
                  <a:pt x="225435" y="13373"/>
                  <a:pt x="477706" y="0"/>
                </a:cubicBezTo>
                <a:cubicBezTo>
                  <a:pt x="4335383" y="120098"/>
                  <a:pt x="8549483" y="23653"/>
                  <a:pt x="10955584" y="0"/>
                </a:cubicBezTo>
                <a:cubicBezTo>
                  <a:pt x="11249518" y="14678"/>
                  <a:pt x="11427152" y="227597"/>
                  <a:pt x="11433290" y="477706"/>
                </a:cubicBezTo>
                <a:cubicBezTo>
                  <a:pt x="11508132" y="1121499"/>
                  <a:pt x="11349047" y="1628686"/>
                  <a:pt x="11433290" y="2388471"/>
                </a:cubicBezTo>
                <a:cubicBezTo>
                  <a:pt x="11433074" y="2661031"/>
                  <a:pt x="11231528" y="2901897"/>
                  <a:pt x="10955584" y="2866177"/>
                </a:cubicBezTo>
                <a:cubicBezTo>
                  <a:pt x="5942412" y="2726055"/>
                  <a:pt x="4927528" y="2729277"/>
                  <a:pt x="477706" y="2866177"/>
                </a:cubicBezTo>
                <a:cubicBezTo>
                  <a:pt x="220406" y="2875863"/>
                  <a:pt x="-7652" y="2651661"/>
                  <a:pt x="0" y="2388471"/>
                </a:cubicBezTo>
                <a:cubicBezTo>
                  <a:pt x="65009" y="1525465"/>
                  <a:pt x="-13692" y="851215"/>
                  <a:pt x="0" y="4777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64043289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16" descr="https://i.pinimg.com/564x/fa/2a/a6/fa2aa62a0b20e54138749731fcd92e2e.jpg">
            <a:extLst>
              <a:ext uri="{FF2B5EF4-FFF2-40B4-BE49-F238E27FC236}">
                <a16:creationId xmlns:a16="http://schemas.microsoft.com/office/drawing/2014/main" id="{3D5059DF-E823-4C5A-9F15-CCAD806A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667" l="9947" r="89876">
                        <a14:foregroundMark x1="34103" y1="24667" x2="47602" y2="29778"/>
                        <a14:foregroundMark x1="47602" y1="29778" x2="47602" y2="29778"/>
                        <a14:foregroundMark x1="19183" y1="80000" x2="23623" y2="86000"/>
                        <a14:foregroundMark x1="34636" y1="87778" x2="37655" y2="91556"/>
                        <a14:foregroundMark x1="61101" y1="90000" x2="64654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32" y="2746129"/>
            <a:ext cx="5361334" cy="42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i.pinimg.com/564x/fa/2a/a6/fa2aa62a0b20e54138749731fcd92e2e.jpg">
            <a:extLst>
              <a:ext uri="{FF2B5EF4-FFF2-40B4-BE49-F238E27FC236}">
                <a16:creationId xmlns:a16="http://schemas.microsoft.com/office/drawing/2014/main" id="{8C5A4837-5F6E-4E51-A669-1C829C6A1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667" l="9947" r="89876">
                        <a14:foregroundMark x1="34103" y1="24667" x2="47602" y2="29778"/>
                        <a14:foregroundMark x1="47602" y1="29778" x2="47602" y2="29778"/>
                        <a14:foregroundMark x1="19183" y1="80000" x2="23623" y2="86000"/>
                        <a14:foregroundMark x1="34636" y1="87778" x2="37655" y2="91556"/>
                        <a14:foregroundMark x1="61101" y1="90000" x2="64654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32" y="2758652"/>
            <a:ext cx="5361334" cy="42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i.pinimg.com/564x/fa/2a/a6/fa2aa62a0b20e54138749731fcd92e2e.jpg">
            <a:extLst>
              <a:ext uri="{FF2B5EF4-FFF2-40B4-BE49-F238E27FC236}">
                <a16:creationId xmlns:a16="http://schemas.microsoft.com/office/drawing/2014/main" id="{3DFA31AF-A0FF-42AF-B533-6178E1BF6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667" l="9947" r="89876">
                        <a14:foregroundMark x1="34103" y1="24667" x2="47602" y2="29778"/>
                        <a14:foregroundMark x1="47602" y1="29778" x2="47602" y2="29778"/>
                        <a14:foregroundMark x1="19183" y1="80000" x2="23623" y2="86000"/>
                        <a14:foregroundMark x1="34636" y1="87778" x2="37655" y2="91556"/>
                        <a14:foregroundMark x1="61101" y1="90000" x2="64654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32" y="2783698"/>
            <a:ext cx="5361334" cy="42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6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">
            <a:extLst>
              <a:ext uri="{FF2B5EF4-FFF2-40B4-BE49-F238E27FC236}">
                <a16:creationId xmlns:a16="http://schemas.microsoft.com/office/drawing/2014/main" id="{A7F00531-0B1C-48AE-BAF6-03DD6FFE41D0}"/>
              </a:ext>
            </a:extLst>
          </p:cNvPr>
          <p:cNvSpPr/>
          <p:nvPr/>
        </p:nvSpPr>
        <p:spPr>
          <a:xfrm>
            <a:off x="1645920" y="233680"/>
            <a:ext cx="8542427" cy="1326170"/>
          </a:xfrm>
          <a:custGeom>
            <a:avLst/>
            <a:gdLst>
              <a:gd name="connsiteX0" fmla="*/ 0 w 8542427"/>
              <a:gd name="connsiteY0" fmla="*/ 0 h 1326170"/>
              <a:gd name="connsiteX1" fmla="*/ 8542427 w 8542427"/>
              <a:gd name="connsiteY1" fmla="*/ 0 h 1326170"/>
              <a:gd name="connsiteX2" fmla="*/ 8542427 w 8542427"/>
              <a:gd name="connsiteY2" fmla="*/ 1326170 h 1326170"/>
              <a:gd name="connsiteX3" fmla="*/ 0 w 8542427"/>
              <a:gd name="connsiteY3" fmla="*/ 1326170 h 1326170"/>
              <a:gd name="connsiteX4" fmla="*/ 0 w 8542427"/>
              <a:gd name="connsiteY4" fmla="*/ 0 h 132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7" h="1326170" fill="none" extrusionOk="0">
                <a:moveTo>
                  <a:pt x="0" y="0"/>
                </a:moveTo>
                <a:cubicBezTo>
                  <a:pt x="2549539" y="-81710"/>
                  <a:pt x="4618728" y="51488"/>
                  <a:pt x="8542427" y="0"/>
                </a:cubicBezTo>
                <a:cubicBezTo>
                  <a:pt x="8639197" y="311095"/>
                  <a:pt x="8635979" y="756845"/>
                  <a:pt x="8542427" y="1326170"/>
                </a:cubicBezTo>
                <a:cubicBezTo>
                  <a:pt x="5657807" y="1374969"/>
                  <a:pt x="4016523" y="1229255"/>
                  <a:pt x="0" y="1326170"/>
                </a:cubicBezTo>
                <a:cubicBezTo>
                  <a:pt x="-110251" y="986363"/>
                  <a:pt x="22213" y="361825"/>
                  <a:pt x="0" y="0"/>
                </a:cubicBezTo>
                <a:close/>
              </a:path>
              <a:path w="8542427" h="1326170" stroke="0" extrusionOk="0">
                <a:moveTo>
                  <a:pt x="0" y="0"/>
                </a:moveTo>
                <a:cubicBezTo>
                  <a:pt x="1026675" y="-147471"/>
                  <a:pt x="4311268" y="-158921"/>
                  <a:pt x="8542427" y="0"/>
                </a:cubicBezTo>
                <a:cubicBezTo>
                  <a:pt x="8504202" y="489299"/>
                  <a:pt x="8498672" y="998245"/>
                  <a:pt x="8542427" y="1326170"/>
                </a:cubicBezTo>
                <a:cubicBezTo>
                  <a:pt x="6126549" y="1453540"/>
                  <a:pt x="1706672" y="1321779"/>
                  <a:pt x="0" y="1326170"/>
                </a:cubicBezTo>
                <a:cubicBezTo>
                  <a:pt x="-46505" y="1034311"/>
                  <a:pt x="-85411" y="279015"/>
                  <a:pt x="0" y="0"/>
                </a:cubicBezTo>
                <a:close/>
              </a:path>
            </a:pathLst>
          </a:custGeom>
          <a:solidFill>
            <a:srgbClr val="B3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772318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矩形 28">
            <a:extLst>
              <a:ext uri="{FF2B5EF4-FFF2-40B4-BE49-F238E27FC236}">
                <a16:creationId xmlns:a16="http://schemas.microsoft.com/office/drawing/2014/main" id="{BB015436-FBE7-4401-9CAD-78122338F5D0}"/>
              </a:ext>
            </a:extLst>
          </p:cNvPr>
          <p:cNvSpPr/>
          <p:nvPr/>
        </p:nvSpPr>
        <p:spPr>
          <a:xfrm>
            <a:off x="1709012" y="328744"/>
            <a:ext cx="8542427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217">
              <a:defRPr/>
            </a:pPr>
            <a:r>
              <a:rPr lang="en-US" altLang="zh-CN" sz="4000" b="1" spc="-150" noProof="1">
                <a:solidFill>
                  <a:srgbClr val="EF454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Chia sẻ một số việc em đã làm để thể hiện sự quan tâm hàng xóm láng giềng</a:t>
            </a:r>
            <a:endParaRPr lang="zh-CN" altLang="en-US" sz="4000" b="1" spc="-150" noProof="1">
              <a:solidFill>
                <a:srgbClr val="EF4546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7484D60-E09B-4251-94BB-C354D708D4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0" t="2306" r="54156" b="-2306"/>
          <a:stretch/>
        </p:blipFill>
        <p:spPr>
          <a:xfrm flipH="1">
            <a:off x="10251439" y="3641601"/>
            <a:ext cx="1964247" cy="333262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9F7D697-7884-4E4D-BCB9-BD14D62267C2}"/>
              </a:ext>
            </a:extLst>
          </p:cNvPr>
          <p:cNvSpPr txBox="1"/>
          <p:nvPr/>
        </p:nvSpPr>
        <p:spPr>
          <a:xfrm>
            <a:off x="2286000" y="2441272"/>
            <a:ext cx="9022080" cy="120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Nhà bác hàng xóm có chuyện buồn, em và bố mẹ đã sang an ủi gia đình bác.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: Shape 34">
            <a:extLst>
              <a:ext uri="{FF2B5EF4-FFF2-40B4-BE49-F238E27FC236}">
                <a16:creationId xmlns:a16="http://schemas.microsoft.com/office/drawing/2014/main" id="{0F439D44-E703-4474-B15B-647EDA205D54}"/>
              </a:ext>
            </a:extLst>
          </p:cNvPr>
          <p:cNvSpPr/>
          <p:nvPr/>
        </p:nvSpPr>
        <p:spPr>
          <a:xfrm>
            <a:off x="1677042" y="1559850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70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42AD24E-19B0-43D6-8E63-0B857B5F50FF}"/>
              </a:ext>
            </a:extLst>
          </p:cNvPr>
          <p:cNvGrpSpPr/>
          <p:nvPr/>
        </p:nvGrpSpPr>
        <p:grpSpPr>
          <a:xfrm>
            <a:off x="2197650" y="-175712"/>
            <a:ext cx="8632910" cy="4759091"/>
            <a:chOff x="1198800" y="1420752"/>
            <a:chExt cx="2017727" cy="1828800"/>
          </a:xfrm>
        </p:grpSpPr>
        <p:pic>
          <p:nvPicPr>
            <p:cNvPr id="11" name="图片 7">
              <a:extLst>
                <a:ext uri="{FF2B5EF4-FFF2-40B4-BE49-F238E27FC236}">
                  <a16:creationId xmlns:a16="http://schemas.microsoft.com/office/drawing/2014/main" id="{67F75CD5-1331-4916-8056-AA8DA1CDE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8800" y="1420752"/>
              <a:ext cx="2017727" cy="18288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B1A004-DEDB-4D62-83FF-2F62D9E0CD18}"/>
                </a:ext>
              </a:extLst>
            </p:cNvPr>
            <p:cNvSpPr txBox="1"/>
            <p:nvPr/>
          </p:nvSpPr>
          <p:spPr>
            <a:xfrm>
              <a:off x="1395366" y="2229863"/>
              <a:ext cx="1641298" cy="21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endParaRPr lang="en-US" sz="2999" dirty="0">
                <a:solidFill>
                  <a:srgbClr val="0066FF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AADCD77-7A91-4697-8170-CA7C5DB70B54}"/>
              </a:ext>
            </a:extLst>
          </p:cNvPr>
          <p:cNvSpPr txBox="1"/>
          <p:nvPr/>
        </p:nvSpPr>
        <p:spPr>
          <a:xfrm>
            <a:off x="3510531" y="1490008"/>
            <a:ext cx="5816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FDCDE-A9E3-4473-8FCD-059F562D49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1" r="908"/>
          <a:stretch/>
        </p:blipFill>
        <p:spPr>
          <a:xfrm flipH="1">
            <a:off x="1831902" y="3589767"/>
            <a:ext cx="2077519" cy="32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0">
            <a:extLst>
              <a:ext uri="{FF2B5EF4-FFF2-40B4-BE49-F238E27FC236}">
                <a16:creationId xmlns:a16="http://schemas.microsoft.com/office/drawing/2014/main" id="{AAEC2A54-EE21-45D0-9D39-E668C532A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-149038"/>
            <a:ext cx="12187592" cy="7007037"/>
          </a:xfrm>
          <a:prstGeom prst="rect">
            <a:avLst/>
          </a:prstGeom>
        </p:spPr>
      </p:pic>
      <p:sp>
        <p:nvSpPr>
          <p:cNvPr id="27" name="TextBox 4">
            <a:extLst>
              <a:ext uri="{FF2B5EF4-FFF2-40B4-BE49-F238E27FC236}">
                <a16:creationId xmlns:a16="http://schemas.microsoft.com/office/drawing/2014/main" id="{21C8C987-A94A-4C8F-8B65-80FEB2A20C94}"/>
              </a:ext>
            </a:extLst>
          </p:cNvPr>
          <p:cNvSpPr txBox="1"/>
          <p:nvPr/>
        </p:nvSpPr>
        <p:spPr>
          <a:xfrm>
            <a:off x="1558289" y="1642340"/>
            <a:ext cx="8161864" cy="3077054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217">
              <a:lnSpc>
                <a:spcPts val="11998"/>
              </a:lnSpc>
              <a:spcBef>
                <a:spcPct val="0"/>
              </a:spcBef>
            </a:pPr>
            <a:r>
              <a:rPr lang="en-US" sz="9998" b="1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9998" b="1" dirty="0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98" b="1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9998" b="1" dirty="0">
              <a:ln/>
              <a:solidFill>
                <a:srgbClr val="FF0000"/>
              </a:solidFill>
              <a:effectLst>
                <a:glow rad="228600">
                  <a:srgbClr val="FFBF53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217">
              <a:lnSpc>
                <a:spcPts val="11998"/>
              </a:lnSpc>
              <a:spcBef>
                <a:spcPct val="0"/>
              </a:spcBef>
            </a:pPr>
            <a:r>
              <a:rPr lang="en-US" sz="9998" b="1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9998" b="1" dirty="0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98" b="1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9998" b="1" dirty="0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98" b="1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9998" b="1" dirty="0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345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FE9669B-7E44-4DDF-8319-D83C5B0E4F50}"/>
              </a:ext>
            </a:extLst>
          </p:cNvPr>
          <p:cNvSpPr/>
          <p:nvPr/>
        </p:nvSpPr>
        <p:spPr>
          <a:xfrm>
            <a:off x="2205" y="-55072"/>
            <a:ext cx="12187592" cy="1041159"/>
          </a:xfrm>
          <a:prstGeom prst="rect">
            <a:avLst/>
          </a:prstGeom>
          <a:solidFill>
            <a:srgbClr val="A2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矩形 28">
            <a:extLst>
              <a:ext uri="{FF2B5EF4-FFF2-40B4-BE49-F238E27FC236}">
                <a16:creationId xmlns:a16="http://schemas.microsoft.com/office/drawing/2014/main" id="{F3B0267B-031B-480D-9638-AAD70A57500D}"/>
              </a:ext>
            </a:extLst>
          </p:cNvPr>
          <p:cNvSpPr/>
          <p:nvPr/>
        </p:nvSpPr>
        <p:spPr>
          <a:xfrm>
            <a:off x="1912420" y="224069"/>
            <a:ext cx="1049397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17">
              <a:defRPr/>
            </a:pPr>
            <a:r>
              <a:rPr lang="vi-VN" altLang="zh-CN" sz="4400" b="1" spc="-150" noProof="1">
                <a:solidFill>
                  <a:srgbClr val="EF4546"/>
                </a:solidFill>
                <a:latin typeface="+mj-lt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Hãy kể về một người hàng xóm mà em yêu quý</a:t>
            </a:r>
            <a:endParaRPr lang="zh-CN" altLang="en-US" sz="4400" b="1" spc="-150" noProof="1">
              <a:solidFill>
                <a:srgbClr val="EF4546"/>
              </a:solidFill>
              <a:latin typeface="+mj-lt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6" name="Picture 10" descr="Mục này có hình ảnh của: ">
            <a:extLst>
              <a:ext uri="{FF2B5EF4-FFF2-40B4-BE49-F238E27FC236}">
                <a16:creationId xmlns:a16="http://schemas.microsoft.com/office/drawing/2014/main" id="{B3D62701-3F44-4B4A-9E11-8C2FA2E0A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09" y="-430391"/>
            <a:ext cx="1906316" cy="14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0856BBA-A78D-4A82-8C7A-0B74756CC7D9}"/>
              </a:ext>
            </a:extLst>
          </p:cNvPr>
          <p:cNvGrpSpPr/>
          <p:nvPr/>
        </p:nvGrpSpPr>
        <p:grpSpPr>
          <a:xfrm>
            <a:off x="2204" y="1878541"/>
            <a:ext cx="7770196" cy="2783802"/>
            <a:chOff x="76504" y="514663"/>
            <a:chExt cx="7485060" cy="5687287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D7E9E5F-8273-4FAB-AECA-1616173B9C78}"/>
                </a:ext>
              </a:extLst>
            </p:cNvPr>
            <p:cNvSpPr/>
            <p:nvPr/>
          </p:nvSpPr>
          <p:spPr>
            <a:xfrm>
              <a:off x="139597" y="56470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818C2D6-1AB8-40D5-96B4-8D8CC8BDB595}"/>
                </a:ext>
              </a:extLst>
            </p:cNvPr>
            <p:cNvSpPr/>
            <p:nvPr/>
          </p:nvSpPr>
          <p:spPr>
            <a:xfrm>
              <a:off x="112903" y="51466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66330E8-E442-4944-9614-9AA7C6B09587}"/>
                </a:ext>
              </a:extLst>
            </p:cNvPr>
            <p:cNvSpPr/>
            <p:nvPr/>
          </p:nvSpPr>
          <p:spPr>
            <a:xfrm>
              <a:off x="197063" y="557879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F130A2B-A88C-4558-BA67-D7C0C693A328}"/>
                </a:ext>
              </a:extLst>
            </p:cNvPr>
            <p:cNvSpPr/>
            <p:nvPr/>
          </p:nvSpPr>
          <p:spPr>
            <a:xfrm>
              <a:off x="76504" y="61474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435884 w 7364501"/>
                <a:gd name="connsiteY2" fmla="*/ 0 h 5587207"/>
                <a:gd name="connsiteX3" fmla="*/ 2027033 w 7364501"/>
                <a:gd name="connsiteY3" fmla="*/ 0 h 5587207"/>
                <a:gd name="connsiteX4" fmla="*/ 2499952 w 7364501"/>
                <a:gd name="connsiteY4" fmla="*/ 0 h 5587207"/>
                <a:gd name="connsiteX5" fmla="*/ 3091101 w 7364501"/>
                <a:gd name="connsiteY5" fmla="*/ 0 h 5587207"/>
                <a:gd name="connsiteX6" fmla="*/ 3504906 w 7364501"/>
                <a:gd name="connsiteY6" fmla="*/ 0 h 5587207"/>
                <a:gd name="connsiteX7" fmla="*/ 4036940 w 7364501"/>
                <a:gd name="connsiteY7" fmla="*/ 0 h 5587207"/>
                <a:gd name="connsiteX8" fmla="*/ 4628089 w 7364501"/>
                <a:gd name="connsiteY8" fmla="*/ 0 h 5587207"/>
                <a:gd name="connsiteX9" fmla="*/ 5219238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58447 h 5587207"/>
                <a:gd name="connsiteX14" fmla="*/ 7364501 w 7364501"/>
                <a:gd name="connsiteY14" fmla="*/ 1907704 h 5587207"/>
                <a:gd name="connsiteX15" fmla="*/ 7364501 w 7364501"/>
                <a:gd name="connsiteY15" fmla="*/ 2580988 h 5587207"/>
                <a:gd name="connsiteX16" fmla="*/ 7364501 w 7364501"/>
                <a:gd name="connsiteY16" fmla="*/ 3254271 h 5587207"/>
                <a:gd name="connsiteX17" fmla="*/ 7364501 w 7364501"/>
                <a:gd name="connsiteY17" fmla="*/ 3927555 h 5587207"/>
                <a:gd name="connsiteX18" fmla="*/ 7364501 w 7364501"/>
                <a:gd name="connsiteY18" fmla="*/ 4860702 h 5587207"/>
                <a:gd name="connsiteX19" fmla="*/ 6637996 w 7364501"/>
                <a:gd name="connsiteY19" fmla="*/ 5587207 h 5587207"/>
                <a:gd name="connsiteX20" fmla="*/ 6046847 w 7364501"/>
                <a:gd name="connsiteY20" fmla="*/ 5587207 h 5587207"/>
                <a:gd name="connsiteX21" fmla="*/ 5455698 w 7364501"/>
                <a:gd name="connsiteY21" fmla="*/ 5587207 h 5587207"/>
                <a:gd name="connsiteX22" fmla="*/ 4805434 w 7364501"/>
                <a:gd name="connsiteY22" fmla="*/ 5587207 h 5587207"/>
                <a:gd name="connsiteX23" fmla="*/ 4155170 w 7364501"/>
                <a:gd name="connsiteY23" fmla="*/ 5587207 h 5587207"/>
                <a:gd name="connsiteX24" fmla="*/ 3623136 w 7364501"/>
                <a:gd name="connsiteY24" fmla="*/ 5587207 h 5587207"/>
                <a:gd name="connsiteX25" fmla="*/ 3209331 w 7364501"/>
                <a:gd name="connsiteY25" fmla="*/ 5587207 h 5587207"/>
                <a:gd name="connsiteX26" fmla="*/ 2795527 w 7364501"/>
                <a:gd name="connsiteY26" fmla="*/ 5587207 h 5587207"/>
                <a:gd name="connsiteX27" fmla="*/ 2322608 w 7364501"/>
                <a:gd name="connsiteY27" fmla="*/ 5587207 h 5587207"/>
                <a:gd name="connsiteX28" fmla="*/ 1908803 w 7364501"/>
                <a:gd name="connsiteY28" fmla="*/ 5587207 h 5587207"/>
                <a:gd name="connsiteX29" fmla="*/ 726505 w 7364501"/>
                <a:gd name="connsiteY29" fmla="*/ 5587207 h 5587207"/>
                <a:gd name="connsiteX30" fmla="*/ 0 w 7364501"/>
                <a:gd name="connsiteY30" fmla="*/ 4860702 h 5587207"/>
                <a:gd name="connsiteX31" fmla="*/ 0 w 7364501"/>
                <a:gd name="connsiteY31" fmla="*/ 4228760 h 5587207"/>
                <a:gd name="connsiteX32" fmla="*/ 0 w 7364501"/>
                <a:gd name="connsiteY32" fmla="*/ 3638161 h 5587207"/>
                <a:gd name="connsiteX33" fmla="*/ 0 w 7364501"/>
                <a:gd name="connsiteY33" fmla="*/ 3006219 h 5587207"/>
                <a:gd name="connsiteX34" fmla="*/ 0 w 7364501"/>
                <a:gd name="connsiteY34" fmla="*/ 2415620 h 5587207"/>
                <a:gd name="connsiteX35" fmla="*/ 0 w 7364501"/>
                <a:gd name="connsiteY35" fmla="*/ 1825020 h 5587207"/>
                <a:gd name="connsiteX36" fmla="*/ 0 w 7364501"/>
                <a:gd name="connsiteY36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64501" h="5587207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no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07F8F67-C412-4F46-AF80-049B0E474B20}"/>
              </a:ext>
            </a:extLst>
          </p:cNvPr>
          <p:cNvSpPr txBox="1"/>
          <p:nvPr/>
        </p:nvSpPr>
        <p:spPr>
          <a:xfrm>
            <a:off x="1813" y="2276452"/>
            <a:ext cx="7414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algn="just" defTabSz="914217">
              <a:buBlip>
                <a:blip r:embed="rId5"/>
              </a:buBlip>
            </a:pPr>
            <a:r>
              <a:rPr lang="vi-VN" sz="4000" b="1" dirty="0">
                <a:solidFill>
                  <a:srgbClr val="000000"/>
                </a:solidFill>
                <a:latin typeface="+mj-lt"/>
              </a:rPr>
              <a:t>Người hàng xóm đó tên là gì?</a:t>
            </a:r>
            <a:endParaRPr lang="en-US" sz="4000" b="1" dirty="0">
              <a:solidFill>
                <a:srgbClr val="000000"/>
              </a:solidFill>
              <a:latin typeface="+mj-lt"/>
            </a:endParaRPr>
          </a:p>
          <a:p>
            <a:pPr marL="342831" indent="-342831" algn="just" defTabSz="914217">
              <a:buBlip>
                <a:blip r:embed="rId5"/>
              </a:buBlip>
            </a:pPr>
            <a:r>
              <a:rPr lang="vi-VN" sz="4000" b="1" dirty="0">
                <a:solidFill>
                  <a:srgbClr val="000000"/>
                </a:solidFill>
                <a:latin typeface="+mj-lt"/>
              </a:rPr>
              <a:t>Vì sao em yêu quý người hàng xóm đó?</a:t>
            </a:r>
            <a:endParaRPr lang="en-US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31785-A04A-48FC-93F9-FEF479A79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326" y="3921760"/>
            <a:ext cx="4955673" cy="301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5">
            <a:extLst>
              <a:ext uri="{FF2B5EF4-FFF2-40B4-BE49-F238E27FC236}">
                <a16:creationId xmlns:a16="http://schemas.microsoft.com/office/drawing/2014/main" id="{59FE5A05-2EE3-4F52-ADE2-E00FE9A4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77" y="374611"/>
            <a:ext cx="9970884" cy="588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E7AB3FDC-0B0E-4146-B14F-7F51CE0376DB}"/>
              </a:ext>
            </a:extLst>
          </p:cNvPr>
          <p:cNvSpPr/>
          <p:nvPr/>
        </p:nvSpPr>
        <p:spPr>
          <a:xfrm>
            <a:off x="4566920" y="1048545"/>
            <a:ext cx="3607148" cy="514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</a:p>
        </p:txBody>
      </p:sp>
      <p:pic>
        <p:nvPicPr>
          <p:cNvPr id="17" name="图片 71688" descr="9">
            <a:extLst>
              <a:ext uri="{FF2B5EF4-FFF2-40B4-BE49-F238E27FC236}">
                <a16:creationId xmlns:a16="http://schemas.microsoft.com/office/drawing/2014/main" id="{6960C1E8-4BB6-44A5-A66A-C064B962E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558" y="2335266"/>
            <a:ext cx="7119270" cy="11405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71689" descr="10">
            <a:extLst>
              <a:ext uri="{FF2B5EF4-FFF2-40B4-BE49-F238E27FC236}">
                <a16:creationId xmlns:a16="http://schemas.microsoft.com/office/drawing/2014/main" id="{2BC9A228-4F04-40C2-9603-63F56A4D5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501" y="3471900"/>
            <a:ext cx="6983100" cy="11669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E43F70-C18B-43A3-9BD5-9B7F81F300C7}"/>
              </a:ext>
            </a:extLst>
          </p:cNvPr>
          <p:cNvSpPr txBox="1"/>
          <p:nvPr/>
        </p:nvSpPr>
        <p:spPr>
          <a:xfrm>
            <a:off x="3419040" y="2479494"/>
            <a:ext cx="621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5B1241-0515-4C2E-8D6F-871D6513BB5B}"/>
              </a:ext>
            </a:extLst>
          </p:cNvPr>
          <p:cNvSpPr txBox="1"/>
          <p:nvPr/>
        </p:nvSpPr>
        <p:spPr>
          <a:xfrm>
            <a:off x="3506708" y="3791102"/>
            <a:ext cx="5914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C1C5AE-B707-4DB0-9433-4E4E72FA509A}"/>
              </a:ext>
            </a:extLst>
          </p:cNvPr>
          <p:cNvSpPr/>
          <p:nvPr/>
        </p:nvSpPr>
        <p:spPr>
          <a:xfrm>
            <a:off x="3420490" y="4252204"/>
            <a:ext cx="6005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287931A0-95D9-4912-BF8A-3287077E281E}"/>
              </a:ext>
            </a:extLst>
          </p:cNvPr>
          <p:cNvSpPr/>
          <p:nvPr/>
        </p:nvSpPr>
        <p:spPr>
          <a:xfrm>
            <a:off x="2638780" y="2462704"/>
            <a:ext cx="7620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991DE2D8-15BD-4F72-9787-BF429A4DB99E}"/>
              </a:ext>
            </a:extLst>
          </p:cNvPr>
          <p:cNvSpPr/>
          <p:nvPr/>
        </p:nvSpPr>
        <p:spPr>
          <a:xfrm>
            <a:off x="2600164" y="3598608"/>
            <a:ext cx="762000" cy="712362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38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6">
            <a:extLst>
              <a:ext uri="{FF2B5EF4-FFF2-40B4-BE49-F238E27FC236}">
                <a16:creationId xmlns:a16="http://schemas.microsoft.com/office/drawing/2014/main" id="{2281AE81-0346-4BF0-8D9E-2865730E5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EB787F-88EB-4FE2-9D07-29256A85717B}"/>
              </a:ext>
            </a:extLst>
          </p:cNvPr>
          <p:cNvSpPr/>
          <p:nvPr/>
        </p:nvSpPr>
        <p:spPr>
          <a:xfrm>
            <a:off x="1727204" y="1473200"/>
            <a:ext cx="9745152" cy="2064009"/>
          </a:xfrm>
          <a:custGeom>
            <a:avLst/>
            <a:gdLst>
              <a:gd name="connsiteX0" fmla="*/ 0 w 9745152"/>
              <a:gd name="connsiteY0" fmla="*/ 344008 h 2064009"/>
              <a:gd name="connsiteX1" fmla="*/ 344008 w 9745152"/>
              <a:gd name="connsiteY1" fmla="*/ 0 h 2064009"/>
              <a:gd name="connsiteX2" fmla="*/ 9401144 w 9745152"/>
              <a:gd name="connsiteY2" fmla="*/ 0 h 2064009"/>
              <a:gd name="connsiteX3" fmla="*/ 9745152 w 9745152"/>
              <a:gd name="connsiteY3" fmla="*/ 344008 h 2064009"/>
              <a:gd name="connsiteX4" fmla="*/ 9745152 w 9745152"/>
              <a:gd name="connsiteY4" fmla="*/ 1720001 h 2064009"/>
              <a:gd name="connsiteX5" fmla="*/ 9401144 w 9745152"/>
              <a:gd name="connsiteY5" fmla="*/ 2064009 h 2064009"/>
              <a:gd name="connsiteX6" fmla="*/ 344008 w 9745152"/>
              <a:gd name="connsiteY6" fmla="*/ 2064009 h 2064009"/>
              <a:gd name="connsiteX7" fmla="*/ 0 w 9745152"/>
              <a:gd name="connsiteY7" fmla="*/ 1720001 h 2064009"/>
              <a:gd name="connsiteX8" fmla="*/ 0 w 9745152"/>
              <a:gd name="connsiteY8" fmla="*/ 344008 h 206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45152" h="2064009" fill="none" extrusionOk="0">
                <a:moveTo>
                  <a:pt x="0" y="344008"/>
                </a:moveTo>
                <a:cubicBezTo>
                  <a:pt x="576" y="169598"/>
                  <a:pt x="171998" y="30175"/>
                  <a:pt x="344008" y="0"/>
                </a:cubicBezTo>
                <a:cubicBezTo>
                  <a:pt x="3971041" y="72427"/>
                  <a:pt x="6930275" y="61419"/>
                  <a:pt x="9401144" y="0"/>
                </a:cubicBezTo>
                <a:cubicBezTo>
                  <a:pt x="9588634" y="-17207"/>
                  <a:pt x="9735446" y="151082"/>
                  <a:pt x="9745152" y="344008"/>
                </a:cubicBezTo>
                <a:cubicBezTo>
                  <a:pt x="9715653" y="687273"/>
                  <a:pt x="9629007" y="1470794"/>
                  <a:pt x="9745152" y="1720001"/>
                </a:cubicBezTo>
                <a:cubicBezTo>
                  <a:pt x="9752427" y="1873066"/>
                  <a:pt x="9585607" y="2057813"/>
                  <a:pt x="9401144" y="2064009"/>
                </a:cubicBezTo>
                <a:cubicBezTo>
                  <a:pt x="6492132" y="2093836"/>
                  <a:pt x="2234071" y="1984703"/>
                  <a:pt x="344008" y="2064009"/>
                </a:cubicBezTo>
                <a:cubicBezTo>
                  <a:pt x="180362" y="2061031"/>
                  <a:pt x="-17938" y="1913538"/>
                  <a:pt x="0" y="1720001"/>
                </a:cubicBezTo>
                <a:cubicBezTo>
                  <a:pt x="83373" y="1278547"/>
                  <a:pt x="-91520" y="796191"/>
                  <a:pt x="0" y="344008"/>
                </a:cubicBezTo>
                <a:close/>
              </a:path>
              <a:path w="9745152" h="2064009" stroke="0" extrusionOk="0">
                <a:moveTo>
                  <a:pt x="0" y="344008"/>
                </a:moveTo>
                <a:cubicBezTo>
                  <a:pt x="4801" y="155327"/>
                  <a:pt x="158285" y="8891"/>
                  <a:pt x="344008" y="0"/>
                </a:cubicBezTo>
                <a:cubicBezTo>
                  <a:pt x="4375738" y="123000"/>
                  <a:pt x="5166264" y="-96860"/>
                  <a:pt x="9401144" y="0"/>
                </a:cubicBezTo>
                <a:cubicBezTo>
                  <a:pt x="9571056" y="-15302"/>
                  <a:pt x="9753085" y="138024"/>
                  <a:pt x="9745152" y="344008"/>
                </a:cubicBezTo>
                <a:cubicBezTo>
                  <a:pt x="9768910" y="495932"/>
                  <a:pt x="9675356" y="1127832"/>
                  <a:pt x="9745152" y="1720001"/>
                </a:cubicBezTo>
                <a:cubicBezTo>
                  <a:pt x="9731312" y="1915005"/>
                  <a:pt x="9572783" y="2061006"/>
                  <a:pt x="9401144" y="2064009"/>
                </a:cubicBezTo>
                <a:cubicBezTo>
                  <a:pt x="7015213" y="1903302"/>
                  <a:pt x="4390310" y="2103676"/>
                  <a:pt x="344008" y="2064009"/>
                </a:cubicBezTo>
                <a:cubicBezTo>
                  <a:pt x="128227" y="2058800"/>
                  <a:pt x="-21822" y="1900105"/>
                  <a:pt x="0" y="1720001"/>
                </a:cubicBezTo>
                <a:cubicBezTo>
                  <a:pt x="-117382" y="1418904"/>
                  <a:pt x="84981" y="835989"/>
                  <a:pt x="0" y="34400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r>
              <a:rPr lang="en-US" sz="4600" b="1" dirty="0">
                <a:solidFill>
                  <a:srgbClr val="000000"/>
                </a:solidFill>
              </a:rPr>
              <a:t>1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4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endParaRPr lang="en-US" sz="4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D0DFB-2DC8-4C52-B7DF-5375E506F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884" y="3735805"/>
            <a:ext cx="2197791" cy="292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7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">
            <a:extLst>
              <a:ext uri="{FF2B5EF4-FFF2-40B4-BE49-F238E27FC236}">
                <a16:creationId xmlns:a16="http://schemas.microsoft.com/office/drawing/2014/main" id="{92D2C06B-AD16-4353-9C11-A3ECAA4F4BF3}"/>
              </a:ext>
            </a:extLst>
          </p:cNvPr>
          <p:cNvSpPr/>
          <p:nvPr/>
        </p:nvSpPr>
        <p:spPr>
          <a:xfrm>
            <a:off x="2204" y="38447"/>
            <a:ext cx="12187592" cy="1041159"/>
          </a:xfrm>
          <a:custGeom>
            <a:avLst/>
            <a:gdLst>
              <a:gd name="connsiteX0" fmla="*/ 0 w 12187592"/>
              <a:gd name="connsiteY0" fmla="*/ 0 h 1041159"/>
              <a:gd name="connsiteX1" fmla="*/ 12187592 w 12187592"/>
              <a:gd name="connsiteY1" fmla="*/ 0 h 1041159"/>
              <a:gd name="connsiteX2" fmla="*/ 12187592 w 12187592"/>
              <a:gd name="connsiteY2" fmla="*/ 1041159 h 1041159"/>
              <a:gd name="connsiteX3" fmla="*/ 0 w 12187592"/>
              <a:gd name="connsiteY3" fmla="*/ 1041159 h 1041159"/>
              <a:gd name="connsiteX4" fmla="*/ 0 w 12187592"/>
              <a:gd name="connsiteY4" fmla="*/ 0 h 104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592" h="1041159" fill="none" extrusionOk="0">
                <a:moveTo>
                  <a:pt x="0" y="0"/>
                </a:moveTo>
                <a:cubicBezTo>
                  <a:pt x="3142262" y="-81710"/>
                  <a:pt x="10462865" y="51488"/>
                  <a:pt x="12187592" y="0"/>
                </a:cubicBezTo>
                <a:cubicBezTo>
                  <a:pt x="12229439" y="134224"/>
                  <a:pt x="12188654" y="812216"/>
                  <a:pt x="12187592" y="1041159"/>
                </a:cubicBezTo>
                <a:cubicBezTo>
                  <a:pt x="9963840" y="1089958"/>
                  <a:pt x="4798885" y="944244"/>
                  <a:pt x="0" y="1041159"/>
                </a:cubicBezTo>
                <a:cubicBezTo>
                  <a:pt x="-20274" y="611061"/>
                  <a:pt x="-79936" y="470135"/>
                  <a:pt x="0" y="0"/>
                </a:cubicBezTo>
                <a:close/>
              </a:path>
              <a:path w="12187592" h="1041159" stroke="0" extrusionOk="0">
                <a:moveTo>
                  <a:pt x="0" y="0"/>
                </a:moveTo>
                <a:cubicBezTo>
                  <a:pt x="3865773" y="-147471"/>
                  <a:pt x="6228698" y="-158921"/>
                  <a:pt x="12187592" y="0"/>
                </a:cubicBezTo>
                <a:cubicBezTo>
                  <a:pt x="12163616" y="379531"/>
                  <a:pt x="12173911" y="597842"/>
                  <a:pt x="12187592" y="1041159"/>
                </a:cubicBezTo>
                <a:cubicBezTo>
                  <a:pt x="7276390" y="1168529"/>
                  <a:pt x="2791311" y="1036768"/>
                  <a:pt x="0" y="1041159"/>
                </a:cubicBezTo>
                <a:cubicBezTo>
                  <a:pt x="-56274" y="849736"/>
                  <a:pt x="54021" y="189316"/>
                  <a:pt x="0" y="0"/>
                </a:cubicBezTo>
                <a:close/>
              </a:path>
            </a:pathLst>
          </a:custGeom>
          <a:solidFill>
            <a:srgbClr val="B3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772318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矩形 28">
            <a:extLst>
              <a:ext uri="{FF2B5EF4-FFF2-40B4-BE49-F238E27FC236}">
                <a16:creationId xmlns:a16="http://schemas.microsoft.com/office/drawing/2014/main" id="{BB015436-FBE7-4401-9CAD-78122338F5D0}"/>
              </a:ext>
            </a:extLst>
          </p:cNvPr>
          <p:cNvSpPr/>
          <p:nvPr/>
        </p:nvSpPr>
        <p:spPr>
          <a:xfrm>
            <a:off x="1050197" y="282091"/>
            <a:ext cx="11436443" cy="553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17">
              <a:defRPr/>
            </a:pPr>
            <a:r>
              <a:rPr lang="en-US" altLang="zh-CN" sz="3599" b="1" spc="-150" noProof="1">
                <a:solidFill>
                  <a:srgbClr val="EF454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Nêu những việc làm thể hiện sự quan tâm hàng xóm láng giềng </a:t>
            </a:r>
            <a:endParaRPr lang="zh-CN" altLang="en-US" sz="3599" b="1" spc="-150" noProof="1">
              <a:solidFill>
                <a:srgbClr val="EF4546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B374AE3-BBC5-4DEC-A0F5-8485E6DAD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" y="1956190"/>
            <a:ext cx="5411369" cy="49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85EC91-28F0-409E-8B57-86A279AB7DE8}"/>
              </a:ext>
            </a:extLst>
          </p:cNvPr>
          <p:cNvSpPr txBox="1"/>
          <p:nvPr/>
        </p:nvSpPr>
        <p:spPr>
          <a:xfrm>
            <a:off x="835080" y="2721278"/>
            <a:ext cx="224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600" dirty="0" err="1">
                <a:solidFill>
                  <a:srgbClr val="FFBF5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BF5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BF5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BF5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4D4FE-AC2A-4D23-AD82-C55D9A4BE05A}"/>
              </a:ext>
            </a:extLst>
          </p:cNvPr>
          <p:cNvSpPr txBox="1"/>
          <p:nvPr/>
        </p:nvSpPr>
        <p:spPr>
          <a:xfrm>
            <a:off x="2958589" y="3044443"/>
            <a:ext cx="224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600" dirty="0" err="1">
                <a:solidFill>
                  <a:srgbClr val="FFBF5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FFBF5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BF5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600" dirty="0">
              <a:solidFill>
                <a:srgbClr val="FFBF53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Mục này có hình ảnh của: ">
            <a:extLst>
              <a:ext uri="{FF2B5EF4-FFF2-40B4-BE49-F238E27FC236}">
                <a16:creationId xmlns:a16="http://schemas.microsoft.com/office/drawing/2014/main" id="{EED7254B-8074-4F65-BF91-90281BCFA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715" y="-237167"/>
            <a:ext cx="1565756" cy="131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2339622-D487-43B5-B01C-8E8B9E46AD48}"/>
              </a:ext>
            </a:extLst>
          </p:cNvPr>
          <p:cNvGrpSpPr/>
          <p:nvPr/>
        </p:nvGrpSpPr>
        <p:grpSpPr>
          <a:xfrm>
            <a:off x="5205510" y="1229360"/>
            <a:ext cx="6984288" cy="5664259"/>
            <a:chOff x="999224" y="609601"/>
            <a:chExt cx="9294762" cy="63335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53BC627-8E07-4ED8-A95F-6C1DF539A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9224" y="786948"/>
              <a:ext cx="4925378" cy="33504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129E640-2AF6-4DDA-B749-7BAC534AE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5912" y="609601"/>
              <a:ext cx="4301075" cy="34564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2249F6F-DBDD-4736-B5C8-FD7E7C869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4375" y="4090560"/>
              <a:ext cx="4555075" cy="2852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6F27A42-95DE-4E1A-B260-5E5E7243F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38911" y="4066021"/>
              <a:ext cx="4555075" cy="2682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291546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BB141A8E-1B3B-42E3-AA5A-7622EBC53504}"/>
              </a:ext>
            </a:extLst>
          </p:cNvPr>
          <p:cNvSpPr/>
          <p:nvPr/>
        </p:nvSpPr>
        <p:spPr>
          <a:xfrm>
            <a:off x="4962943" y="3718560"/>
            <a:ext cx="5221372" cy="1627374"/>
          </a:xfrm>
          <a:custGeom>
            <a:avLst/>
            <a:gdLst>
              <a:gd name="connsiteX0" fmla="*/ 0 w 5221372"/>
              <a:gd name="connsiteY0" fmla="*/ 271229 h 1627374"/>
              <a:gd name="connsiteX1" fmla="*/ 271229 w 5221372"/>
              <a:gd name="connsiteY1" fmla="*/ 0 h 1627374"/>
              <a:gd name="connsiteX2" fmla="*/ 892856 w 5221372"/>
              <a:gd name="connsiteY2" fmla="*/ 0 h 1627374"/>
              <a:gd name="connsiteX3" fmla="*/ 1561272 w 5221372"/>
              <a:gd name="connsiteY3" fmla="*/ 0 h 1627374"/>
              <a:gd name="connsiteX4" fmla="*/ 2089321 w 5221372"/>
              <a:gd name="connsiteY4" fmla="*/ 0 h 1627374"/>
              <a:gd name="connsiteX5" fmla="*/ 2851316 w 5221372"/>
              <a:gd name="connsiteY5" fmla="*/ 0 h 1627374"/>
              <a:gd name="connsiteX6" fmla="*/ 3426154 w 5221372"/>
              <a:gd name="connsiteY6" fmla="*/ 0 h 1627374"/>
              <a:gd name="connsiteX7" fmla="*/ 4141359 w 5221372"/>
              <a:gd name="connsiteY7" fmla="*/ 0 h 1627374"/>
              <a:gd name="connsiteX8" fmla="*/ 4950143 w 5221372"/>
              <a:gd name="connsiteY8" fmla="*/ 0 h 1627374"/>
              <a:gd name="connsiteX9" fmla="*/ 5221372 w 5221372"/>
              <a:gd name="connsiteY9" fmla="*/ 271229 h 1627374"/>
              <a:gd name="connsiteX10" fmla="*/ 5221372 w 5221372"/>
              <a:gd name="connsiteY10" fmla="*/ 802838 h 1627374"/>
              <a:gd name="connsiteX11" fmla="*/ 5221372 w 5221372"/>
              <a:gd name="connsiteY11" fmla="*/ 1356145 h 1627374"/>
              <a:gd name="connsiteX12" fmla="*/ 4950143 w 5221372"/>
              <a:gd name="connsiteY12" fmla="*/ 1627374 h 1627374"/>
              <a:gd name="connsiteX13" fmla="*/ 4375305 w 5221372"/>
              <a:gd name="connsiteY13" fmla="*/ 1627374 h 1627374"/>
              <a:gd name="connsiteX14" fmla="*/ 3613310 w 5221372"/>
              <a:gd name="connsiteY14" fmla="*/ 1627374 h 1627374"/>
              <a:gd name="connsiteX15" fmla="*/ 2851316 w 5221372"/>
              <a:gd name="connsiteY15" fmla="*/ 1627374 h 1627374"/>
              <a:gd name="connsiteX16" fmla="*/ 2136110 w 5221372"/>
              <a:gd name="connsiteY16" fmla="*/ 1627374 h 1627374"/>
              <a:gd name="connsiteX17" fmla="*/ 1514483 w 5221372"/>
              <a:gd name="connsiteY17" fmla="*/ 1627374 h 1627374"/>
              <a:gd name="connsiteX18" fmla="*/ 939645 w 5221372"/>
              <a:gd name="connsiteY18" fmla="*/ 1627374 h 1627374"/>
              <a:gd name="connsiteX19" fmla="*/ 271229 w 5221372"/>
              <a:gd name="connsiteY19" fmla="*/ 1627374 h 1627374"/>
              <a:gd name="connsiteX20" fmla="*/ 0 w 5221372"/>
              <a:gd name="connsiteY20" fmla="*/ 1356145 h 1627374"/>
              <a:gd name="connsiteX21" fmla="*/ 0 w 5221372"/>
              <a:gd name="connsiteY21" fmla="*/ 835385 h 1627374"/>
              <a:gd name="connsiteX22" fmla="*/ 0 w 5221372"/>
              <a:gd name="connsiteY22" fmla="*/ 271229 h 162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21372" h="1627374" fill="none" extrusionOk="0">
                <a:moveTo>
                  <a:pt x="0" y="271229"/>
                </a:moveTo>
                <a:cubicBezTo>
                  <a:pt x="-28533" y="103755"/>
                  <a:pt x="123537" y="-23101"/>
                  <a:pt x="271229" y="0"/>
                </a:cubicBezTo>
                <a:cubicBezTo>
                  <a:pt x="567354" y="8826"/>
                  <a:pt x="700189" y="-18060"/>
                  <a:pt x="892856" y="0"/>
                </a:cubicBezTo>
                <a:cubicBezTo>
                  <a:pt x="1085523" y="18060"/>
                  <a:pt x="1368776" y="905"/>
                  <a:pt x="1561272" y="0"/>
                </a:cubicBezTo>
                <a:cubicBezTo>
                  <a:pt x="1753768" y="-905"/>
                  <a:pt x="1892817" y="-25999"/>
                  <a:pt x="2089321" y="0"/>
                </a:cubicBezTo>
                <a:cubicBezTo>
                  <a:pt x="2285825" y="25999"/>
                  <a:pt x="2697248" y="30727"/>
                  <a:pt x="2851316" y="0"/>
                </a:cubicBezTo>
                <a:cubicBezTo>
                  <a:pt x="3005385" y="-30727"/>
                  <a:pt x="3151443" y="-11061"/>
                  <a:pt x="3426154" y="0"/>
                </a:cubicBezTo>
                <a:cubicBezTo>
                  <a:pt x="3700865" y="11061"/>
                  <a:pt x="3929603" y="-24449"/>
                  <a:pt x="4141359" y="0"/>
                </a:cubicBezTo>
                <a:cubicBezTo>
                  <a:pt x="4353116" y="24449"/>
                  <a:pt x="4563863" y="12049"/>
                  <a:pt x="4950143" y="0"/>
                </a:cubicBezTo>
                <a:cubicBezTo>
                  <a:pt x="5078280" y="17181"/>
                  <a:pt x="5231737" y="130542"/>
                  <a:pt x="5221372" y="271229"/>
                </a:cubicBezTo>
                <a:cubicBezTo>
                  <a:pt x="5212170" y="461814"/>
                  <a:pt x="5229195" y="668081"/>
                  <a:pt x="5221372" y="802838"/>
                </a:cubicBezTo>
                <a:cubicBezTo>
                  <a:pt x="5213549" y="937595"/>
                  <a:pt x="5228569" y="1226023"/>
                  <a:pt x="5221372" y="1356145"/>
                </a:cubicBezTo>
                <a:cubicBezTo>
                  <a:pt x="5220065" y="1515062"/>
                  <a:pt x="5136838" y="1626673"/>
                  <a:pt x="4950143" y="1627374"/>
                </a:cubicBezTo>
                <a:cubicBezTo>
                  <a:pt x="4818173" y="1602065"/>
                  <a:pt x="4510004" y="1610784"/>
                  <a:pt x="4375305" y="1627374"/>
                </a:cubicBezTo>
                <a:cubicBezTo>
                  <a:pt x="4240606" y="1643964"/>
                  <a:pt x="3969273" y="1663185"/>
                  <a:pt x="3613310" y="1627374"/>
                </a:cubicBezTo>
                <a:cubicBezTo>
                  <a:pt x="3257347" y="1591563"/>
                  <a:pt x="3086133" y="1662554"/>
                  <a:pt x="2851316" y="1627374"/>
                </a:cubicBezTo>
                <a:cubicBezTo>
                  <a:pt x="2616499" y="1592194"/>
                  <a:pt x="2376423" y="1646434"/>
                  <a:pt x="2136110" y="1627374"/>
                </a:cubicBezTo>
                <a:cubicBezTo>
                  <a:pt x="1895797" y="1608314"/>
                  <a:pt x="1659154" y="1621400"/>
                  <a:pt x="1514483" y="1627374"/>
                </a:cubicBezTo>
                <a:cubicBezTo>
                  <a:pt x="1369812" y="1633348"/>
                  <a:pt x="1216975" y="1607453"/>
                  <a:pt x="939645" y="1627374"/>
                </a:cubicBezTo>
                <a:cubicBezTo>
                  <a:pt x="662315" y="1647295"/>
                  <a:pt x="564706" y="1613033"/>
                  <a:pt x="271229" y="1627374"/>
                </a:cubicBezTo>
                <a:cubicBezTo>
                  <a:pt x="121469" y="1596101"/>
                  <a:pt x="6343" y="1513219"/>
                  <a:pt x="0" y="1356145"/>
                </a:cubicBezTo>
                <a:cubicBezTo>
                  <a:pt x="-4586" y="1131184"/>
                  <a:pt x="3427" y="958858"/>
                  <a:pt x="0" y="835385"/>
                </a:cubicBezTo>
                <a:cubicBezTo>
                  <a:pt x="-3427" y="711912"/>
                  <a:pt x="21212" y="415163"/>
                  <a:pt x="0" y="271229"/>
                </a:cubicBezTo>
                <a:close/>
              </a:path>
              <a:path w="5221372" h="1627374" stroke="0" extrusionOk="0">
                <a:moveTo>
                  <a:pt x="0" y="271229"/>
                </a:moveTo>
                <a:cubicBezTo>
                  <a:pt x="-5665" y="140750"/>
                  <a:pt x="152154" y="10149"/>
                  <a:pt x="271229" y="0"/>
                </a:cubicBezTo>
                <a:cubicBezTo>
                  <a:pt x="569979" y="-5167"/>
                  <a:pt x="699745" y="-2767"/>
                  <a:pt x="892856" y="0"/>
                </a:cubicBezTo>
                <a:cubicBezTo>
                  <a:pt x="1085967" y="2767"/>
                  <a:pt x="1324935" y="-14869"/>
                  <a:pt x="1654851" y="0"/>
                </a:cubicBezTo>
                <a:cubicBezTo>
                  <a:pt x="1984768" y="14869"/>
                  <a:pt x="1966454" y="2848"/>
                  <a:pt x="2276478" y="0"/>
                </a:cubicBezTo>
                <a:cubicBezTo>
                  <a:pt x="2586502" y="-2848"/>
                  <a:pt x="2578641" y="23924"/>
                  <a:pt x="2804527" y="0"/>
                </a:cubicBezTo>
                <a:cubicBezTo>
                  <a:pt x="3030413" y="-23924"/>
                  <a:pt x="3343139" y="32876"/>
                  <a:pt x="3519732" y="0"/>
                </a:cubicBezTo>
                <a:cubicBezTo>
                  <a:pt x="3696326" y="-32876"/>
                  <a:pt x="4124097" y="38"/>
                  <a:pt x="4281727" y="0"/>
                </a:cubicBezTo>
                <a:cubicBezTo>
                  <a:pt x="4439358" y="-38"/>
                  <a:pt x="4779883" y="9097"/>
                  <a:pt x="4950143" y="0"/>
                </a:cubicBezTo>
                <a:cubicBezTo>
                  <a:pt x="5095648" y="-2212"/>
                  <a:pt x="5239219" y="115859"/>
                  <a:pt x="5221372" y="271229"/>
                </a:cubicBezTo>
                <a:cubicBezTo>
                  <a:pt x="5233422" y="540311"/>
                  <a:pt x="5249518" y="659728"/>
                  <a:pt x="5221372" y="835385"/>
                </a:cubicBezTo>
                <a:cubicBezTo>
                  <a:pt x="5193226" y="1011042"/>
                  <a:pt x="5218844" y="1120180"/>
                  <a:pt x="5221372" y="1356145"/>
                </a:cubicBezTo>
                <a:cubicBezTo>
                  <a:pt x="5250815" y="1485815"/>
                  <a:pt x="5094884" y="1630610"/>
                  <a:pt x="4950143" y="1627374"/>
                </a:cubicBezTo>
                <a:cubicBezTo>
                  <a:pt x="4821237" y="1649839"/>
                  <a:pt x="4570558" y="1604851"/>
                  <a:pt x="4422094" y="1627374"/>
                </a:cubicBezTo>
                <a:cubicBezTo>
                  <a:pt x="4273630" y="1649897"/>
                  <a:pt x="4063301" y="1602585"/>
                  <a:pt x="3847256" y="1627374"/>
                </a:cubicBezTo>
                <a:cubicBezTo>
                  <a:pt x="3631211" y="1652163"/>
                  <a:pt x="3392534" y="1615987"/>
                  <a:pt x="3132051" y="1627374"/>
                </a:cubicBezTo>
                <a:cubicBezTo>
                  <a:pt x="2871569" y="1638761"/>
                  <a:pt x="2810388" y="1613170"/>
                  <a:pt x="2604002" y="1627374"/>
                </a:cubicBezTo>
                <a:cubicBezTo>
                  <a:pt x="2397616" y="1641578"/>
                  <a:pt x="2151572" y="1632500"/>
                  <a:pt x="1982375" y="1627374"/>
                </a:cubicBezTo>
                <a:cubicBezTo>
                  <a:pt x="1813178" y="1622248"/>
                  <a:pt x="1646680" y="1619432"/>
                  <a:pt x="1407537" y="1627374"/>
                </a:cubicBezTo>
                <a:cubicBezTo>
                  <a:pt x="1168394" y="1635316"/>
                  <a:pt x="580585" y="1634404"/>
                  <a:pt x="271229" y="1627374"/>
                </a:cubicBezTo>
                <a:cubicBezTo>
                  <a:pt x="112351" y="1635044"/>
                  <a:pt x="-5175" y="1495305"/>
                  <a:pt x="0" y="1356145"/>
                </a:cubicBezTo>
                <a:cubicBezTo>
                  <a:pt x="-24206" y="1108319"/>
                  <a:pt x="-9336" y="1070631"/>
                  <a:pt x="0" y="835385"/>
                </a:cubicBezTo>
                <a:cubicBezTo>
                  <a:pt x="9336" y="600139"/>
                  <a:pt x="2626" y="393524"/>
                  <a:pt x="0" y="271229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78589231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đó thể hiện sự quan tâm, lễ phép với bác hàng xóm.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74D77F6-39E8-4017-AAE2-19412D7D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172" y="3367546"/>
            <a:ext cx="2093828" cy="2675185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10D90863-631A-4729-A81A-5692D73B194C}"/>
              </a:ext>
            </a:extLst>
          </p:cNvPr>
          <p:cNvSpPr/>
          <p:nvPr/>
        </p:nvSpPr>
        <p:spPr>
          <a:xfrm>
            <a:off x="5273040" y="1341614"/>
            <a:ext cx="5384800" cy="2025932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0374280-3B24-421F-800E-C209D385B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46896"/>
            <a:ext cx="7010400" cy="9437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006EA3D-0D66-4EC5-838A-E24349A10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1714" y="1239842"/>
            <a:ext cx="5130800" cy="3873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1536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BB141A8E-1B3B-42E3-AA5A-7622EBC53504}"/>
              </a:ext>
            </a:extLst>
          </p:cNvPr>
          <p:cNvSpPr/>
          <p:nvPr/>
        </p:nvSpPr>
        <p:spPr>
          <a:xfrm>
            <a:off x="4962943" y="3367545"/>
            <a:ext cx="5221372" cy="2089977"/>
          </a:xfrm>
          <a:custGeom>
            <a:avLst/>
            <a:gdLst>
              <a:gd name="connsiteX0" fmla="*/ 0 w 5221372"/>
              <a:gd name="connsiteY0" fmla="*/ 348330 h 2089977"/>
              <a:gd name="connsiteX1" fmla="*/ 348330 w 5221372"/>
              <a:gd name="connsiteY1" fmla="*/ 0 h 2089977"/>
              <a:gd name="connsiteX2" fmla="*/ 823425 w 5221372"/>
              <a:gd name="connsiteY2" fmla="*/ 0 h 2089977"/>
              <a:gd name="connsiteX3" fmla="*/ 1253273 w 5221372"/>
              <a:gd name="connsiteY3" fmla="*/ 0 h 2089977"/>
              <a:gd name="connsiteX4" fmla="*/ 1773615 w 5221372"/>
              <a:gd name="connsiteY4" fmla="*/ 0 h 2089977"/>
              <a:gd name="connsiteX5" fmla="*/ 2293957 w 5221372"/>
              <a:gd name="connsiteY5" fmla="*/ 0 h 2089977"/>
              <a:gd name="connsiteX6" fmla="*/ 2723804 w 5221372"/>
              <a:gd name="connsiteY6" fmla="*/ 0 h 2089977"/>
              <a:gd name="connsiteX7" fmla="*/ 3198899 w 5221372"/>
              <a:gd name="connsiteY7" fmla="*/ 0 h 2089977"/>
              <a:gd name="connsiteX8" fmla="*/ 3673994 w 5221372"/>
              <a:gd name="connsiteY8" fmla="*/ 0 h 2089977"/>
              <a:gd name="connsiteX9" fmla="*/ 4149089 w 5221372"/>
              <a:gd name="connsiteY9" fmla="*/ 0 h 2089977"/>
              <a:gd name="connsiteX10" fmla="*/ 4873043 w 5221372"/>
              <a:gd name="connsiteY10" fmla="*/ 0 h 2089977"/>
              <a:gd name="connsiteX11" fmla="*/ 5221373 w 5221372"/>
              <a:gd name="connsiteY11" fmla="*/ 348330 h 2089977"/>
              <a:gd name="connsiteX12" fmla="*/ 5221372 w 5221372"/>
              <a:gd name="connsiteY12" fmla="*/ 1741648 h 2089977"/>
              <a:gd name="connsiteX13" fmla="*/ 4873042 w 5221372"/>
              <a:gd name="connsiteY13" fmla="*/ 2089978 h 2089977"/>
              <a:gd name="connsiteX14" fmla="*/ 4307453 w 5221372"/>
              <a:gd name="connsiteY14" fmla="*/ 2089978 h 2089977"/>
              <a:gd name="connsiteX15" fmla="*/ 3787111 w 5221372"/>
              <a:gd name="connsiteY15" fmla="*/ 2089978 h 2089977"/>
              <a:gd name="connsiteX16" fmla="*/ 3221522 w 5221372"/>
              <a:gd name="connsiteY16" fmla="*/ 2089978 h 2089977"/>
              <a:gd name="connsiteX17" fmla="*/ 2655933 w 5221372"/>
              <a:gd name="connsiteY17" fmla="*/ 2089978 h 2089977"/>
              <a:gd name="connsiteX18" fmla="*/ 2226085 w 5221372"/>
              <a:gd name="connsiteY18" fmla="*/ 2089977 h 2089977"/>
              <a:gd name="connsiteX19" fmla="*/ 1750991 w 5221372"/>
              <a:gd name="connsiteY19" fmla="*/ 2089977 h 2089977"/>
              <a:gd name="connsiteX20" fmla="*/ 1230649 w 5221372"/>
              <a:gd name="connsiteY20" fmla="*/ 2089977 h 2089977"/>
              <a:gd name="connsiteX21" fmla="*/ 348330 w 5221372"/>
              <a:gd name="connsiteY21" fmla="*/ 2089977 h 2089977"/>
              <a:gd name="connsiteX22" fmla="*/ 0 w 5221372"/>
              <a:gd name="connsiteY22" fmla="*/ 1741647 h 2089977"/>
              <a:gd name="connsiteX23" fmla="*/ 0 w 5221372"/>
              <a:gd name="connsiteY23" fmla="*/ 1291141 h 2089977"/>
              <a:gd name="connsiteX24" fmla="*/ 0 w 5221372"/>
              <a:gd name="connsiteY24" fmla="*/ 854569 h 2089977"/>
              <a:gd name="connsiteX25" fmla="*/ 0 w 5221372"/>
              <a:gd name="connsiteY25" fmla="*/ 348330 h 208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21372" h="2089977" fill="none" extrusionOk="0">
                <a:moveTo>
                  <a:pt x="0" y="348330"/>
                </a:moveTo>
                <a:cubicBezTo>
                  <a:pt x="-36024" y="177590"/>
                  <a:pt x="142413" y="34510"/>
                  <a:pt x="348330" y="0"/>
                </a:cubicBezTo>
                <a:cubicBezTo>
                  <a:pt x="555081" y="-22069"/>
                  <a:pt x="656231" y="46117"/>
                  <a:pt x="823425" y="0"/>
                </a:cubicBezTo>
                <a:cubicBezTo>
                  <a:pt x="990620" y="-46117"/>
                  <a:pt x="1099742" y="25509"/>
                  <a:pt x="1253273" y="0"/>
                </a:cubicBezTo>
                <a:cubicBezTo>
                  <a:pt x="1406804" y="-25509"/>
                  <a:pt x="1626940" y="20081"/>
                  <a:pt x="1773615" y="0"/>
                </a:cubicBezTo>
                <a:cubicBezTo>
                  <a:pt x="1920290" y="-20081"/>
                  <a:pt x="2046639" y="22532"/>
                  <a:pt x="2293957" y="0"/>
                </a:cubicBezTo>
                <a:cubicBezTo>
                  <a:pt x="2541275" y="-22532"/>
                  <a:pt x="2584769" y="38048"/>
                  <a:pt x="2723804" y="0"/>
                </a:cubicBezTo>
                <a:cubicBezTo>
                  <a:pt x="2862839" y="-38048"/>
                  <a:pt x="3003373" y="16534"/>
                  <a:pt x="3198899" y="0"/>
                </a:cubicBezTo>
                <a:cubicBezTo>
                  <a:pt x="3394426" y="-16534"/>
                  <a:pt x="3504952" y="4255"/>
                  <a:pt x="3673994" y="0"/>
                </a:cubicBezTo>
                <a:cubicBezTo>
                  <a:pt x="3843036" y="-4255"/>
                  <a:pt x="4039444" y="51048"/>
                  <a:pt x="4149089" y="0"/>
                </a:cubicBezTo>
                <a:cubicBezTo>
                  <a:pt x="4258734" y="-51048"/>
                  <a:pt x="4624809" y="24175"/>
                  <a:pt x="4873043" y="0"/>
                </a:cubicBezTo>
                <a:cubicBezTo>
                  <a:pt x="5052610" y="-31432"/>
                  <a:pt x="5264686" y="153190"/>
                  <a:pt x="5221373" y="348330"/>
                </a:cubicBezTo>
                <a:cubicBezTo>
                  <a:pt x="5342258" y="770490"/>
                  <a:pt x="5251489" y="1270199"/>
                  <a:pt x="5221372" y="1741648"/>
                </a:cubicBezTo>
                <a:cubicBezTo>
                  <a:pt x="5195945" y="1928470"/>
                  <a:pt x="5048863" y="2058529"/>
                  <a:pt x="4873042" y="2089978"/>
                </a:cubicBezTo>
                <a:cubicBezTo>
                  <a:pt x="4722335" y="2122678"/>
                  <a:pt x="4478606" y="2084627"/>
                  <a:pt x="4307453" y="2089978"/>
                </a:cubicBezTo>
                <a:cubicBezTo>
                  <a:pt x="4136300" y="2095329"/>
                  <a:pt x="3934308" y="2060380"/>
                  <a:pt x="3787111" y="2089978"/>
                </a:cubicBezTo>
                <a:cubicBezTo>
                  <a:pt x="3639914" y="2119576"/>
                  <a:pt x="3453230" y="2063107"/>
                  <a:pt x="3221522" y="2089978"/>
                </a:cubicBezTo>
                <a:cubicBezTo>
                  <a:pt x="2989814" y="2116849"/>
                  <a:pt x="2929908" y="2069528"/>
                  <a:pt x="2655933" y="2089978"/>
                </a:cubicBezTo>
                <a:cubicBezTo>
                  <a:pt x="2381958" y="2110427"/>
                  <a:pt x="2355663" y="2065268"/>
                  <a:pt x="2226085" y="2089977"/>
                </a:cubicBezTo>
                <a:cubicBezTo>
                  <a:pt x="2096507" y="2114686"/>
                  <a:pt x="1926901" y="2054508"/>
                  <a:pt x="1750991" y="2089977"/>
                </a:cubicBezTo>
                <a:cubicBezTo>
                  <a:pt x="1575081" y="2125446"/>
                  <a:pt x="1450094" y="2073748"/>
                  <a:pt x="1230649" y="2089977"/>
                </a:cubicBezTo>
                <a:cubicBezTo>
                  <a:pt x="1011204" y="2106206"/>
                  <a:pt x="588288" y="1996699"/>
                  <a:pt x="348330" y="2089977"/>
                </a:cubicBezTo>
                <a:cubicBezTo>
                  <a:pt x="144192" y="2078615"/>
                  <a:pt x="17159" y="1952926"/>
                  <a:pt x="0" y="1741647"/>
                </a:cubicBezTo>
                <a:cubicBezTo>
                  <a:pt x="-26857" y="1572853"/>
                  <a:pt x="372" y="1398684"/>
                  <a:pt x="0" y="1291141"/>
                </a:cubicBezTo>
                <a:cubicBezTo>
                  <a:pt x="-372" y="1183598"/>
                  <a:pt x="29844" y="993239"/>
                  <a:pt x="0" y="854569"/>
                </a:cubicBezTo>
                <a:cubicBezTo>
                  <a:pt x="-29844" y="715899"/>
                  <a:pt x="47242" y="515557"/>
                  <a:pt x="0" y="348330"/>
                </a:cubicBezTo>
                <a:close/>
              </a:path>
              <a:path w="5221372" h="2089977" stroke="0" extrusionOk="0">
                <a:moveTo>
                  <a:pt x="0" y="348330"/>
                </a:moveTo>
                <a:cubicBezTo>
                  <a:pt x="25745" y="147346"/>
                  <a:pt x="176481" y="-10484"/>
                  <a:pt x="348330" y="0"/>
                </a:cubicBezTo>
                <a:cubicBezTo>
                  <a:pt x="647719" y="-64338"/>
                  <a:pt x="783739" y="2466"/>
                  <a:pt x="959166" y="0"/>
                </a:cubicBezTo>
                <a:cubicBezTo>
                  <a:pt x="1134593" y="-2466"/>
                  <a:pt x="1260511" y="41373"/>
                  <a:pt x="1389014" y="0"/>
                </a:cubicBezTo>
                <a:cubicBezTo>
                  <a:pt x="1517517" y="-41373"/>
                  <a:pt x="1909420" y="23077"/>
                  <a:pt x="2045097" y="0"/>
                </a:cubicBezTo>
                <a:cubicBezTo>
                  <a:pt x="2180774" y="-23077"/>
                  <a:pt x="2357571" y="34584"/>
                  <a:pt x="2655934" y="0"/>
                </a:cubicBezTo>
                <a:cubicBezTo>
                  <a:pt x="2954297" y="-34584"/>
                  <a:pt x="3077304" y="29428"/>
                  <a:pt x="3312017" y="0"/>
                </a:cubicBezTo>
                <a:cubicBezTo>
                  <a:pt x="3546730" y="-29428"/>
                  <a:pt x="3582781" y="19268"/>
                  <a:pt x="3832359" y="0"/>
                </a:cubicBezTo>
                <a:cubicBezTo>
                  <a:pt x="4081937" y="-19268"/>
                  <a:pt x="4181606" y="61961"/>
                  <a:pt x="4352701" y="0"/>
                </a:cubicBezTo>
                <a:cubicBezTo>
                  <a:pt x="4523796" y="-61961"/>
                  <a:pt x="4682722" y="27900"/>
                  <a:pt x="4873043" y="0"/>
                </a:cubicBezTo>
                <a:cubicBezTo>
                  <a:pt x="5051096" y="9767"/>
                  <a:pt x="5169005" y="131952"/>
                  <a:pt x="5221373" y="348330"/>
                </a:cubicBezTo>
                <a:cubicBezTo>
                  <a:pt x="5354572" y="802822"/>
                  <a:pt x="5198429" y="1292347"/>
                  <a:pt x="5221372" y="1741648"/>
                </a:cubicBezTo>
                <a:cubicBezTo>
                  <a:pt x="5225419" y="1941020"/>
                  <a:pt x="5073933" y="2069142"/>
                  <a:pt x="4873042" y="2089978"/>
                </a:cubicBezTo>
                <a:cubicBezTo>
                  <a:pt x="4660565" y="2139619"/>
                  <a:pt x="4618125" y="2043866"/>
                  <a:pt x="4397947" y="2089978"/>
                </a:cubicBezTo>
                <a:cubicBezTo>
                  <a:pt x="4177770" y="2136090"/>
                  <a:pt x="3877145" y="2063482"/>
                  <a:pt x="3741864" y="2089978"/>
                </a:cubicBezTo>
                <a:cubicBezTo>
                  <a:pt x="3606583" y="2116474"/>
                  <a:pt x="3309972" y="2071855"/>
                  <a:pt x="3085781" y="2089978"/>
                </a:cubicBezTo>
                <a:cubicBezTo>
                  <a:pt x="2861590" y="2108101"/>
                  <a:pt x="2754567" y="2063368"/>
                  <a:pt x="2565439" y="2089977"/>
                </a:cubicBezTo>
                <a:cubicBezTo>
                  <a:pt x="2376311" y="2116586"/>
                  <a:pt x="2142970" y="2084968"/>
                  <a:pt x="1954603" y="2089977"/>
                </a:cubicBezTo>
                <a:cubicBezTo>
                  <a:pt x="1766236" y="2094986"/>
                  <a:pt x="1614521" y="2074471"/>
                  <a:pt x="1389014" y="2089977"/>
                </a:cubicBezTo>
                <a:cubicBezTo>
                  <a:pt x="1163507" y="2105483"/>
                  <a:pt x="1114920" y="2056591"/>
                  <a:pt x="913919" y="2089977"/>
                </a:cubicBezTo>
                <a:cubicBezTo>
                  <a:pt x="712919" y="2123363"/>
                  <a:pt x="576532" y="2033592"/>
                  <a:pt x="348330" y="2089977"/>
                </a:cubicBezTo>
                <a:cubicBezTo>
                  <a:pt x="149977" y="2092119"/>
                  <a:pt x="-1078" y="1978670"/>
                  <a:pt x="0" y="1741647"/>
                </a:cubicBezTo>
                <a:cubicBezTo>
                  <a:pt x="-17570" y="1609680"/>
                  <a:pt x="36235" y="1457710"/>
                  <a:pt x="0" y="1291141"/>
                </a:cubicBezTo>
                <a:cubicBezTo>
                  <a:pt x="-36235" y="1124572"/>
                  <a:pt x="47698" y="1022719"/>
                  <a:pt x="0" y="854569"/>
                </a:cubicBezTo>
                <a:cubicBezTo>
                  <a:pt x="-47698" y="686419"/>
                  <a:pt x="53444" y="521220"/>
                  <a:pt x="0" y="348330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1487734217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đó thể hiện bạn nữ và mẹ biết quan tâm, chia sẻ với hàng xóm.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74D77F6-39E8-4017-AAE2-19412D7D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172" y="3367546"/>
            <a:ext cx="2093828" cy="2675185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10D90863-631A-4729-A81A-5692D73B194C}"/>
              </a:ext>
            </a:extLst>
          </p:cNvPr>
          <p:cNvSpPr/>
          <p:nvPr/>
        </p:nvSpPr>
        <p:spPr>
          <a:xfrm>
            <a:off x="5699760" y="1400477"/>
            <a:ext cx="4876800" cy="17399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0374280-3B24-421F-800E-C209D385B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46896"/>
            <a:ext cx="7010400" cy="943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455F23-7A83-49EE-9D98-7DFE8D38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61" y="1249680"/>
            <a:ext cx="4525276" cy="43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410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BB141A8E-1B3B-42E3-AA5A-7622EBC53504}"/>
              </a:ext>
            </a:extLst>
          </p:cNvPr>
          <p:cNvSpPr/>
          <p:nvPr/>
        </p:nvSpPr>
        <p:spPr>
          <a:xfrm>
            <a:off x="4962943" y="3718560"/>
            <a:ext cx="5221372" cy="2072640"/>
          </a:xfrm>
          <a:custGeom>
            <a:avLst/>
            <a:gdLst>
              <a:gd name="connsiteX0" fmla="*/ 0 w 5221372"/>
              <a:gd name="connsiteY0" fmla="*/ 345440 h 2072640"/>
              <a:gd name="connsiteX1" fmla="*/ 345440 w 5221372"/>
              <a:gd name="connsiteY1" fmla="*/ 0 h 2072640"/>
              <a:gd name="connsiteX2" fmla="*/ 947348 w 5221372"/>
              <a:gd name="connsiteY2" fmla="*/ 0 h 2072640"/>
              <a:gd name="connsiteX3" fmla="*/ 1594561 w 5221372"/>
              <a:gd name="connsiteY3" fmla="*/ 0 h 2072640"/>
              <a:gd name="connsiteX4" fmla="*/ 2105860 w 5221372"/>
              <a:gd name="connsiteY4" fmla="*/ 0 h 2072640"/>
              <a:gd name="connsiteX5" fmla="*/ 2843683 w 5221372"/>
              <a:gd name="connsiteY5" fmla="*/ 0 h 2072640"/>
              <a:gd name="connsiteX6" fmla="*/ 3400286 w 5221372"/>
              <a:gd name="connsiteY6" fmla="*/ 0 h 2072640"/>
              <a:gd name="connsiteX7" fmla="*/ 4092804 w 5221372"/>
              <a:gd name="connsiteY7" fmla="*/ 0 h 2072640"/>
              <a:gd name="connsiteX8" fmla="*/ 4875932 w 5221372"/>
              <a:gd name="connsiteY8" fmla="*/ 0 h 2072640"/>
              <a:gd name="connsiteX9" fmla="*/ 5221372 w 5221372"/>
              <a:gd name="connsiteY9" fmla="*/ 345440 h 2072640"/>
              <a:gd name="connsiteX10" fmla="*/ 5221372 w 5221372"/>
              <a:gd name="connsiteY10" fmla="*/ 1022502 h 2072640"/>
              <a:gd name="connsiteX11" fmla="*/ 5221372 w 5221372"/>
              <a:gd name="connsiteY11" fmla="*/ 1727200 h 2072640"/>
              <a:gd name="connsiteX12" fmla="*/ 4875932 w 5221372"/>
              <a:gd name="connsiteY12" fmla="*/ 2072640 h 2072640"/>
              <a:gd name="connsiteX13" fmla="*/ 4319329 w 5221372"/>
              <a:gd name="connsiteY13" fmla="*/ 2072640 h 2072640"/>
              <a:gd name="connsiteX14" fmla="*/ 3581506 w 5221372"/>
              <a:gd name="connsiteY14" fmla="*/ 2072640 h 2072640"/>
              <a:gd name="connsiteX15" fmla="*/ 2843683 w 5221372"/>
              <a:gd name="connsiteY15" fmla="*/ 2072640 h 2072640"/>
              <a:gd name="connsiteX16" fmla="*/ 2151165 w 5221372"/>
              <a:gd name="connsiteY16" fmla="*/ 2072640 h 2072640"/>
              <a:gd name="connsiteX17" fmla="*/ 1549256 w 5221372"/>
              <a:gd name="connsiteY17" fmla="*/ 2072640 h 2072640"/>
              <a:gd name="connsiteX18" fmla="*/ 992653 w 5221372"/>
              <a:gd name="connsiteY18" fmla="*/ 2072640 h 2072640"/>
              <a:gd name="connsiteX19" fmla="*/ 345440 w 5221372"/>
              <a:gd name="connsiteY19" fmla="*/ 2072640 h 2072640"/>
              <a:gd name="connsiteX20" fmla="*/ 0 w 5221372"/>
              <a:gd name="connsiteY20" fmla="*/ 1727200 h 2072640"/>
              <a:gd name="connsiteX21" fmla="*/ 0 w 5221372"/>
              <a:gd name="connsiteY21" fmla="*/ 1063955 h 2072640"/>
              <a:gd name="connsiteX22" fmla="*/ 0 w 5221372"/>
              <a:gd name="connsiteY22" fmla="*/ 345440 h 207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21372" h="2072640" fill="none" extrusionOk="0">
                <a:moveTo>
                  <a:pt x="0" y="345440"/>
                </a:moveTo>
                <a:cubicBezTo>
                  <a:pt x="-14256" y="145826"/>
                  <a:pt x="157436" y="-30498"/>
                  <a:pt x="345440" y="0"/>
                </a:cubicBezTo>
                <a:cubicBezTo>
                  <a:pt x="630186" y="12456"/>
                  <a:pt x="780556" y="8049"/>
                  <a:pt x="947348" y="0"/>
                </a:cubicBezTo>
                <a:cubicBezTo>
                  <a:pt x="1114140" y="-8049"/>
                  <a:pt x="1366881" y="22554"/>
                  <a:pt x="1594561" y="0"/>
                </a:cubicBezTo>
                <a:cubicBezTo>
                  <a:pt x="1822241" y="-22554"/>
                  <a:pt x="1966694" y="15065"/>
                  <a:pt x="2105860" y="0"/>
                </a:cubicBezTo>
                <a:cubicBezTo>
                  <a:pt x="2245026" y="-15065"/>
                  <a:pt x="2693949" y="-8503"/>
                  <a:pt x="2843683" y="0"/>
                </a:cubicBezTo>
                <a:cubicBezTo>
                  <a:pt x="2993417" y="8503"/>
                  <a:pt x="3140599" y="13627"/>
                  <a:pt x="3400286" y="0"/>
                </a:cubicBezTo>
                <a:cubicBezTo>
                  <a:pt x="3659973" y="-13627"/>
                  <a:pt x="3815622" y="-33664"/>
                  <a:pt x="4092804" y="0"/>
                </a:cubicBezTo>
                <a:cubicBezTo>
                  <a:pt x="4369986" y="33664"/>
                  <a:pt x="4515752" y="-699"/>
                  <a:pt x="4875932" y="0"/>
                </a:cubicBezTo>
                <a:cubicBezTo>
                  <a:pt x="5030820" y="28472"/>
                  <a:pt x="5248441" y="178447"/>
                  <a:pt x="5221372" y="345440"/>
                </a:cubicBezTo>
                <a:cubicBezTo>
                  <a:pt x="5241371" y="542174"/>
                  <a:pt x="5253674" y="753990"/>
                  <a:pt x="5221372" y="1022502"/>
                </a:cubicBezTo>
                <a:cubicBezTo>
                  <a:pt x="5189070" y="1291014"/>
                  <a:pt x="5237152" y="1508430"/>
                  <a:pt x="5221372" y="1727200"/>
                </a:cubicBezTo>
                <a:cubicBezTo>
                  <a:pt x="5216881" y="1949328"/>
                  <a:pt x="5073637" y="2072509"/>
                  <a:pt x="4875932" y="2072640"/>
                </a:cubicBezTo>
                <a:cubicBezTo>
                  <a:pt x="4651017" y="2083127"/>
                  <a:pt x="4573544" y="2080332"/>
                  <a:pt x="4319329" y="2072640"/>
                </a:cubicBezTo>
                <a:cubicBezTo>
                  <a:pt x="4065114" y="2064948"/>
                  <a:pt x="3897664" y="2080122"/>
                  <a:pt x="3581506" y="2072640"/>
                </a:cubicBezTo>
                <a:cubicBezTo>
                  <a:pt x="3265348" y="2065158"/>
                  <a:pt x="3150354" y="2083314"/>
                  <a:pt x="2843683" y="2072640"/>
                </a:cubicBezTo>
                <a:cubicBezTo>
                  <a:pt x="2537012" y="2061966"/>
                  <a:pt x="2448412" y="2090428"/>
                  <a:pt x="2151165" y="2072640"/>
                </a:cubicBezTo>
                <a:cubicBezTo>
                  <a:pt x="1853918" y="2054852"/>
                  <a:pt x="1785242" y="2046934"/>
                  <a:pt x="1549256" y="2072640"/>
                </a:cubicBezTo>
                <a:cubicBezTo>
                  <a:pt x="1313270" y="2098346"/>
                  <a:pt x="1268854" y="2058323"/>
                  <a:pt x="992653" y="2072640"/>
                </a:cubicBezTo>
                <a:cubicBezTo>
                  <a:pt x="716452" y="2086957"/>
                  <a:pt x="505381" y="2047520"/>
                  <a:pt x="345440" y="2072640"/>
                </a:cubicBezTo>
                <a:cubicBezTo>
                  <a:pt x="154685" y="2050326"/>
                  <a:pt x="17726" y="1938320"/>
                  <a:pt x="0" y="1727200"/>
                </a:cubicBezTo>
                <a:cubicBezTo>
                  <a:pt x="2333" y="1588178"/>
                  <a:pt x="24299" y="1297635"/>
                  <a:pt x="0" y="1063955"/>
                </a:cubicBezTo>
                <a:cubicBezTo>
                  <a:pt x="-24299" y="830276"/>
                  <a:pt x="22434" y="698426"/>
                  <a:pt x="0" y="345440"/>
                </a:cubicBezTo>
                <a:close/>
              </a:path>
              <a:path w="5221372" h="2072640" stroke="0" extrusionOk="0">
                <a:moveTo>
                  <a:pt x="0" y="345440"/>
                </a:moveTo>
                <a:cubicBezTo>
                  <a:pt x="-9733" y="187850"/>
                  <a:pt x="181069" y="8725"/>
                  <a:pt x="345440" y="0"/>
                </a:cubicBezTo>
                <a:cubicBezTo>
                  <a:pt x="495571" y="-10440"/>
                  <a:pt x="740960" y="23505"/>
                  <a:pt x="947348" y="0"/>
                </a:cubicBezTo>
                <a:cubicBezTo>
                  <a:pt x="1153736" y="-23505"/>
                  <a:pt x="1421114" y="23534"/>
                  <a:pt x="1685171" y="0"/>
                </a:cubicBezTo>
                <a:cubicBezTo>
                  <a:pt x="1949228" y="-23534"/>
                  <a:pt x="2152601" y="9693"/>
                  <a:pt x="2287079" y="0"/>
                </a:cubicBezTo>
                <a:cubicBezTo>
                  <a:pt x="2421557" y="-9693"/>
                  <a:pt x="2655207" y="19446"/>
                  <a:pt x="2798378" y="0"/>
                </a:cubicBezTo>
                <a:cubicBezTo>
                  <a:pt x="2941549" y="-19446"/>
                  <a:pt x="3274161" y="8428"/>
                  <a:pt x="3490896" y="0"/>
                </a:cubicBezTo>
                <a:cubicBezTo>
                  <a:pt x="3707631" y="-8428"/>
                  <a:pt x="3893134" y="15452"/>
                  <a:pt x="4228719" y="0"/>
                </a:cubicBezTo>
                <a:cubicBezTo>
                  <a:pt x="4564304" y="-15452"/>
                  <a:pt x="4630180" y="-453"/>
                  <a:pt x="4875932" y="0"/>
                </a:cubicBezTo>
                <a:cubicBezTo>
                  <a:pt x="5049521" y="-8862"/>
                  <a:pt x="5231800" y="151402"/>
                  <a:pt x="5221372" y="345440"/>
                </a:cubicBezTo>
                <a:cubicBezTo>
                  <a:pt x="5232326" y="511802"/>
                  <a:pt x="5224746" y="848748"/>
                  <a:pt x="5221372" y="1063955"/>
                </a:cubicBezTo>
                <a:cubicBezTo>
                  <a:pt x="5217998" y="1279163"/>
                  <a:pt x="5199351" y="1578823"/>
                  <a:pt x="5221372" y="1727200"/>
                </a:cubicBezTo>
                <a:cubicBezTo>
                  <a:pt x="5260049" y="1891543"/>
                  <a:pt x="5026713" y="2098245"/>
                  <a:pt x="4875932" y="2072640"/>
                </a:cubicBezTo>
                <a:cubicBezTo>
                  <a:pt x="4737087" y="2092957"/>
                  <a:pt x="4536550" y="2062513"/>
                  <a:pt x="4364634" y="2072640"/>
                </a:cubicBezTo>
                <a:cubicBezTo>
                  <a:pt x="4192718" y="2082767"/>
                  <a:pt x="3952781" y="2049905"/>
                  <a:pt x="3808030" y="2072640"/>
                </a:cubicBezTo>
                <a:cubicBezTo>
                  <a:pt x="3663279" y="2095375"/>
                  <a:pt x="3256894" y="2065614"/>
                  <a:pt x="3115512" y="2072640"/>
                </a:cubicBezTo>
                <a:cubicBezTo>
                  <a:pt x="2974130" y="2079666"/>
                  <a:pt x="2788814" y="2078660"/>
                  <a:pt x="2604214" y="2072640"/>
                </a:cubicBezTo>
                <a:cubicBezTo>
                  <a:pt x="2419614" y="2066620"/>
                  <a:pt x="2231040" y="2067701"/>
                  <a:pt x="2002306" y="2072640"/>
                </a:cubicBezTo>
                <a:cubicBezTo>
                  <a:pt x="1773572" y="2077579"/>
                  <a:pt x="1585179" y="2050806"/>
                  <a:pt x="1445702" y="2072640"/>
                </a:cubicBezTo>
                <a:cubicBezTo>
                  <a:pt x="1306225" y="2094474"/>
                  <a:pt x="571657" y="2066728"/>
                  <a:pt x="345440" y="2072640"/>
                </a:cubicBezTo>
                <a:cubicBezTo>
                  <a:pt x="142329" y="2083052"/>
                  <a:pt x="-12215" y="1892876"/>
                  <a:pt x="0" y="1727200"/>
                </a:cubicBezTo>
                <a:cubicBezTo>
                  <a:pt x="25967" y="1523443"/>
                  <a:pt x="24481" y="1376759"/>
                  <a:pt x="0" y="1063955"/>
                </a:cubicBezTo>
                <a:cubicBezTo>
                  <a:pt x="-24481" y="751152"/>
                  <a:pt x="18369" y="669381"/>
                  <a:pt x="0" y="345440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78589231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 làm đó 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hể hiện bạn nam và mẹ quan tâm, lo lắng cho sức khỏe của ông hàng xóm.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74D77F6-39E8-4017-AAE2-19412D7D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172" y="3892761"/>
            <a:ext cx="2093828" cy="2675185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10D90863-631A-4729-A81A-5692D73B194C}"/>
              </a:ext>
            </a:extLst>
          </p:cNvPr>
          <p:cNvSpPr/>
          <p:nvPr/>
        </p:nvSpPr>
        <p:spPr>
          <a:xfrm>
            <a:off x="5222240" y="1627646"/>
            <a:ext cx="5435600" cy="17399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0374280-3B24-421F-800E-C209D385B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46896"/>
            <a:ext cx="7010400" cy="943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37FB8F-7688-4A88-B2C9-ABFB79E87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36" y="1384570"/>
            <a:ext cx="4603570" cy="3431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0142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BB141A8E-1B3B-42E3-AA5A-7622EBC53504}"/>
              </a:ext>
            </a:extLst>
          </p:cNvPr>
          <p:cNvSpPr/>
          <p:nvPr/>
        </p:nvSpPr>
        <p:spPr>
          <a:xfrm>
            <a:off x="4962943" y="3367545"/>
            <a:ext cx="5221372" cy="2089977"/>
          </a:xfrm>
          <a:custGeom>
            <a:avLst/>
            <a:gdLst>
              <a:gd name="connsiteX0" fmla="*/ 0 w 5221372"/>
              <a:gd name="connsiteY0" fmla="*/ 348330 h 2089977"/>
              <a:gd name="connsiteX1" fmla="*/ 348330 w 5221372"/>
              <a:gd name="connsiteY1" fmla="*/ 0 h 2089977"/>
              <a:gd name="connsiteX2" fmla="*/ 823425 w 5221372"/>
              <a:gd name="connsiteY2" fmla="*/ 0 h 2089977"/>
              <a:gd name="connsiteX3" fmla="*/ 1253273 w 5221372"/>
              <a:gd name="connsiteY3" fmla="*/ 0 h 2089977"/>
              <a:gd name="connsiteX4" fmla="*/ 1773615 w 5221372"/>
              <a:gd name="connsiteY4" fmla="*/ 0 h 2089977"/>
              <a:gd name="connsiteX5" fmla="*/ 2293957 w 5221372"/>
              <a:gd name="connsiteY5" fmla="*/ 0 h 2089977"/>
              <a:gd name="connsiteX6" fmla="*/ 2723804 w 5221372"/>
              <a:gd name="connsiteY6" fmla="*/ 0 h 2089977"/>
              <a:gd name="connsiteX7" fmla="*/ 3198899 w 5221372"/>
              <a:gd name="connsiteY7" fmla="*/ 0 h 2089977"/>
              <a:gd name="connsiteX8" fmla="*/ 3673994 w 5221372"/>
              <a:gd name="connsiteY8" fmla="*/ 0 h 2089977"/>
              <a:gd name="connsiteX9" fmla="*/ 4149089 w 5221372"/>
              <a:gd name="connsiteY9" fmla="*/ 0 h 2089977"/>
              <a:gd name="connsiteX10" fmla="*/ 4873043 w 5221372"/>
              <a:gd name="connsiteY10" fmla="*/ 0 h 2089977"/>
              <a:gd name="connsiteX11" fmla="*/ 5221373 w 5221372"/>
              <a:gd name="connsiteY11" fmla="*/ 348330 h 2089977"/>
              <a:gd name="connsiteX12" fmla="*/ 5221372 w 5221372"/>
              <a:gd name="connsiteY12" fmla="*/ 1741648 h 2089977"/>
              <a:gd name="connsiteX13" fmla="*/ 4873042 w 5221372"/>
              <a:gd name="connsiteY13" fmla="*/ 2089978 h 2089977"/>
              <a:gd name="connsiteX14" fmla="*/ 4307453 w 5221372"/>
              <a:gd name="connsiteY14" fmla="*/ 2089978 h 2089977"/>
              <a:gd name="connsiteX15" fmla="*/ 3787111 w 5221372"/>
              <a:gd name="connsiteY15" fmla="*/ 2089978 h 2089977"/>
              <a:gd name="connsiteX16" fmla="*/ 3221522 w 5221372"/>
              <a:gd name="connsiteY16" fmla="*/ 2089978 h 2089977"/>
              <a:gd name="connsiteX17" fmla="*/ 2655933 w 5221372"/>
              <a:gd name="connsiteY17" fmla="*/ 2089978 h 2089977"/>
              <a:gd name="connsiteX18" fmla="*/ 2226085 w 5221372"/>
              <a:gd name="connsiteY18" fmla="*/ 2089977 h 2089977"/>
              <a:gd name="connsiteX19" fmla="*/ 1750991 w 5221372"/>
              <a:gd name="connsiteY19" fmla="*/ 2089977 h 2089977"/>
              <a:gd name="connsiteX20" fmla="*/ 1230649 w 5221372"/>
              <a:gd name="connsiteY20" fmla="*/ 2089977 h 2089977"/>
              <a:gd name="connsiteX21" fmla="*/ 348330 w 5221372"/>
              <a:gd name="connsiteY21" fmla="*/ 2089977 h 2089977"/>
              <a:gd name="connsiteX22" fmla="*/ 0 w 5221372"/>
              <a:gd name="connsiteY22" fmla="*/ 1741647 h 2089977"/>
              <a:gd name="connsiteX23" fmla="*/ 0 w 5221372"/>
              <a:gd name="connsiteY23" fmla="*/ 1291141 h 2089977"/>
              <a:gd name="connsiteX24" fmla="*/ 0 w 5221372"/>
              <a:gd name="connsiteY24" fmla="*/ 854569 h 2089977"/>
              <a:gd name="connsiteX25" fmla="*/ 0 w 5221372"/>
              <a:gd name="connsiteY25" fmla="*/ 348330 h 208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21372" h="2089977" fill="none" extrusionOk="0">
                <a:moveTo>
                  <a:pt x="0" y="348330"/>
                </a:moveTo>
                <a:cubicBezTo>
                  <a:pt x="-36024" y="177590"/>
                  <a:pt x="142413" y="34510"/>
                  <a:pt x="348330" y="0"/>
                </a:cubicBezTo>
                <a:cubicBezTo>
                  <a:pt x="555081" y="-22069"/>
                  <a:pt x="656231" y="46117"/>
                  <a:pt x="823425" y="0"/>
                </a:cubicBezTo>
                <a:cubicBezTo>
                  <a:pt x="990620" y="-46117"/>
                  <a:pt x="1099742" y="25509"/>
                  <a:pt x="1253273" y="0"/>
                </a:cubicBezTo>
                <a:cubicBezTo>
                  <a:pt x="1406804" y="-25509"/>
                  <a:pt x="1626940" y="20081"/>
                  <a:pt x="1773615" y="0"/>
                </a:cubicBezTo>
                <a:cubicBezTo>
                  <a:pt x="1920290" y="-20081"/>
                  <a:pt x="2046639" y="22532"/>
                  <a:pt x="2293957" y="0"/>
                </a:cubicBezTo>
                <a:cubicBezTo>
                  <a:pt x="2541275" y="-22532"/>
                  <a:pt x="2584769" y="38048"/>
                  <a:pt x="2723804" y="0"/>
                </a:cubicBezTo>
                <a:cubicBezTo>
                  <a:pt x="2862839" y="-38048"/>
                  <a:pt x="3003373" y="16534"/>
                  <a:pt x="3198899" y="0"/>
                </a:cubicBezTo>
                <a:cubicBezTo>
                  <a:pt x="3394426" y="-16534"/>
                  <a:pt x="3504952" y="4255"/>
                  <a:pt x="3673994" y="0"/>
                </a:cubicBezTo>
                <a:cubicBezTo>
                  <a:pt x="3843036" y="-4255"/>
                  <a:pt x="4039444" y="51048"/>
                  <a:pt x="4149089" y="0"/>
                </a:cubicBezTo>
                <a:cubicBezTo>
                  <a:pt x="4258734" y="-51048"/>
                  <a:pt x="4624809" y="24175"/>
                  <a:pt x="4873043" y="0"/>
                </a:cubicBezTo>
                <a:cubicBezTo>
                  <a:pt x="5052610" y="-31432"/>
                  <a:pt x="5264686" y="153190"/>
                  <a:pt x="5221373" y="348330"/>
                </a:cubicBezTo>
                <a:cubicBezTo>
                  <a:pt x="5342258" y="770490"/>
                  <a:pt x="5251489" y="1270199"/>
                  <a:pt x="5221372" y="1741648"/>
                </a:cubicBezTo>
                <a:cubicBezTo>
                  <a:pt x="5195945" y="1928470"/>
                  <a:pt x="5048863" y="2058529"/>
                  <a:pt x="4873042" y="2089978"/>
                </a:cubicBezTo>
                <a:cubicBezTo>
                  <a:pt x="4722335" y="2122678"/>
                  <a:pt x="4478606" y="2084627"/>
                  <a:pt x="4307453" y="2089978"/>
                </a:cubicBezTo>
                <a:cubicBezTo>
                  <a:pt x="4136300" y="2095329"/>
                  <a:pt x="3934308" y="2060380"/>
                  <a:pt x="3787111" y="2089978"/>
                </a:cubicBezTo>
                <a:cubicBezTo>
                  <a:pt x="3639914" y="2119576"/>
                  <a:pt x="3453230" y="2063107"/>
                  <a:pt x="3221522" y="2089978"/>
                </a:cubicBezTo>
                <a:cubicBezTo>
                  <a:pt x="2989814" y="2116849"/>
                  <a:pt x="2929908" y="2069528"/>
                  <a:pt x="2655933" y="2089978"/>
                </a:cubicBezTo>
                <a:cubicBezTo>
                  <a:pt x="2381958" y="2110427"/>
                  <a:pt x="2355663" y="2065268"/>
                  <a:pt x="2226085" y="2089977"/>
                </a:cubicBezTo>
                <a:cubicBezTo>
                  <a:pt x="2096507" y="2114686"/>
                  <a:pt x="1926901" y="2054508"/>
                  <a:pt x="1750991" y="2089977"/>
                </a:cubicBezTo>
                <a:cubicBezTo>
                  <a:pt x="1575081" y="2125446"/>
                  <a:pt x="1450094" y="2073748"/>
                  <a:pt x="1230649" y="2089977"/>
                </a:cubicBezTo>
                <a:cubicBezTo>
                  <a:pt x="1011204" y="2106206"/>
                  <a:pt x="588288" y="1996699"/>
                  <a:pt x="348330" y="2089977"/>
                </a:cubicBezTo>
                <a:cubicBezTo>
                  <a:pt x="144192" y="2078615"/>
                  <a:pt x="17159" y="1952926"/>
                  <a:pt x="0" y="1741647"/>
                </a:cubicBezTo>
                <a:cubicBezTo>
                  <a:pt x="-26857" y="1572853"/>
                  <a:pt x="372" y="1398684"/>
                  <a:pt x="0" y="1291141"/>
                </a:cubicBezTo>
                <a:cubicBezTo>
                  <a:pt x="-372" y="1183598"/>
                  <a:pt x="29844" y="993239"/>
                  <a:pt x="0" y="854569"/>
                </a:cubicBezTo>
                <a:cubicBezTo>
                  <a:pt x="-29844" y="715899"/>
                  <a:pt x="47242" y="515557"/>
                  <a:pt x="0" y="348330"/>
                </a:cubicBezTo>
                <a:close/>
              </a:path>
              <a:path w="5221372" h="2089977" stroke="0" extrusionOk="0">
                <a:moveTo>
                  <a:pt x="0" y="348330"/>
                </a:moveTo>
                <a:cubicBezTo>
                  <a:pt x="25745" y="147346"/>
                  <a:pt x="176481" y="-10484"/>
                  <a:pt x="348330" y="0"/>
                </a:cubicBezTo>
                <a:cubicBezTo>
                  <a:pt x="647719" y="-64338"/>
                  <a:pt x="783739" y="2466"/>
                  <a:pt x="959166" y="0"/>
                </a:cubicBezTo>
                <a:cubicBezTo>
                  <a:pt x="1134593" y="-2466"/>
                  <a:pt x="1260511" y="41373"/>
                  <a:pt x="1389014" y="0"/>
                </a:cubicBezTo>
                <a:cubicBezTo>
                  <a:pt x="1517517" y="-41373"/>
                  <a:pt x="1909420" y="23077"/>
                  <a:pt x="2045097" y="0"/>
                </a:cubicBezTo>
                <a:cubicBezTo>
                  <a:pt x="2180774" y="-23077"/>
                  <a:pt x="2357571" y="34584"/>
                  <a:pt x="2655934" y="0"/>
                </a:cubicBezTo>
                <a:cubicBezTo>
                  <a:pt x="2954297" y="-34584"/>
                  <a:pt x="3077304" y="29428"/>
                  <a:pt x="3312017" y="0"/>
                </a:cubicBezTo>
                <a:cubicBezTo>
                  <a:pt x="3546730" y="-29428"/>
                  <a:pt x="3582781" y="19268"/>
                  <a:pt x="3832359" y="0"/>
                </a:cubicBezTo>
                <a:cubicBezTo>
                  <a:pt x="4081937" y="-19268"/>
                  <a:pt x="4181606" y="61961"/>
                  <a:pt x="4352701" y="0"/>
                </a:cubicBezTo>
                <a:cubicBezTo>
                  <a:pt x="4523796" y="-61961"/>
                  <a:pt x="4682722" y="27900"/>
                  <a:pt x="4873043" y="0"/>
                </a:cubicBezTo>
                <a:cubicBezTo>
                  <a:pt x="5051096" y="9767"/>
                  <a:pt x="5169005" y="131952"/>
                  <a:pt x="5221373" y="348330"/>
                </a:cubicBezTo>
                <a:cubicBezTo>
                  <a:pt x="5354572" y="802822"/>
                  <a:pt x="5198429" y="1292347"/>
                  <a:pt x="5221372" y="1741648"/>
                </a:cubicBezTo>
                <a:cubicBezTo>
                  <a:pt x="5225419" y="1941020"/>
                  <a:pt x="5073933" y="2069142"/>
                  <a:pt x="4873042" y="2089978"/>
                </a:cubicBezTo>
                <a:cubicBezTo>
                  <a:pt x="4660565" y="2139619"/>
                  <a:pt x="4618125" y="2043866"/>
                  <a:pt x="4397947" y="2089978"/>
                </a:cubicBezTo>
                <a:cubicBezTo>
                  <a:pt x="4177770" y="2136090"/>
                  <a:pt x="3877145" y="2063482"/>
                  <a:pt x="3741864" y="2089978"/>
                </a:cubicBezTo>
                <a:cubicBezTo>
                  <a:pt x="3606583" y="2116474"/>
                  <a:pt x="3309972" y="2071855"/>
                  <a:pt x="3085781" y="2089978"/>
                </a:cubicBezTo>
                <a:cubicBezTo>
                  <a:pt x="2861590" y="2108101"/>
                  <a:pt x="2754567" y="2063368"/>
                  <a:pt x="2565439" y="2089977"/>
                </a:cubicBezTo>
                <a:cubicBezTo>
                  <a:pt x="2376311" y="2116586"/>
                  <a:pt x="2142970" y="2084968"/>
                  <a:pt x="1954603" y="2089977"/>
                </a:cubicBezTo>
                <a:cubicBezTo>
                  <a:pt x="1766236" y="2094986"/>
                  <a:pt x="1614521" y="2074471"/>
                  <a:pt x="1389014" y="2089977"/>
                </a:cubicBezTo>
                <a:cubicBezTo>
                  <a:pt x="1163507" y="2105483"/>
                  <a:pt x="1114920" y="2056591"/>
                  <a:pt x="913919" y="2089977"/>
                </a:cubicBezTo>
                <a:cubicBezTo>
                  <a:pt x="712919" y="2123363"/>
                  <a:pt x="576532" y="2033592"/>
                  <a:pt x="348330" y="2089977"/>
                </a:cubicBezTo>
                <a:cubicBezTo>
                  <a:pt x="149977" y="2092119"/>
                  <a:pt x="-1078" y="1978670"/>
                  <a:pt x="0" y="1741647"/>
                </a:cubicBezTo>
                <a:cubicBezTo>
                  <a:pt x="-17570" y="1609680"/>
                  <a:pt x="36235" y="1457710"/>
                  <a:pt x="0" y="1291141"/>
                </a:cubicBezTo>
                <a:cubicBezTo>
                  <a:pt x="-36235" y="1124572"/>
                  <a:pt x="47698" y="1022719"/>
                  <a:pt x="0" y="854569"/>
                </a:cubicBezTo>
                <a:cubicBezTo>
                  <a:pt x="-47698" y="686419"/>
                  <a:pt x="53444" y="521220"/>
                  <a:pt x="0" y="348330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1487734217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đó thể hiện việc quan tâm, tạo dựng mối quan hệ tốt với những người hàng xóm.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74D77F6-39E8-4017-AAE2-19412D7D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172" y="3367546"/>
            <a:ext cx="2093828" cy="2675185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10D90863-631A-4729-A81A-5692D73B194C}"/>
              </a:ext>
            </a:extLst>
          </p:cNvPr>
          <p:cNvSpPr/>
          <p:nvPr/>
        </p:nvSpPr>
        <p:spPr>
          <a:xfrm>
            <a:off x="5699760" y="1400477"/>
            <a:ext cx="4876800" cy="17399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0374280-3B24-421F-800E-C209D385B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46896"/>
            <a:ext cx="7010400" cy="943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263C46-C844-4BD6-BEF7-35486B497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53" y="1574740"/>
            <a:ext cx="4595685" cy="322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068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607</Words>
  <Application>Microsoft Office PowerPoint</Application>
  <PresentationFormat>Widescreen</PresentationFormat>
  <Paragraphs>60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微软雅黑</vt:lpstr>
      <vt:lpstr>宋体</vt:lpstr>
      <vt:lpstr>#9Slide03 AllRoundGothic</vt:lpstr>
      <vt:lpstr>Arial</vt:lpstr>
      <vt:lpstr>Arial-Rounded</vt:lpstr>
      <vt:lpstr>Calibri</vt:lpstr>
      <vt:lpstr>等线</vt:lpstr>
      <vt:lpstr>ITC Avant Garde Std Bk</vt:lpstr>
      <vt:lpstr>Pattaya</vt:lpstr>
      <vt:lpstr>华文新魏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61</cp:revision>
  <dcterms:created xsi:type="dcterms:W3CDTF">2022-07-19T23:39:35Z</dcterms:created>
  <dcterms:modified xsi:type="dcterms:W3CDTF">2025-10-15T03:26:39Z</dcterms:modified>
</cp:coreProperties>
</file>