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81" r:id="rId3"/>
    <p:sldMasterId id="2147483693" r:id="rId4"/>
  </p:sldMasterIdLst>
  <p:notesMasterIdLst>
    <p:notesMasterId r:id="rId15"/>
  </p:notesMasterIdLst>
  <p:sldIdLst>
    <p:sldId id="302" r:id="rId5"/>
    <p:sldId id="303" r:id="rId6"/>
    <p:sldId id="259" r:id="rId7"/>
    <p:sldId id="260" r:id="rId8"/>
    <p:sldId id="268" r:id="rId9"/>
    <p:sldId id="262" r:id="rId10"/>
    <p:sldId id="267" r:id="rId11"/>
    <p:sldId id="304" r:id="rId12"/>
    <p:sldId id="298" r:id="rId13"/>
    <p:sldId id="299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8F61-052E-4F7E-AAD4-72C0D3582ACB}" type="datetimeFigureOut">
              <a:rPr lang="vi-VN" smtClean="0"/>
              <a:t>09/01/2023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695FC-1791-48D8-ABF6-EF39C9440E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5734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863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752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2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34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985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325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150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141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1530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291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63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0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68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97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59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53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7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72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12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26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2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796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59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018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872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796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337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641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197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13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4639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86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9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19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2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kumimoji="1" lang="zh-CN" altLang="en-US">
                <a:solidFill>
                  <a:prstClr val="white"/>
                </a:solidFill>
                <a:latin typeface="等线" panose="020F0502020204030204"/>
                <a:ea typeface="等线" panose="02010600030101010101" pitchFamily="2" charset="-122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 dirty="0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kumimoji="1"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6136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3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4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9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3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A811D-8ED6-40DF-B5E6-BBDEFCD26BC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7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A811D-8ED6-40DF-B5E6-BBDEFCD26BC1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DA1FD-5FA9-44AE-865C-7FCDF615D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4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8" r:id="rId13"/>
    <p:sldLayoutId id="2147483667" r:id="rId14"/>
    <p:sldLayoutId id="2147483666" r:id="rId15"/>
    <p:sldLayoutId id="2147483665" r:id="rId16"/>
    <p:sldLayoutId id="214748366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7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4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7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90.png"/><Relationship Id="rId3" Type="http://schemas.microsoft.com/office/2007/relationships/hdphoto" Target="../media/hdphoto1.wdp"/><Relationship Id="rId7" Type="http://schemas.openxmlformats.org/officeDocument/2006/relationships/image" Target="../media/image50.png"/><Relationship Id="rId12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70.png"/><Relationship Id="rId4" Type="http://schemas.openxmlformats.org/officeDocument/2006/relationships/image" Target="../media/image31.png"/><Relationship Id="rId9" Type="http://schemas.microsoft.com/office/2007/relationships/hdphoto" Target="../media/hdphoto3.wdp"/><Relationship Id="rId1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openxmlformats.org/officeDocument/2006/relationships/image" Target="../media/image1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3" Type="http://schemas.microsoft.com/office/2007/relationships/hdphoto" Target="../media/hdphoto1.wdp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microsoft.com/office/2007/relationships/hdphoto" Target="../media/hdphoto6.wdp"/><Relationship Id="rId15" Type="http://schemas.openxmlformats.org/officeDocument/2006/relationships/image" Target="../media/image22.png"/><Relationship Id="rId10" Type="http://schemas.openxmlformats.org/officeDocument/2006/relationships/image" Target="../media/image170.png"/><Relationship Id="rId4" Type="http://schemas.openxmlformats.org/officeDocument/2006/relationships/image" Target="../media/image14.png"/><Relationship Id="rId9" Type="http://schemas.openxmlformats.org/officeDocument/2006/relationships/image" Target="../media/image160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168821" y="52149"/>
            <a:ext cx="6062991" cy="1816364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-34347" y="-36511"/>
            <a:ext cx="2723470" cy="1418162"/>
            <a:chOff x="-715496" y="-42156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-715496" y="-42156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-186904" y="38004"/>
              <a:ext cx="2304608" cy="786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599756" y="779757"/>
            <a:ext cx="49355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 NHÂN 2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01040" y="3094086"/>
            <a:ext cx="10421448" cy="1595688"/>
            <a:chOff x="2109507" y="3963491"/>
            <a:chExt cx="9225783" cy="1772985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362828"/>
              <a:ext cx="8506420" cy="1373648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2296" tIns="41148" rIns="82296" bIns="41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62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70670" y="4453933"/>
              <a:ext cx="7807575" cy="1210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40" b="1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240" b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1: Bảng nhân 2 </a:t>
              </a:r>
            </a:p>
            <a:p>
              <a:pPr algn="ctr"/>
              <a:r>
                <a:rPr lang="en-US" sz="3240" b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(trang 9)</a:t>
              </a:r>
              <a:endParaRPr lang="en-US" sz="324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82283" tIns="82283" rIns="82283" bIns="82283" anchor="ctr" anchorCtr="0">
                <a:noAutofit/>
              </a:bodyPr>
              <a:lstStyle/>
              <a:p>
                <a:endParaRPr sz="162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78308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4592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 thành được bảng nhân 2.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bảng nhân 2 vào tính nhẩm.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vào giải các bài toán liên quan đến bảng nhân 2.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089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838860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1989324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458819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>
              <a:latin typeface="+mj-lt"/>
            </a:endParaRPr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08525" y="37234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927478" y="847032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892086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029781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034545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497051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>
                <a:latin typeface="+mj-lt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501815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497051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>
                <a:latin typeface="+mj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391353"/>
                <a:ext cx="25282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+mj-lt"/>
                  </a:rPr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391353"/>
                <a:ext cx="2528256" cy="523220"/>
              </a:xfrm>
              <a:prstGeom prst="rect">
                <a:avLst/>
              </a:prstGeom>
              <a:blipFill>
                <a:blip r:embed="rId4"/>
                <a:stretch>
                  <a:fillRect l="-5072" t="-11628" r="-4106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-78014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+mj-lt"/>
                </a:endParaRP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</a:rPr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2894922"/>
                <a:ext cx="2489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+mj-lt"/>
                  </a:rPr>
                  <a:t>  </a:t>
                </a:r>
                <a:r>
                  <a:rPr lang="vi-VN" sz="1600" dirty="0">
                    <a:latin typeface="+mj-lt"/>
                  </a:rPr>
                  <a:t> </a:t>
                </a:r>
                <a:r>
                  <a:rPr lang="vi-VN" sz="2800" dirty="0">
                    <a:latin typeface="+mj-lt"/>
                  </a:rPr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2894922"/>
                <a:ext cx="2489784" cy="523220"/>
              </a:xfrm>
              <a:prstGeom prst="rect">
                <a:avLst/>
              </a:prstGeom>
              <a:blipFill>
                <a:blip r:embed="rId7"/>
                <a:stretch>
                  <a:fillRect l="-5147" t="-12791" r="-416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534313"/>
            <a:ext cx="2473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1742549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+mj-lt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</a:rPr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351218"/>
                <a:ext cx="24897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latin typeface="+mj-lt"/>
                  </a:rPr>
                  <a:t>  </a:t>
                </a:r>
                <a:r>
                  <a:rPr lang="vi-VN" sz="1600" dirty="0">
                    <a:latin typeface="+mj-lt"/>
                  </a:rPr>
                  <a:t> </a:t>
                </a:r>
                <a:r>
                  <a:rPr lang="vi-VN" sz="2800" dirty="0">
                    <a:latin typeface="+mj-lt"/>
                  </a:rPr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351218"/>
                <a:ext cx="2489784" cy="523220"/>
              </a:xfrm>
              <a:prstGeom prst="rect">
                <a:avLst/>
              </a:prstGeom>
              <a:blipFill>
                <a:blip r:embed="rId10"/>
                <a:stretch>
                  <a:fillRect l="-5147" t="-12791" r="-4167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3996455"/>
            <a:ext cx="3573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357987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>
                  <a:latin typeface="+mj-lt"/>
                </a:rPr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420602" y="4691070"/>
            <a:ext cx="1792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049681" y="4813395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133782" y="4677696"/>
                <a:ext cx="1953805" cy="114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solidFill>
                      <a:srgbClr val="C00000"/>
                    </a:solidFill>
                    <a:latin typeface="+mj-lt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  <a:latin typeface="+mj-lt"/>
                  </a:rPr>
                  <a:t> 2 = 4; </a:t>
                </a:r>
                <a:endParaRPr lang="en-US" sz="2400" dirty="0">
                  <a:solidFill>
                    <a:srgbClr val="C00000"/>
                  </a:solidFill>
                  <a:latin typeface="+mj-lt"/>
                </a:endParaRP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solidFill>
                      <a:srgbClr val="C00000"/>
                    </a:solidFill>
                    <a:latin typeface="+mj-lt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  <a:latin typeface="+mj-lt"/>
                  </a:rPr>
                  <a:t> 3 = 6</a:t>
                </a:r>
                <a:r>
                  <a:rPr lang="en-US" sz="2400" dirty="0">
                    <a:solidFill>
                      <a:srgbClr val="C00000"/>
                    </a:solidFill>
                    <a:latin typeface="+mj-lt"/>
                  </a:rPr>
                  <a:t>;</a:t>
                </a:r>
                <a:endParaRPr lang="vi-VN" sz="2400" dirty="0">
                  <a:solidFill>
                    <a:srgbClr val="C0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782" y="4677696"/>
                <a:ext cx="1953805" cy="1141146"/>
              </a:xfrm>
              <a:prstGeom prst="rect">
                <a:avLst/>
              </a:prstGeom>
              <a:blipFill>
                <a:blip r:embed="rId13"/>
                <a:stretch>
                  <a:fillRect l="-4050" b="-1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126D00-985B-4C1B-AF20-D96817755B5A}"/>
                  </a:ext>
                </a:extLst>
              </p:cNvPr>
              <p:cNvSpPr txBox="1"/>
              <p:nvPr/>
            </p:nvSpPr>
            <p:spPr>
              <a:xfrm>
                <a:off x="1796831" y="5764129"/>
                <a:ext cx="8261387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7126D00-985B-4C1B-AF20-D9681775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831" y="5764129"/>
                <a:ext cx="8261387" cy="577850"/>
              </a:xfrm>
              <a:prstGeom prst="rect">
                <a:avLst/>
              </a:prstGeom>
              <a:blipFill>
                <a:blip r:embed="rId14"/>
                <a:stretch>
                  <a:fillRect l="-1181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762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  <p:bldP spid="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081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latin typeface="+mj-lt"/>
              </a:rPr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025208"/>
                  </p:ext>
                </p:extLst>
              </p:nvPr>
            </p:nvGraphicFramePr>
            <p:xfrm>
              <a:off x="7151189" y="251164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6025208"/>
                  </p:ext>
                </p:extLst>
              </p:nvPr>
            </p:nvGraphicFramePr>
            <p:xfrm>
              <a:off x="7151189" y="251164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90217" r="-825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192308" r="-825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289130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389130" r="-825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489130" r="-825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589130" r="-825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689130" r="-825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797802" r="-825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888043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619" t="-988043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>
                  <a:latin typeface="+mj-lt"/>
                </a:rPr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18814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>
                <a:latin typeface="+mj-lt"/>
              </a:rPr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latin typeface="+mj-lt"/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latin typeface="+mj-lt"/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  <a:latin typeface="+mj-lt"/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4093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build="p"/>
      <p:bldP spid="40" grpId="0" animBg="1"/>
      <p:bldP spid="41" grpId="0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8">
                <a:extLst>
                  <a:ext uri="{FF2B5EF4-FFF2-40B4-BE49-F238E27FC236}">
                    <a16:creationId xmlns:a16="http://schemas.microsoft.com/office/drawing/2014/main" id="{67DDAEFC-1032-4EB1-A095-C09A90D9D6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300216"/>
                  </p:ext>
                </p:extLst>
              </p:nvPr>
            </p:nvGraphicFramePr>
            <p:xfrm>
              <a:off x="3889375" y="395669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</a:t>
                          </a: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8">
                <a:extLst>
                  <a:ext uri="{FF2B5EF4-FFF2-40B4-BE49-F238E27FC236}">
                    <a16:creationId xmlns:a16="http://schemas.microsoft.com/office/drawing/2014/main" id="{67DDAEFC-1032-4EB1-A095-C09A90D9D64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9300216"/>
                  </p:ext>
                </p:extLst>
              </p:nvPr>
            </p:nvGraphicFramePr>
            <p:xfrm>
              <a:off x="3889375" y="395669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90217" r="-825" b="-9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190217" r="-825" b="-8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290217" r="-825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394505" r="-825" b="-6329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489130" r="-825" b="-5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589130" r="-825" b="-4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689130" r="-825" b="-3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789130" r="-825" b="-2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889130" r="-825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619" t="-989130" r="-825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Heart 2">
            <a:extLst>
              <a:ext uri="{FF2B5EF4-FFF2-40B4-BE49-F238E27FC236}">
                <a16:creationId xmlns:a16="http://schemas.microsoft.com/office/drawing/2014/main" id="{274843B0-A363-414B-AB38-D0BBF8AF4FF1}"/>
              </a:ext>
            </a:extLst>
          </p:cNvPr>
          <p:cNvSpPr/>
          <p:nvPr/>
        </p:nvSpPr>
        <p:spPr>
          <a:xfrm>
            <a:off x="5884459" y="1501252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5C31DF4D-2E2F-4B72-ADB5-E869523175A3}"/>
              </a:ext>
            </a:extLst>
          </p:cNvPr>
          <p:cNvSpPr/>
          <p:nvPr/>
        </p:nvSpPr>
        <p:spPr>
          <a:xfrm>
            <a:off x="4941856" y="2608995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8CBFBC13-603F-4E87-82D9-26DBC725180A}"/>
              </a:ext>
            </a:extLst>
          </p:cNvPr>
          <p:cNvSpPr/>
          <p:nvPr/>
        </p:nvSpPr>
        <p:spPr>
          <a:xfrm>
            <a:off x="4235355" y="3728112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ACBA5D8A-53EC-4B88-96E8-4FB0A520AD3C}"/>
              </a:ext>
            </a:extLst>
          </p:cNvPr>
          <p:cNvSpPr/>
          <p:nvPr/>
        </p:nvSpPr>
        <p:spPr>
          <a:xfrm>
            <a:off x="6009562" y="4342261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C7B5F9E9-B80D-4E8E-A9F0-011B2854DC0C}"/>
              </a:ext>
            </a:extLst>
          </p:cNvPr>
          <p:cNvSpPr/>
          <p:nvPr/>
        </p:nvSpPr>
        <p:spPr>
          <a:xfrm>
            <a:off x="4941856" y="5393138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E55FA627-FE76-405E-9FEB-67C6F9098F98}"/>
              </a:ext>
            </a:extLst>
          </p:cNvPr>
          <p:cNvSpPr/>
          <p:nvPr/>
        </p:nvSpPr>
        <p:spPr>
          <a:xfrm>
            <a:off x="6009561" y="6039250"/>
            <a:ext cx="423081" cy="40943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2230645" y="1557412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2667967" y="1557412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491577" y="2593622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7" y="2593622"/>
                <a:ext cx="1808508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491576" y="3055287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6" y="3055287"/>
                <a:ext cx="180850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491575" y="3524099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5" y="3524099"/>
                <a:ext cx="1808508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491574" y="3992911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4" y="3992911"/>
                <a:ext cx="1808508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491573" y="4461723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573" y="4461723"/>
                <a:ext cx="1808508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5405" t="-10526" r="-4392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4056405" y="2616257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5" y="2616257"/>
                <a:ext cx="1808508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4056404" y="3085069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4" y="3085069"/>
                <a:ext cx="1808508" cy="461665"/>
              </a:xfrm>
              <a:prstGeom prst="rect">
                <a:avLst/>
              </a:prstGeom>
              <a:blipFill rotWithShape="0">
                <a:blip r:embed="rId12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4056403" y="3553881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3" y="3553881"/>
                <a:ext cx="1808508" cy="461665"/>
              </a:xfrm>
              <a:prstGeom prst="rect">
                <a:avLst/>
              </a:prstGeom>
              <a:blipFill rotWithShape="0">
                <a:blip r:embed="rId13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4056402" y="4022693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2" y="4022693"/>
                <a:ext cx="1808508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4056401" y="4491505"/>
                <a:ext cx="1808508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   =       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6401" y="4491505"/>
                <a:ext cx="1808508" cy="461665"/>
              </a:xfrm>
              <a:prstGeom prst="rect">
                <a:avLst/>
              </a:prstGeom>
              <a:blipFill rotWithShape="0">
                <a:blip r:embed="rId15"/>
                <a:stretch>
                  <a:fillRect l="-5051" t="-10526" r="-4377" b="-28947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917883" y="2562845"/>
            <a:ext cx="36420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828113" y="3024334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917881" y="3472633"/>
            <a:ext cx="36420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828111" y="3965872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917879" y="4421011"/>
            <a:ext cx="36420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392942" y="2593622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392945" y="3033710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392944" y="3526949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392943" y="3982088"/>
            <a:ext cx="543739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482711" y="4468977"/>
            <a:ext cx="36420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6775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146981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1490323"/>
            <a:ext cx="1081046" cy="461666"/>
            <a:chOff x="1870518" y="1440653"/>
            <a:chExt cx="1081046" cy="461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6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100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aphicFrame>
        <p:nvGraphicFramePr>
          <p:cNvPr id="8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50656"/>
              </p:ext>
            </p:extLst>
          </p:nvPr>
        </p:nvGraphicFramePr>
        <p:xfrm>
          <a:off x="1887434" y="221998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4628772" y="346572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5681505" y="346074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6740588" y="345576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7812371" y="345077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8865104" y="344579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pic>
        <p:nvPicPr>
          <p:cNvPr id="14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11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五角星 36"/>
          <p:cNvSpPr/>
          <p:nvPr/>
        </p:nvSpPr>
        <p:spPr>
          <a:xfrm rot="2755789">
            <a:off x="9587645" y="447383"/>
            <a:ext cx="257410" cy="25741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235837" y="376901"/>
            <a:ext cx="558750" cy="558750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020332" y="291640"/>
            <a:ext cx="568898" cy="568898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592454" y="5520691"/>
            <a:ext cx="10989946" cy="994410"/>
          </a:xfrm>
          <a:prstGeom prst="rect">
            <a:avLst/>
          </a:prstGeom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535680" y="265104"/>
            <a:ext cx="5536277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>
              <a:defRPr/>
            </a:pPr>
            <a:r>
              <a:rPr lang="en-US" altLang="zh-CN" sz="486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lang="zh-CN" altLang="en-US" sz="486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5" name="五角星 32"/>
          <p:cNvSpPr/>
          <p:nvPr/>
        </p:nvSpPr>
        <p:spPr>
          <a:xfrm rot="2121297">
            <a:off x="11211643" y="1223743"/>
            <a:ext cx="300847" cy="337522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108304" y="1803976"/>
            <a:ext cx="454936" cy="437084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zh-CN" altLang="en-US" sz="216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5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7" y="1129871"/>
            <a:ext cx="1132533" cy="64320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1590374" y="1211360"/>
            <a:ext cx="9292665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 thành được bảng nhân 2.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0168" y="2714072"/>
            <a:ext cx="1137652" cy="643203"/>
            <a:chOff x="5056546" y="1975436"/>
            <a:chExt cx="1772914" cy="1393004"/>
          </a:xfrm>
        </p:grpSpPr>
        <p:pic>
          <p:nvPicPr>
            <p:cNvPr id="14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17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3742" y="2303793"/>
              <a:ext cx="455161" cy="736288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707285" y="2818197"/>
            <a:ext cx="9334661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bảng nhân 2 vào tính nhẩm.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87370" y="4163969"/>
            <a:ext cx="1137652" cy="643202"/>
            <a:chOff x="5056546" y="1975436"/>
            <a:chExt cx="1772914" cy="1393004"/>
          </a:xfrm>
        </p:grpSpPr>
        <p:pic>
          <p:nvPicPr>
            <p:cNvPr id="37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8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229" y="2443656"/>
              <a:ext cx="455161" cy="736287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1544489" y="4268094"/>
            <a:ext cx="9334660" cy="122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2960">
              <a:lnSpc>
                <a:spcPct val="115000"/>
              </a:lnSpc>
              <a:defRPr/>
            </a:pPr>
            <a:r>
              <a:rPr lang="en-US" sz="320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vào giải các bài toán liên quan đến bảng nhân 2.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87" y="40700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3</a:t>
            </a:r>
            <a:endParaRPr lang="vi-VN" sz="4800">
              <a:solidFill>
                <a:srgbClr val="FF0000"/>
              </a:solidFill>
            </a:endParaRPr>
          </a:p>
        </p:txBody>
      </p:sp>
      <p:pic>
        <p:nvPicPr>
          <p:cNvPr id="40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52" y="1309157"/>
            <a:ext cx="292070" cy="339972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873822" y="1035974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.VnArial" panose="020B7200000000000000" pitchFamily="34" charset="0"/>
              </a:rPr>
              <a:t>1</a:t>
            </a:r>
            <a:endParaRPr lang="vi-VN" sz="48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0612" y="2619457"/>
            <a:ext cx="328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</a:rPr>
              <a:t>2</a:t>
            </a:r>
            <a:endParaRPr lang="vi-VN" sz="4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3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24" grpId="0"/>
      <p:bldP spid="25" grpId="0" animBg="1"/>
      <p:bldP spid="30" grpId="0" animBg="1"/>
      <p:bldP spid="26" grpId="0"/>
      <p:bldP spid="34" grpId="0"/>
      <p:bldP spid="36" grpId="0"/>
      <p:bldP spid="4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700561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41483" y="1004481"/>
            <a:ext cx="54349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b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Định hướng học tập</a:t>
            </a:r>
            <a:endParaRPr lang="en-US" sz="36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368927"/>
            <a:ext cx="917063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Ôn lại bảng nhân 2. 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  <a:defRPr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Xem trước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bài 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sau: “Luyện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tập</a:t>
            </a:r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858336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490</Words>
  <Application>Microsoft Office PowerPoint</Application>
  <PresentationFormat>Widescreen</PresentationFormat>
  <Paragraphs>123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微软雅黑</vt:lpstr>
      <vt:lpstr>宋体</vt:lpstr>
      <vt:lpstr>.VnArial</vt:lpstr>
      <vt:lpstr>Arial</vt:lpstr>
      <vt:lpstr>Calibri</vt:lpstr>
      <vt:lpstr>Calibri Light</vt:lpstr>
      <vt:lpstr>Cambria Math</vt:lpstr>
      <vt:lpstr>等线</vt:lpstr>
      <vt:lpstr>Times New Roman</vt:lpstr>
      <vt:lpstr>思源黑体 CN Bold</vt:lpstr>
      <vt:lpstr>Office Theme</vt:lpstr>
      <vt:lpstr>1_Office Theme</vt:lpstr>
      <vt:lpstr>2_Office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MyPC</cp:lastModifiedBy>
  <cp:revision>11</cp:revision>
  <dcterms:created xsi:type="dcterms:W3CDTF">2022-01-03T14:52:06Z</dcterms:created>
  <dcterms:modified xsi:type="dcterms:W3CDTF">2023-01-09T14:46:06Z</dcterms:modified>
</cp:coreProperties>
</file>