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2" r:id="rId2"/>
    <p:sldMasterId id="2147483746" r:id="rId3"/>
    <p:sldMasterId id="2147483758" r:id="rId4"/>
  </p:sldMasterIdLst>
  <p:notesMasterIdLst>
    <p:notesMasterId r:id="rId19"/>
  </p:notesMasterIdLst>
  <p:sldIdLst>
    <p:sldId id="3956" r:id="rId5"/>
    <p:sldId id="3970" r:id="rId6"/>
    <p:sldId id="276" r:id="rId7"/>
    <p:sldId id="3973" r:id="rId8"/>
    <p:sldId id="3923" r:id="rId9"/>
    <p:sldId id="3929" r:id="rId10"/>
    <p:sldId id="3972" r:id="rId11"/>
    <p:sldId id="3958" r:id="rId12"/>
    <p:sldId id="3938" r:id="rId13"/>
    <p:sldId id="3959" r:id="rId14"/>
    <p:sldId id="3960" r:id="rId15"/>
    <p:sldId id="3961" r:id="rId16"/>
    <p:sldId id="3962"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61" d="100"/>
          <a:sy n="61" d="100"/>
        </p:scale>
        <p:origin x="88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362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9/15/2025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sp>
        <p:nvSpPr>
          <p:cNvPr id="12" name="TextBox 11">
            <a:extLst>
              <a:ext uri="{FF2B5EF4-FFF2-40B4-BE49-F238E27FC236}">
                <a16:creationId xmlns:a16="http://schemas.microsoft.com/office/drawing/2014/main" id="{0D5A19D0-19CF-4AEB-962F-ACF47D0C3B57}"/>
              </a:ext>
            </a:extLst>
          </p:cNvPr>
          <p:cNvSpPr txBox="1"/>
          <p:nvPr/>
        </p:nvSpPr>
        <p:spPr>
          <a:xfrm>
            <a:off x="2609850" y="5121921"/>
            <a:ext cx="9278901"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xmln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xmln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xmln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781865" y="2355160"/>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xmln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01" y="-162232"/>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20251" y="2893887"/>
            <a:ext cx="6981372" cy="2677656"/>
          </a:xfrm>
          <a:prstGeom prst="rect">
            <a:avLst/>
          </a:prstGeom>
          <a:noFill/>
        </p:spPr>
        <p:txBody>
          <a:bodyPr wrap="square" rtlCol="0">
            <a:spAutoFit/>
          </a:bodyPr>
          <a:lstStyle/>
          <a:p>
            <a:r>
              <a:rPr lang="en-US" sz="2800" b="1" dirty="0" err="1"/>
              <a:t>Bạn</a:t>
            </a:r>
            <a:r>
              <a:rPr lang="en-US" sz="2800" b="1" dirty="0"/>
              <a:t> </a:t>
            </a:r>
            <a:r>
              <a:rPr lang="en-US" sz="2800" b="1" dirty="0" err="1"/>
              <a:t>nhỏ</a:t>
            </a:r>
            <a:r>
              <a:rPr lang="en-US" sz="2800" b="1" dirty="0"/>
              <a:t> </a:t>
            </a:r>
            <a:r>
              <a:rPr lang="en-US" sz="2800" b="1" dirty="0" err="1"/>
              <a:t>trong</a:t>
            </a:r>
            <a:r>
              <a:rPr lang="en-US" sz="2800" b="1" dirty="0"/>
              <a:t> </a:t>
            </a:r>
            <a:r>
              <a:rPr lang="en-US" sz="2800" b="1" dirty="0" err="1"/>
              <a:t>bài</a:t>
            </a:r>
            <a:r>
              <a:rPr lang="en-US" sz="2800" b="1" dirty="0"/>
              <a:t> </a:t>
            </a:r>
            <a:r>
              <a:rPr lang="en-US" sz="2800" b="1" dirty="0" err="1"/>
              <a:t>đọc</a:t>
            </a:r>
            <a:r>
              <a:rPr lang="en-US" sz="2800" b="1" dirty="0"/>
              <a:t> </a:t>
            </a:r>
            <a:r>
              <a:rPr lang="en-US" sz="2800" b="1" dirty="0" err="1"/>
              <a:t>có</a:t>
            </a:r>
            <a:r>
              <a:rPr lang="en-US" sz="2800" b="1" dirty="0"/>
              <a:t> </a:t>
            </a:r>
            <a:r>
              <a:rPr lang="en-US" sz="2800" b="1" dirty="0" err="1"/>
              <a:t>tuổi</a:t>
            </a:r>
            <a:r>
              <a:rPr lang="en-US" sz="2800" b="1" dirty="0"/>
              <a:t> </a:t>
            </a:r>
            <a:r>
              <a:rPr lang="en-US" sz="2800" b="1" dirty="0" err="1"/>
              <a:t>thơ</a:t>
            </a:r>
            <a:r>
              <a:rPr lang="en-US" sz="2800" b="1" dirty="0"/>
              <a:t> </a:t>
            </a:r>
            <a:r>
              <a:rPr lang="en-US" sz="2800" b="1" dirty="0" err="1"/>
              <a:t>gắn</a:t>
            </a:r>
            <a:r>
              <a:rPr lang="en-US" sz="2800" b="1" dirty="0"/>
              <a:t> </a:t>
            </a:r>
            <a:r>
              <a:rPr lang="en-US" sz="2800" b="1" dirty="0" err="1"/>
              <a:t>liền</a:t>
            </a:r>
            <a:r>
              <a:rPr lang="en-US" sz="2800" b="1" dirty="0"/>
              <a:t> </a:t>
            </a:r>
            <a:r>
              <a:rPr lang="en-US" sz="2800" b="1" dirty="0" err="1"/>
              <a:t>với</a:t>
            </a:r>
            <a:r>
              <a:rPr lang="en-US" sz="2800" b="1" dirty="0"/>
              <a:t> </a:t>
            </a:r>
            <a:r>
              <a:rPr lang="en-US" sz="2800" b="1" dirty="0" err="1"/>
              <a:t>quê</a:t>
            </a:r>
            <a:r>
              <a:rPr lang="en-US" sz="2800" b="1" dirty="0"/>
              <a:t> </a:t>
            </a:r>
            <a:r>
              <a:rPr lang="en-US" sz="2800" b="1" dirty="0" err="1"/>
              <a:t>hương</a:t>
            </a:r>
            <a:r>
              <a:rPr lang="en-US" sz="2800" b="1" dirty="0"/>
              <a:t> </a:t>
            </a:r>
            <a:r>
              <a:rPr lang="en-US" sz="2800" b="1" dirty="0" err="1"/>
              <a:t>sông</a:t>
            </a:r>
            <a:r>
              <a:rPr lang="en-US" sz="2800" b="1" dirty="0"/>
              <a:t> </a:t>
            </a:r>
            <a:r>
              <a:rPr lang="en-US" sz="2800" b="1" dirty="0" err="1"/>
              <a:t>nước</a:t>
            </a:r>
            <a:r>
              <a:rPr lang="en-US" sz="2800" b="1" dirty="0"/>
              <a:t> </a:t>
            </a:r>
            <a:r>
              <a:rPr lang="en-US" sz="2800" b="1" dirty="0" err="1"/>
              <a:t>bình</a:t>
            </a:r>
            <a:r>
              <a:rPr lang="en-US" sz="2800" b="1" dirty="0"/>
              <a:t> </a:t>
            </a:r>
            <a:r>
              <a:rPr lang="en-US" sz="2800" b="1" dirty="0" err="1"/>
              <a:t>dị</a:t>
            </a:r>
            <a:r>
              <a:rPr lang="en-US" sz="2800" b="1" dirty="0"/>
              <a:t>, </a:t>
            </a:r>
            <a:r>
              <a:rPr lang="en-US" sz="2800" b="1" dirty="0" err="1"/>
              <a:t>những</a:t>
            </a:r>
            <a:r>
              <a:rPr lang="en-US" sz="2800" b="1" dirty="0"/>
              <a:t> </a:t>
            </a:r>
            <a:r>
              <a:rPr lang="en-US" sz="2800" b="1" dirty="0" err="1"/>
              <a:t>kỉ</a:t>
            </a:r>
            <a:r>
              <a:rPr lang="en-US" sz="2800" b="1" dirty="0"/>
              <a:t> </a:t>
            </a:r>
            <a:r>
              <a:rPr lang="en-US" sz="2800" b="1" dirty="0" err="1"/>
              <a:t>niệm</a:t>
            </a:r>
            <a:r>
              <a:rPr lang="en-US" sz="2800" b="1" dirty="0"/>
              <a:t> </a:t>
            </a:r>
            <a:r>
              <a:rPr lang="en-US" sz="2800" b="1" dirty="0" err="1"/>
              <a:t>sâu</a:t>
            </a:r>
            <a:r>
              <a:rPr lang="en-US" sz="2800" b="1" dirty="0"/>
              <a:t> </a:t>
            </a:r>
            <a:r>
              <a:rPr lang="en-US" sz="2800" b="1" dirty="0" err="1"/>
              <a:t>sắc</a:t>
            </a:r>
            <a:r>
              <a:rPr lang="en-US" sz="2800" b="1" dirty="0"/>
              <a:t> </a:t>
            </a:r>
            <a:r>
              <a:rPr lang="en-US" sz="2800" b="1" dirty="0" err="1"/>
              <a:t>với</a:t>
            </a:r>
            <a:r>
              <a:rPr lang="en-US" sz="2800" b="1" dirty="0"/>
              <a:t> </a:t>
            </a:r>
            <a:r>
              <a:rPr lang="en-US" sz="2800" b="1" dirty="0" err="1"/>
              <a:t>bạn</a:t>
            </a:r>
            <a:r>
              <a:rPr lang="en-US" sz="2800" b="1" dirty="0"/>
              <a:t> </a:t>
            </a:r>
            <a:r>
              <a:rPr lang="en-US" sz="2800" b="1" dirty="0" err="1"/>
              <a:t>bè</a:t>
            </a:r>
            <a:r>
              <a:rPr lang="en-US" sz="2800" b="1" dirty="0"/>
              <a:t>, </a:t>
            </a:r>
            <a:r>
              <a:rPr lang="en-US" sz="2800" b="1" dirty="0" err="1"/>
              <a:t>những</a:t>
            </a:r>
            <a:r>
              <a:rPr lang="en-US" sz="2800" b="1" dirty="0"/>
              <a:t> </a:t>
            </a:r>
            <a:r>
              <a:rPr lang="en-US" sz="2800" b="1" dirty="0" err="1"/>
              <a:t>món</a:t>
            </a:r>
            <a:r>
              <a:rPr lang="en-US" sz="2800" b="1" dirty="0"/>
              <a:t> </a:t>
            </a:r>
            <a:r>
              <a:rPr lang="en-US" sz="2800" b="1" dirty="0" err="1"/>
              <a:t>ăn</a:t>
            </a:r>
            <a:r>
              <a:rPr lang="en-US" sz="2800" b="1" dirty="0"/>
              <a:t> </a:t>
            </a:r>
            <a:r>
              <a:rPr lang="en-US" sz="2800" b="1" dirty="0" err="1"/>
              <a:t>đặc</a:t>
            </a:r>
            <a:r>
              <a:rPr lang="en-US" sz="2800" b="1" dirty="0"/>
              <a:t> </a:t>
            </a:r>
            <a:r>
              <a:rPr lang="en-US" sz="2800" b="1" dirty="0" err="1"/>
              <a:t>sản</a:t>
            </a:r>
            <a:r>
              <a:rPr lang="en-US" sz="2800" b="1" dirty="0"/>
              <a:t> </a:t>
            </a:r>
            <a:r>
              <a:rPr lang="en-US" sz="2800" b="1" dirty="0" err="1"/>
              <a:t>của</a:t>
            </a:r>
            <a:r>
              <a:rPr lang="en-US" sz="2800" b="1" dirty="0"/>
              <a:t> </a:t>
            </a:r>
            <a:r>
              <a:rPr lang="en-US" sz="2800" b="1" dirty="0" err="1"/>
              <a:t>vùng</a:t>
            </a:r>
            <a:r>
              <a:rPr lang="en-US" sz="2800" b="1" dirty="0"/>
              <a:t> </a:t>
            </a:r>
            <a:r>
              <a:rPr lang="en-US" sz="2800" b="1" dirty="0" err="1"/>
              <a:t>quê</a:t>
            </a:r>
            <a:r>
              <a:rPr lang="en-US" sz="2800" b="1" dirty="0"/>
              <a:t>. </a:t>
            </a:r>
            <a:r>
              <a:rPr lang="en-US" sz="2800" b="1" dirty="0" err="1"/>
              <a:t>Mọi</a:t>
            </a:r>
            <a:r>
              <a:rPr lang="en-US" sz="2800" b="1" dirty="0"/>
              <a:t> </a:t>
            </a:r>
            <a:r>
              <a:rPr lang="en-US" sz="2800" b="1" dirty="0" err="1"/>
              <a:t>thứ</a:t>
            </a:r>
            <a:r>
              <a:rPr lang="en-US" sz="2800" b="1" dirty="0"/>
              <a:t> </a:t>
            </a:r>
            <a:r>
              <a:rPr lang="en-US" sz="2800" b="1" dirty="0" err="1"/>
              <a:t>đều</a:t>
            </a:r>
            <a:r>
              <a:rPr lang="en-US" sz="2800" b="1" dirty="0"/>
              <a:t> </a:t>
            </a:r>
            <a:r>
              <a:rPr lang="en-US" sz="2800" b="1" dirty="0" err="1"/>
              <a:t>gắn</a:t>
            </a:r>
            <a:r>
              <a:rPr lang="en-US" sz="2800" b="1" dirty="0"/>
              <a:t> </a:t>
            </a:r>
            <a:r>
              <a:rPr lang="en-US" sz="2800" b="1" dirty="0" err="1"/>
              <a:t>sâu</a:t>
            </a:r>
            <a:r>
              <a:rPr lang="en-US" sz="2800" b="1" dirty="0"/>
              <a:t> </a:t>
            </a:r>
            <a:r>
              <a:rPr lang="en-US" sz="2800" b="1" dirty="0" err="1"/>
              <a:t>trong</a:t>
            </a:r>
            <a:endParaRPr lang="en-US" sz="2800" b="1" dirty="0"/>
          </a:p>
          <a:p>
            <a:r>
              <a:rPr lang="en-US" sz="2800" b="1" dirty="0"/>
              <a:t> </a:t>
            </a:r>
            <a:r>
              <a:rPr lang="en-US" sz="2800" b="1" dirty="0" err="1"/>
              <a:t>kí</a:t>
            </a:r>
            <a:r>
              <a:rPr lang="en-US" sz="2800" b="1" dirty="0"/>
              <a:t> </a:t>
            </a:r>
            <a:r>
              <a:rPr lang="en-US" sz="2800" b="1" dirty="0" err="1"/>
              <a:t>ức</a:t>
            </a:r>
            <a:r>
              <a:rPr lang="en-US" sz="2800" b="1" dirty="0"/>
              <a:t> </a:t>
            </a:r>
            <a:r>
              <a:rPr lang="en-US" sz="2800" b="1" dirty="0" err="1"/>
              <a:t>và</a:t>
            </a:r>
            <a:r>
              <a:rPr lang="en-US" sz="2800" b="1" dirty="0"/>
              <a:t> </a:t>
            </a:r>
            <a:r>
              <a:rPr lang="en-US" sz="2800" b="1" dirty="0" err="1"/>
              <a:t>gom</a:t>
            </a:r>
            <a:r>
              <a:rPr lang="en-US" sz="2800" b="1" dirty="0"/>
              <a:t> </a:t>
            </a:r>
            <a:r>
              <a:rPr lang="en-US" sz="2800" b="1" dirty="0" err="1"/>
              <a:t>góp</a:t>
            </a:r>
            <a:r>
              <a:rPr lang="en-US" sz="2800" b="1" dirty="0"/>
              <a:t> </a:t>
            </a:r>
            <a:r>
              <a:rPr lang="en-US" sz="2800" b="1" dirty="0" err="1"/>
              <a:t>nên</a:t>
            </a:r>
            <a:r>
              <a:rPr lang="en-US" sz="2800" b="1" dirty="0"/>
              <a:t> </a:t>
            </a:r>
            <a:r>
              <a:rPr lang="en-US" sz="2800" b="1" dirty="0" err="1"/>
              <a:t>sự</a:t>
            </a:r>
            <a:r>
              <a:rPr lang="en-US" sz="2800" b="1" dirty="0"/>
              <a:t> </a:t>
            </a:r>
            <a:r>
              <a:rPr lang="en-US" sz="2800" b="1" dirty="0" err="1"/>
              <a:t>tự</a:t>
            </a:r>
            <a:r>
              <a:rPr lang="en-US" sz="2800" b="1" dirty="0"/>
              <a:t> </a:t>
            </a:r>
            <a:r>
              <a:rPr lang="en-US" sz="2800" b="1" dirty="0" err="1"/>
              <a:t>hào</a:t>
            </a:r>
            <a:r>
              <a:rPr lang="en-US" sz="2800" b="1" dirty="0"/>
              <a:t> </a:t>
            </a:r>
            <a:r>
              <a:rPr lang="en-US" sz="2800" b="1" dirty="0" err="1"/>
              <a:t>trong</a:t>
            </a:r>
            <a:r>
              <a:rPr lang="en-US" sz="2800" b="1" dirty="0"/>
              <a:t> </a:t>
            </a:r>
            <a:r>
              <a:rPr lang="en-US" sz="2800" b="1" dirty="0" err="1"/>
              <a:t>suy</a:t>
            </a:r>
            <a:r>
              <a:rPr lang="en-US" sz="2800" b="1" dirty="0"/>
              <a:t> </a:t>
            </a:r>
            <a:r>
              <a:rPr lang="en-US" sz="2800" b="1" dirty="0" err="1"/>
              <a:t>nghĩ</a:t>
            </a:r>
            <a:r>
              <a:rPr lang="en-US" sz="2800" b="1" dirty="0"/>
              <a:t>, </a:t>
            </a:r>
            <a:r>
              <a:rPr lang="en-US" sz="2800" b="1" dirty="0" err="1"/>
              <a:t>tình</a:t>
            </a:r>
            <a:r>
              <a:rPr lang="en-US" sz="2800" b="1" dirty="0"/>
              <a:t> </a:t>
            </a:r>
            <a:r>
              <a:rPr lang="en-US" sz="2800" b="1" dirty="0" err="1"/>
              <a:t>cảm</a:t>
            </a:r>
            <a:r>
              <a:rPr lang="en-US" sz="2800" b="1" dirty="0"/>
              <a:t> </a:t>
            </a:r>
            <a:r>
              <a:rPr lang="en-US" sz="2800" b="1" dirty="0" err="1"/>
              <a:t>của</a:t>
            </a:r>
            <a:r>
              <a:rPr lang="en-US" sz="2800" b="1" dirty="0"/>
              <a:t> </a:t>
            </a:r>
            <a:r>
              <a:rPr lang="en-US" sz="2800" b="1" dirty="0" err="1"/>
              <a:t>bạn</a:t>
            </a:r>
            <a:r>
              <a:rPr lang="en-US" sz="2800" b="1" dirty="0"/>
              <a:t> </a:t>
            </a:r>
            <a:r>
              <a:rPr lang="en-US" sz="2800" b="1" dirty="0" err="1"/>
              <a:t>nhỏ</a:t>
            </a:r>
            <a:r>
              <a:rPr lang="en-US" sz="28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3"/>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1617379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583619"/>
            <a:ext cx="6053108"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8" name="TextBox 17">
            <a:extLst>
              <a:ext uri="{FF2B5EF4-FFF2-40B4-BE49-F238E27FC236}">
                <a16:creationId xmlns:a16="http://schemas.microsoft.com/office/drawing/2014/main" id="{1EDA3389-3687-9954-5B43-ED4E80BF18BB}"/>
              </a:ext>
            </a:extLst>
          </p:cNvPr>
          <p:cNvSpPr txBox="1"/>
          <p:nvPr/>
        </p:nvSpPr>
        <p:spPr>
          <a:xfrm>
            <a:off x="1130422" y="254646"/>
            <a:ext cx="10417077"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Bài</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tập</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đọc</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được</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chia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làm</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mấy</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 </a:t>
            </a:r>
            <a:r>
              <a:rPr kumimoji="0" lang="en-US" sz="4800" b="1" i="0" u="none" strike="noStrike" kern="1200" cap="none" spc="0" normalizeH="0" baseline="0" noProof="0" dirty="0" err="1">
                <a:ln>
                  <a:noFill/>
                </a:ln>
                <a:solidFill>
                  <a:prstClr val="black"/>
                </a:solidFill>
                <a:effectLst/>
                <a:uLnTx/>
                <a:uFillTx/>
                <a:latin typeface="Calibri"/>
                <a:ea typeface="Roboto" panose="02000000000000000000" pitchFamily="2" charset="0"/>
                <a:cs typeface="+mn-cs"/>
              </a:rPr>
              <a:t>đoạn</a:t>
            </a:r>
            <a:r>
              <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rPr>
              <a:t>?</a:t>
            </a:r>
          </a:p>
        </p:txBody>
      </p:sp>
    </p:spTree>
    <p:extLst>
      <p:ext uri="{BB962C8B-B14F-4D97-AF65-F5344CB8AC3E}">
        <p14:creationId xmlns:p14="http://schemas.microsoft.com/office/powerpoint/2010/main" val="259337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B2A96-BE90-284F-72EA-0BB0578D177D}"/>
              </a:ext>
            </a:extLst>
          </p:cNvPr>
          <p:cNvSpPr>
            <a:spLocks noGrp="1"/>
          </p:cNvSpPr>
          <p:nvPr>
            <p:ph type="title"/>
          </p:nvPr>
        </p:nvSpPr>
        <p:spPr/>
        <p:txBody>
          <a:bodyPr/>
          <a:lstStyle/>
          <a:p>
            <a:endParaRPr lang="vi-VN" dirty="0"/>
          </a:p>
        </p:txBody>
      </p:sp>
    </p:spTree>
    <p:extLst>
      <p:ext uri="{BB962C8B-B14F-4D97-AF65-F5344CB8AC3E}">
        <p14:creationId xmlns:p14="http://schemas.microsoft.com/office/powerpoint/2010/main" val="208245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12" name="Hộp Văn bản 9">
            <a:extLst>
              <a:ext uri="{FF2B5EF4-FFF2-40B4-BE49-F238E27FC236}">
                <a16:creationId xmlns:a16="http://schemas.microsoft.com/office/drawing/2014/main" id="{1B42328B-64E1-4FC4-A809-FB82B9735EA0}"/>
              </a:ext>
            </a:extLst>
          </p:cNvPr>
          <p:cNvSpPr txBox="1"/>
          <p:nvPr/>
        </p:nvSpPr>
        <p:spPr>
          <a:xfrm>
            <a:off x="2242337" y="1887137"/>
            <a:ext cx="3070744" cy="913007"/>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sp>
        <p:nvSpPr>
          <p:cNvPr id="18" name="Hộp Văn bản 9">
            <a:extLst>
              <a:ext uri="{FF2B5EF4-FFF2-40B4-BE49-F238E27FC236}">
                <a16:creationId xmlns:a16="http://schemas.microsoft.com/office/drawing/2014/main" id="{BAD7E72F-8FD6-43F2-8A75-534B76F5F353}"/>
              </a:ext>
            </a:extLst>
          </p:cNvPr>
          <p:cNvSpPr txBox="1"/>
          <p:nvPr/>
        </p:nvSpPr>
        <p:spPr>
          <a:xfrm>
            <a:off x="7207527" y="4009473"/>
            <a:ext cx="3070744" cy="913007"/>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sp>
        <p:nvSpPr>
          <p:cNvPr id="7" name="Hộp Văn bản 9">
            <a:extLst>
              <a:ext uri="{FF2B5EF4-FFF2-40B4-BE49-F238E27FC236}">
                <a16:creationId xmlns:a16="http://schemas.microsoft.com/office/drawing/2014/main" id="{690992FA-6F06-4DFA-A01C-F7359AED0B6E}"/>
              </a:ext>
            </a:extLst>
          </p:cNvPr>
          <p:cNvSpPr txBox="1"/>
          <p:nvPr/>
        </p:nvSpPr>
        <p:spPr>
          <a:xfrm>
            <a:off x="7042171" y="2292859"/>
            <a:ext cx="3236100" cy="913007"/>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sp>
        <p:nvSpPr>
          <p:cNvPr id="15" name="Hộp Văn bản 9">
            <a:extLst>
              <a:ext uri="{FF2B5EF4-FFF2-40B4-BE49-F238E27FC236}">
                <a16:creationId xmlns:a16="http://schemas.microsoft.com/office/drawing/2014/main" id="{C5589E93-EE1F-4599-AE61-40B96588C214}"/>
              </a:ext>
            </a:extLst>
          </p:cNvPr>
          <p:cNvSpPr txBox="1"/>
          <p:nvPr/>
        </p:nvSpPr>
        <p:spPr>
          <a:xfrm>
            <a:off x="1944414" y="3747855"/>
            <a:ext cx="3524120" cy="913007"/>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4"/>
          <a:stretch>
            <a:fillRect/>
          </a:stretch>
        </p:blipFill>
        <p:spPr>
          <a:xfrm>
            <a:off x="2589386" y="-41508"/>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7" y="447542"/>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4"/>
          <a:stretch>
            <a:fillRect/>
          </a:stretch>
        </p:blipFill>
        <p:spPr>
          <a:xfrm>
            <a:off x="2469530" y="437884"/>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2"/>
          <a:stretch>
            <a:fillRect/>
          </a:stretch>
        </p:blipFill>
        <p:spPr>
          <a:xfrm>
            <a:off x="477846" y="0"/>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9762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2"/>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980108" y="0"/>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980108" y="2828843"/>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xmln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746</Words>
  <Application>Microsoft Office PowerPoint</Application>
  <PresentationFormat>Widescreen</PresentationFormat>
  <Paragraphs>40</Paragraphs>
  <Slides>14</Slides>
  <Notes>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宋体</vt:lpstr>
      <vt:lpstr>Arial</vt:lpstr>
      <vt:lpstr>Calibri</vt:lpstr>
      <vt:lpstr>Calibri Light</vt:lpstr>
      <vt:lpstr>Cambria</vt:lpstr>
      <vt:lpstr>等线</vt:lpstr>
      <vt:lpstr>iCiel Altus</vt:lpstr>
      <vt:lpstr>Lato Hairline</vt:lpstr>
      <vt:lpstr>Lato Light</vt:lpstr>
      <vt:lpstr>Lato Regular</vt:lpstr>
      <vt:lpstr>Open Sans</vt:lpstr>
      <vt:lpstr>Roboto</vt:lpstr>
      <vt:lpstr>Times New Roman</vt:lpstr>
      <vt:lpstr>思源黑体 CN Medium</vt:lpstr>
      <vt:lpstr>Custom Design</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Linhh</cp:lastModifiedBy>
  <cp:revision>52</cp:revision>
  <dcterms:created xsi:type="dcterms:W3CDTF">2024-06-16T10:42:46Z</dcterms:created>
  <dcterms:modified xsi:type="dcterms:W3CDTF">2025-09-15T07:11:39Z</dcterms:modified>
</cp:coreProperties>
</file>