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412" r:id="rId2"/>
    <p:sldId id="281" r:id="rId3"/>
    <p:sldId id="283" r:id="rId4"/>
    <p:sldId id="4413" r:id="rId5"/>
    <p:sldId id="284" r:id="rId6"/>
    <p:sldId id="4414" r:id="rId7"/>
    <p:sldId id="286" r:id="rId8"/>
    <p:sldId id="287" r:id="rId9"/>
    <p:sldId id="269" r:id="rId10"/>
    <p:sldId id="4415" r:id="rId11"/>
    <p:sldId id="4416" r:id="rId12"/>
    <p:sldId id="4417" r:id="rId13"/>
    <p:sldId id="271" r:id="rId14"/>
    <p:sldId id="273" r:id="rId15"/>
    <p:sldId id="275" r:id="rId16"/>
    <p:sldId id="277" r:id="rId17"/>
    <p:sldId id="290" r:id="rId18"/>
    <p:sldId id="278"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462" autoAdjust="0"/>
  </p:normalViewPr>
  <p:slideViewPr>
    <p:cSldViewPr snapToGrid="0">
      <p:cViewPr varScale="1">
        <p:scale>
          <a:sx n="65" d="100"/>
          <a:sy n="65" d="100"/>
        </p:scale>
        <p:origin x="9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C22D8-6542-40D3-A187-A4502AB30348}"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AA34C-D92F-44EA-8022-68EB5FE70A46}" type="slidenum">
              <a:rPr lang="en-US" smtClean="0"/>
              <a:t>‹#›</a:t>
            </a:fld>
            <a:endParaRPr lang="en-US"/>
          </a:p>
        </p:txBody>
      </p:sp>
    </p:spTree>
    <p:extLst>
      <p:ext uri="{BB962C8B-B14F-4D97-AF65-F5344CB8AC3E}">
        <p14:creationId xmlns:p14="http://schemas.microsoft.com/office/powerpoint/2010/main" val="665416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6AA34C-D92F-44EA-8022-68EB5FE70A46}" type="slidenum">
              <a:rPr lang="en-US" smtClean="0"/>
              <a:t>13</a:t>
            </a:fld>
            <a:endParaRPr lang="en-US"/>
          </a:p>
        </p:txBody>
      </p:sp>
    </p:spTree>
    <p:extLst>
      <p:ext uri="{BB962C8B-B14F-4D97-AF65-F5344CB8AC3E}">
        <p14:creationId xmlns:p14="http://schemas.microsoft.com/office/powerpoint/2010/main" val="263400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4A2D24A-32A5-4745-50CD-2595606CE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C7F5F-1FB8-E11D-2C46-04C8DB2A0CE5}"/>
              </a:ext>
            </a:extLst>
          </p:cNvPr>
          <p:cNvSpPr>
            <a:spLocks noGrp="1"/>
          </p:cNvSpPr>
          <p:nvPr>
            <p:ph type="sldNum" sz="quarter" idx="12"/>
          </p:nvPr>
        </p:nvSpPr>
        <p:spPr/>
        <p:txBody>
          <a:bodyPr/>
          <a:lstStyle/>
          <a:p>
            <a:fld id="{983297CC-6F34-452F-B01A-7936FEBE97E3}" type="slidenum">
              <a:rPr lang="en-US" smtClean="0"/>
              <a:t>‹#›</a:t>
            </a:fld>
            <a:endParaRPr lang="en-US"/>
          </a:p>
        </p:txBody>
      </p:sp>
    </p:spTree>
    <p:extLst>
      <p:ext uri="{BB962C8B-B14F-4D97-AF65-F5344CB8AC3E}">
        <p14:creationId xmlns:p14="http://schemas.microsoft.com/office/powerpoint/2010/main" val="44917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E185-2FF3-90F7-0780-189ECD10A26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676BE2A-F5F0-B655-76B9-A004B8F7AFA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A1172-05DB-3996-B8B3-8914034C25E0}"/>
              </a:ext>
            </a:extLst>
          </p:cNvPr>
          <p:cNvSpPr>
            <a:spLocks noGrp="1"/>
          </p:cNvSpPr>
          <p:nvPr>
            <p:ph type="dt" sz="half" idx="10"/>
          </p:nvPr>
        </p:nvSpPr>
        <p:spPr/>
        <p:txBody>
          <a:bodyPr/>
          <a:lstStyle/>
          <a:p>
            <a:fld id="{CB5A94AA-BE27-4BED-86C4-8A50CA4767B5}" type="datetimeFigureOut">
              <a:rPr lang="en-US" smtClean="0"/>
              <a:t>6/6/2025</a:t>
            </a:fld>
            <a:endParaRPr lang="en-US"/>
          </a:p>
        </p:txBody>
      </p:sp>
      <p:sp>
        <p:nvSpPr>
          <p:cNvPr id="5" name="Footer Placeholder 4">
            <a:extLst>
              <a:ext uri="{FF2B5EF4-FFF2-40B4-BE49-F238E27FC236}">
                <a16:creationId xmlns:a16="http://schemas.microsoft.com/office/drawing/2014/main" id="{68C8D518-42B0-C6CC-9B7F-F4E104624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6EBA6-C4BC-1FD1-0528-85FCA2CBD940}"/>
              </a:ext>
            </a:extLst>
          </p:cNvPr>
          <p:cNvSpPr>
            <a:spLocks noGrp="1"/>
          </p:cNvSpPr>
          <p:nvPr>
            <p:ph type="sldNum" sz="quarter" idx="12"/>
          </p:nvPr>
        </p:nvSpPr>
        <p:spPr/>
        <p:txBody>
          <a:bodyPr/>
          <a:lstStyle/>
          <a:p>
            <a:fld id="{983297CC-6F34-452F-B01A-7936FEBE97E3}" type="slidenum">
              <a:rPr lang="en-US" smtClean="0"/>
              <a:t>‹#›</a:t>
            </a:fld>
            <a:endParaRPr lang="en-US"/>
          </a:p>
        </p:txBody>
      </p:sp>
    </p:spTree>
    <p:extLst>
      <p:ext uri="{BB962C8B-B14F-4D97-AF65-F5344CB8AC3E}">
        <p14:creationId xmlns:p14="http://schemas.microsoft.com/office/powerpoint/2010/main" val="7078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3A2478-B9CA-1B56-D3E3-0A02253CC4FC}"/>
              </a:ext>
            </a:extLst>
          </p:cNvPr>
          <p:cNvSpPr>
            <a:spLocks noGrp="1"/>
          </p:cNvSpPr>
          <p:nvPr>
            <p:ph type="dt" sz="half" idx="10"/>
          </p:nvPr>
        </p:nvSpPr>
        <p:spPr>
          <a:xfrm>
            <a:off x="838200" y="6356351"/>
            <a:ext cx="2743200" cy="365125"/>
          </a:xfrm>
          <a:prstGeom prst="rect">
            <a:avLst/>
          </a:prstGeom>
        </p:spPr>
        <p:txBody>
          <a:bodyPr/>
          <a:lstStyle/>
          <a:p>
            <a:fld id="{180B9256-571A-4BD4-B8F5-3CEC53C5B82A}" type="datetimeFigureOut">
              <a:rPr lang="en-US" smtClean="0"/>
              <a:t>6/6/2025</a:t>
            </a:fld>
            <a:endParaRPr lang="en-US"/>
          </a:p>
        </p:txBody>
      </p:sp>
      <p:sp>
        <p:nvSpPr>
          <p:cNvPr id="3" name="Footer Placeholder 2">
            <a:extLst>
              <a:ext uri="{FF2B5EF4-FFF2-40B4-BE49-F238E27FC236}">
                <a16:creationId xmlns:a16="http://schemas.microsoft.com/office/drawing/2014/main" id="{94C930B1-02B8-D61D-54CF-9F26ACFDA54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3C67542-6EC4-77C4-7697-90FB844D1B43}"/>
              </a:ext>
            </a:extLst>
          </p:cNvPr>
          <p:cNvSpPr>
            <a:spLocks noGrp="1"/>
          </p:cNvSpPr>
          <p:nvPr>
            <p:ph type="sldNum" sz="quarter" idx="12"/>
          </p:nvPr>
        </p:nvSpPr>
        <p:spPr>
          <a:xfrm>
            <a:off x="8610600" y="6356351"/>
            <a:ext cx="2743200" cy="365125"/>
          </a:xfrm>
          <a:prstGeom prst="rect">
            <a:avLst/>
          </a:prstGeom>
        </p:spPr>
        <p:txBody>
          <a:bodyPr/>
          <a:lstStyle/>
          <a:p>
            <a:fld id="{D4B421D2-E06D-463B-B045-539D6768942A}" type="slidenum">
              <a:rPr lang="en-US" smtClean="0"/>
              <a:t>‹#›</a:t>
            </a:fld>
            <a:endParaRPr lang="en-US"/>
          </a:p>
        </p:txBody>
      </p:sp>
    </p:spTree>
    <p:extLst>
      <p:ext uri="{BB962C8B-B14F-4D97-AF65-F5344CB8AC3E}">
        <p14:creationId xmlns:p14="http://schemas.microsoft.com/office/powerpoint/2010/main" val="31663480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A2C8DE-3189-3ADF-921A-504549F338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A94AA-BE27-4BED-86C4-8A50CA4767B5}" type="datetimeFigureOut">
              <a:rPr lang="en-US" smtClean="0"/>
              <a:t>6/6/2025</a:t>
            </a:fld>
            <a:endParaRPr lang="en-US"/>
          </a:p>
        </p:txBody>
      </p:sp>
      <p:sp>
        <p:nvSpPr>
          <p:cNvPr id="5" name="Footer Placeholder 4">
            <a:extLst>
              <a:ext uri="{FF2B5EF4-FFF2-40B4-BE49-F238E27FC236}">
                <a16:creationId xmlns:a16="http://schemas.microsoft.com/office/drawing/2014/main" id="{C003433C-9DAD-A53B-D703-8A7AABBB36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61CE54-7D42-A62E-FD24-5988355A3E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297CC-6F34-452F-B01A-7936FEBE97E3}" type="slidenum">
              <a:rPr lang="en-US" smtClean="0"/>
              <a:t>‹#›</a:t>
            </a:fld>
            <a:endParaRPr lang="en-US"/>
          </a:p>
        </p:txBody>
      </p:sp>
    </p:spTree>
    <p:extLst>
      <p:ext uri="{BB962C8B-B14F-4D97-AF65-F5344CB8AC3E}">
        <p14:creationId xmlns:p14="http://schemas.microsoft.com/office/powerpoint/2010/main" val="86711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83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7" Type="http://schemas.openxmlformats.org/officeDocument/2006/relationships/image" Target="../media/image89.sv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0.jpeg"/><Relationship Id="rId5" Type="http://schemas.openxmlformats.org/officeDocument/2006/relationships/image" Target="../media/image11.png"/><Relationship Id="rId10" Type="http://schemas.openxmlformats.org/officeDocument/2006/relationships/image" Target="../media/image28.png"/><Relationship Id="rId4" Type="http://schemas.openxmlformats.org/officeDocument/2006/relationships/image" Target="../media/image87.svg"/><Relationship Id="rId9" Type="http://schemas.openxmlformats.org/officeDocument/2006/relationships/image" Target="../media/image91.sv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7" Type="http://schemas.openxmlformats.org/officeDocument/2006/relationships/image" Target="../media/image89.sv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image" Target="../media/image87.svg"/><Relationship Id="rId9" Type="http://schemas.openxmlformats.org/officeDocument/2006/relationships/image" Target="../media/image91.sv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7" Type="http://schemas.openxmlformats.org/officeDocument/2006/relationships/image" Target="../media/image89.svg"/><Relationship Id="rId2" Type="http://schemas.openxmlformats.org/officeDocument/2006/relationships/image" Target="../media/image25.png"/><Relationship Id="rId1" Type="http://schemas.openxmlformats.org/officeDocument/2006/relationships/slideLayout" Target="../slideLayouts/slideLayout3.xml"/><Relationship Id="rId11" Type="http://schemas.openxmlformats.org/officeDocument/2006/relationships/image" Target="../media/image31.jpeg"/><Relationship Id="rId5"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image" Target="../media/image87.svg"/><Relationship Id="rId9" Type="http://schemas.openxmlformats.org/officeDocument/2006/relationships/image" Target="../media/image91.svg"/></Relationships>
</file>

<file path=ppt/slides/_rels/slide13.xml.rels><?xml version="1.0" encoding="UTF-8" standalone="yes"?>
<Relationships xmlns="http://schemas.openxmlformats.org/package/2006/relationships"><Relationship Id="rId8" Type="http://schemas.openxmlformats.org/officeDocument/2006/relationships/image" Target="../media/image118.sv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6.sv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7"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18.svg"/></Relationships>
</file>

<file path=ppt/slides/_rels/slide15.xml.rels><?xml version="1.0" encoding="UTF-8" standalone="yes"?>
<Relationships xmlns="http://schemas.openxmlformats.org/package/2006/relationships"><Relationship Id="rId8" Type="http://schemas.openxmlformats.org/officeDocument/2006/relationships/image" Target="../media/image116.svg"/><Relationship Id="rId7"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118.sv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116.sv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8.png"/><Relationship Id="rId1" Type="http://schemas.openxmlformats.org/officeDocument/2006/relationships/slideLayout" Target="../slideLayouts/slideLayout3.xml"/><Relationship Id="rId10" Type="http://schemas.openxmlformats.org/officeDocument/2006/relationships/image" Target="../media/image116.sv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128.sv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6.sv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7" Type="http://schemas.openxmlformats.org/officeDocument/2006/relationships/image" Target="../media/image89.sv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29.jpeg"/><Relationship Id="rId5" Type="http://schemas.openxmlformats.org/officeDocument/2006/relationships/image" Target="../media/image11.png"/><Relationship Id="rId10" Type="http://schemas.openxmlformats.org/officeDocument/2006/relationships/image" Target="../media/image28.png"/><Relationship Id="rId4" Type="http://schemas.openxmlformats.org/officeDocument/2006/relationships/image" Target="../media/image87.svg"/><Relationship Id="rId9" Type="http://schemas.openxmlformats.org/officeDocument/2006/relationships/image" Target="../media/image9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A2CF8A-C65E-9000-8F6B-4BDC0EE6F303}"/>
              </a:ext>
            </a:extLst>
          </p:cNvPr>
          <p:cNvPicPr>
            <a:picLocks noChangeAspect="1"/>
          </p:cNvPicPr>
          <p:nvPr/>
        </p:nvPicPr>
        <p:blipFill>
          <a:blip r:embed="rId2"/>
          <a:stretch>
            <a:fillRect/>
          </a:stretch>
        </p:blipFill>
        <p:spPr>
          <a:xfrm>
            <a:off x="0" y="0"/>
            <a:ext cx="12178384" cy="6858000"/>
          </a:xfrm>
          <a:prstGeom prst="rect">
            <a:avLst/>
          </a:prstGeom>
        </p:spPr>
      </p:pic>
      <p:pic>
        <p:nvPicPr>
          <p:cNvPr id="6" name="Picture 5">
            <a:extLst>
              <a:ext uri="{FF2B5EF4-FFF2-40B4-BE49-F238E27FC236}">
                <a16:creationId xmlns:a16="http://schemas.microsoft.com/office/drawing/2014/main" id="{B019FF1B-F492-730A-5435-77C9279FA5ED}"/>
              </a:ext>
            </a:extLst>
          </p:cNvPr>
          <p:cNvPicPr>
            <a:picLocks noChangeAspect="1"/>
          </p:cNvPicPr>
          <p:nvPr/>
        </p:nvPicPr>
        <p:blipFill>
          <a:blip r:embed="rId3"/>
          <a:stretch>
            <a:fillRect/>
          </a:stretch>
        </p:blipFill>
        <p:spPr>
          <a:xfrm>
            <a:off x="-163925" y="-109410"/>
            <a:ext cx="2665760" cy="1769768"/>
          </a:xfrm>
          <a:prstGeom prst="rect">
            <a:avLst/>
          </a:prstGeom>
        </p:spPr>
      </p:pic>
      <p:pic>
        <p:nvPicPr>
          <p:cNvPr id="9" name="Picture 8">
            <a:extLst>
              <a:ext uri="{FF2B5EF4-FFF2-40B4-BE49-F238E27FC236}">
                <a16:creationId xmlns:a16="http://schemas.microsoft.com/office/drawing/2014/main" id="{71A8D3F0-D9BF-52B9-293E-C16EE9D81666}"/>
              </a:ext>
            </a:extLst>
          </p:cNvPr>
          <p:cNvPicPr>
            <a:picLocks noChangeAspect="1"/>
          </p:cNvPicPr>
          <p:nvPr/>
        </p:nvPicPr>
        <p:blipFill>
          <a:blip r:embed="rId4"/>
          <a:stretch>
            <a:fillRect/>
          </a:stretch>
        </p:blipFill>
        <p:spPr>
          <a:xfrm>
            <a:off x="744740" y="1423766"/>
            <a:ext cx="9571550" cy="3023878"/>
          </a:xfrm>
          <a:prstGeom prst="rect">
            <a:avLst/>
          </a:prstGeom>
        </p:spPr>
      </p:pic>
    </p:spTree>
    <p:extLst>
      <p:ext uri="{BB962C8B-B14F-4D97-AF65-F5344CB8AC3E}">
        <p14:creationId xmlns:p14="http://schemas.microsoft.com/office/powerpoint/2010/main" val="330788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4631021"/>
            <a:ext cx="1838773" cy="2156344"/>
          </a:xfrm>
          <a:custGeom>
            <a:avLst/>
            <a:gdLst/>
            <a:ahLst/>
            <a:cxnLst/>
            <a:rect l="l" t="t" r="r" b="b"/>
            <a:pathLst>
              <a:path w="2758160" h="3234516">
                <a:moveTo>
                  <a:pt x="0" y="0"/>
                </a:moveTo>
                <a:lnTo>
                  <a:pt x="2758160" y="0"/>
                </a:lnTo>
                <a:lnTo>
                  <a:pt x="2758160" y="3234515"/>
                </a:lnTo>
                <a:lnTo>
                  <a:pt x="0" y="3234515"/>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Freeform 4"/>
          <p:cNvSpPr/>
          <p:nvPr/>
        </p:nvSpPr>
        <p:spPr>
          <a:xfrm>
            <a:off x="-388376" y="5709194"/>
            <a:ext cx="4775155" cy="1400661"/>
          </a:xfrm>
          <a:custGeom>
            <a:avLst/>
            <a:gdLst/>
            <a:ahLst/>
            <a:cxnLst/>
            <a:rect l="l" t="t" r="r" b="b"/>
            <a:pathLst>
              <a:path w="7162732" h="2100992">
                <a:moveTo>
                  <a:pt x="0" y="0"/>
                </a:moveTo>
                <a:lnTo>
                  <a:pt x="7162731" y="0"/>
                </a:lnTo>
                <a:lnTo>
                  <a:pt x="7162731" y="2100992"/>
                </a:lnTo>
                <a:lnTo>
                  <a:pt x="0" y="2100992"/>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5" name="Freeform 5"/>
          <p:cNvSpPr/>
          <p:nvPr/>
        </p:nvSpPr>
        <p:spPr>
          <a:xfrm>
            <a:off x="3888532" y="5822686"/>
            <a:ext cx="4775155" cy="1400661"/>
          </a:xfrm>
          <a:custGeom>
            <a:avLst/>
            <a:gdLst/>
            <a:ahLst/>
            <a:cxnLst/>
            <a:rect l="l" t="t" r="r" b="b"/>
            <a:pathLst>
              <a:path w="7162732" h="2100992">
                <a:moveTo>
                  <a:pt x="0" y="0"/>
                </a:moveTo>
                <a:lnTo>
                  <a:pt x="7162732" y="0"/>
                </a:lnTo>
                <a:lnTo>
                  <a:pt x="7162732" y="2100992"/>
                </a:lnTo>
                <a:lnTo>
                  <a:pt x="0" y="2100992"/>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Freeform 6"/>
          <p:cNvSpPr/>
          <p:nvPr/>
        </p:nvSpPr>
        <p:spPr>
          <a:xfrm>
            <a:off x="7805221" y="5709194"/>
            <a:ext cx="4775155" cy="1400661"/>
          </a:xfrm>
          <a:custGeom>
            <a:avLst/>
            <a:gdLst/>
            <a:ahLst/>
            <a:cxnLst/>
            <a:rect l="l" t="t" r="r" b="b"/>
            <a:pathLst>
              <a:path w="7162732" h="2100992">
                <a:moveTo>
                  <a:pt x="0" y="0"/>
                </a:moveTo>
                <a:lnTo>
                  <a:pt x="7162731" y="0"/>
                </a:lnTo>
                <a:lnTo>
                  <a:pt x="7162731" y="2100992"/>
                </a:lnTo>
                <a:lnTo>
                  <a:pt x="0" y="2100992"/>
                </a:lnTo>
                <a:lnTo>
                  <a:pt x="0" y="0"/>
                </a:lnTo>
                <a:close/>
              </a:path>
            </a:pathLst>
          </a:custGeom>
          <a:blipFill>
            <a:blip r:embed="rId5"/>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Freeform 7"/>
          <p:cNvSpPr/>
          <p:nvPr/>
        </p:nvSpPr>
        <p:spPr>
          <a:xfrm>
            <a:off x="4129751" y="2378208"/>
            <a:ext cx="1247506" cy="1431857"/>
          </a:xfrm>
          <a:custGeom>
            <a:avLst/>
            <a:gdLst/>
            <a:ahLst/>
            <a:cxnLst/>
            <a:rect l="l" t="t" r="r" b="b"/>
            <a:pathLst>
              <a:path w="1871259" h="2147786">
                <a:moveTo>
                  <a:pt x="0" y="0"/>
                </a:moveTo>
                <a:lnTo>
                  <a:pt x="1871259" y="0"/>
                </a:lnTo>
                <a:lnTo>
                  <a:pt x="1871259" y="2147786"/>
                </a:lnTo>
                <a:lnTo>
                  <a:pt x="0" y="2147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16" name="Group 15"/>
          <p:cNvGrpSpPr/>
          <p:nvPr/>
        </p:nvGrpSpPr>
        <p:grpSpPr>
          <a:xfrm>
            <a:off x="673769" y="1792705"/>
            <a:ext cx="3213489" cy="3156922"/>
            <a:chOff x="0" y="1740671"/>
            <a:chExt cx="6906091" cy="7425905"/>
          </a:xfrm>
        </p:grpSpPr>
        <p:sp>
          <p:nvSpPr>
            <p:cNvPr id="8" name="Freeform 8"/>
            <p:cNvSpPr/>
            <p:nvPr/>
          </p:nvSpPr>
          <p:spPr>
            <a:xfrm>
              <a:off x="0" y="1740671"/>
              <a:ext cx="6906091" cy="7425905"/>
            </a:xfrm>
            <a:custGeom>
              <a:avLst/>
              <a:gdLst/>
              <a:ahLst/>
              <a:cxnLst/>
              <a:rect l="l" t="t" r="r" b="b"/>
              <a:pathLst>
                <a:path w="6906091" h="7425905">
                  <a:moveTo>
                    <a:pt x="0" y="0"/>
                  </a:moveTo>
                  <a:lnTo>
                    <a:pt x="6906091" y="0"/>
                  </a:lnTo>
                  <a:lnTo>
                    <a:pt x="6906091" y="7425905"/>
                  </a:lnTo>
                  <a:lnTo>
                    <a:pt x="0" y="74259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TextBox 13"/>
            <p:cNvSpPr txBox="1"/>
            <p:nvPr/>
          </p:nvSpPr>
          <p:spPr>
            <a:xfrm>
              <a:off x="1494807" y="3774048"/>
              <a:ext cx="3800476" cy="3185472"/>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Tiệp</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Khắc</a:t>
              </a:r>
              <a:endParaRPr kumimoji="0" lang="en-US" sz="1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4" name="TextBox 14"/>
          <p:cNvSpPr txBox="1"/>
          <p:nvPr/>
        </p:nvSpPr>
        <p:spPr>
          <a:xfrm>
            <a:off x="5438274" y="1723577"/>
            <a:ext cx="6633410" cy="2215991"/>
          </a:xfrm>
          <a:prstGeom prst="rect">
            <a:avLst/>
          </a:prstGeom>
        </p:spPr>
        <p:txBody>
          <a:bodyPr wrap="square" lIns="0" tIns="0" rIns="0" bIns="0" rtlCol="0" anchor="t">
            <a:spAutoFit/>
          </a:bodyPr>
          <a:lstStyle/>
          <a:p>
            <a:pPr lvl="0" algn="just"/>
            <a:r>
              <a:rPr lang="vi-VN" sz="3600" dirty="0">
                <a:solidFill>
                  <a:srgbClr val="002060"/>
                </a:solidFill>
                <a:latin typeface="Cambria" panose="02040503050406030204" pitchFamily="18" charset="0"/>
                <a:ea typeface="Cambria" panose="02040503050406030204" pitchFamily="18" charset="0"/>
              </a:rPr>
              <a:t>một nước ở châu Âu, từ năm 1993, được tách thành hai quốc gia độc lập là Cộng hoà Séc và Cộng hoà Xlô-va-ki-a.</a:t>
            </a:r>
          </a:p>
        </p:txBody>
      </p:sp>
      <p:pic>
        <p:nvPicPr>
          <p:cNvPr id="15" name="Picture 14"/>
          <p:cNvPicPr>
            <a:picLocks noChangeAspect="1"/>
          </p:cNvPicPr>
          <p:nvPr/>
        </p:nvPicPr>
        <p:blipFill>
          <a:blip r:embed="rId10"/>
          <a:stretch>
            <a:fillRect/>
          </a:stretch>
        </p:blipFill>
        <p:spPr>
          <a:xfrm>
            <a:off x="2391343" y="450597"/>
            <a:ext cx="7409314" cy="1247756"/>
          </a:xfrm>
          <a:prstGeom prst="rect">
            <a:avLst/>
          </a:prstGeom>
        </p:spPr>
      </p:pic>
      <p:pic>
        <p:nvPicPr>
          <p:cNvPr id="4098" name="Picture 2" descr="Tiệp Khắc là nước nào? Chia sẻ kinh nghiệm du lịch - Pan American Travel">
            <a:extLst>
              <a:ext uri="{FF2B5EF4-FFF2-40B4-BE49-F238E27FC236}">
                <a16:creationId xmlns:a16="http://schemas.microsoft.com/office/drawing/2014/main" id="{4F24F373-E350-234E-C0D0-F25F4208FEC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92516" y="3953976"/>
            <a:ext cx="4352675" cy="290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72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fade">
                                      <p:cBhvr>
                                        <p:cTn id="2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4631021"/>
            <a:ext cx="1838773" cy="2156344"/>
          </a:xfrm>
          <a:custGeom>
            <a:avLst/>
            <a:gdLst/>
            <a:ahLst/>
            <a:cxnLst/>
            <a:rect l="l" t="t" r="r" b="b"/>
            <a:pathLst>
              <a:path w="2758160" h="3234516">
                <a:moveTo>
                  <a:pt x="0" y="0"/>
                </a:moveTo>
                <a:lnTo>
                  <a:pt x="2758160" y="0"/>
                </a:lnTo>
                <a:lnTo>
                  <a:pt x="2758160" y="3234515"/>
                </a:lnTo>
                <a:lnTo>
                  <a:pt x="0" y="3234515"/>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Freeform 7"/>
          <p:cNvSpPr/>
          <p:nvPr/>
        </p:nvSpPr>
        <p:spPr>
          <a:xfrm>
            <a:off x="4129751" y="2378208"/>
            <a:ext cx="1247506" cy="1431857"/>
          </a:xfrm>
          <a:custGeom>
            <a:avLst/>
            <a:gdLst/>
            <a:ahLst/>
            <a:cxnLst/>
            <a:rect l="l" t="t" r="r" b="b"/>
            <a:pathLst>
              <a:path w="1871259" h="2147786">
                <a:moveTo>
                  <a:pt x="0" y="0"/>
                </a:moveTo>
                <a:lnTo>
                  <a:pt x="1871259" y="0"/>
                </a:lnTo>
                <a:lnTo>
                  <a:pt x="1871259" y="2147786"/>
                </a:lnTo>
                <a:lnTo>
                  <a:pt x="0" y="2147786"/>
                </a:lnTo>
                <a:lnTo>
                  <a:pt x="0" y="0"/>
                </a:lnTo>
                <a:close/>
              </a:path>
            </a:pathLst>
          </a:custGeom>
          <a:blipFill>
            <a:blip r:embed="rId5">
              <a:extLst>
                <a:ext uri="{96DAC541-7B7A-43D3-8B79-37D633B846F1}">
                  <asvg:svgBlip xmlns=""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16" name="Group 15"/>
          <p:cNvGrpSpPr/>
          <p:nvPr/>
        </p:nvGrpSpPr>
        <p:grpSpPr>
          <a:xfrm>
            <a:off x="673769" y="1792705"/>
            <a:ext cx="3213489" cy="3156922"/>
            <a:chOff x="0" y="1740671"/>
            <a:chExt cx="6906091" cy="7425905"/>
          </a:xfrm>
        </p:grpSpPr>
        <p:sp>
          <p:nvSpPr>
            <p:cNvPr id="8" name="Freeform 8"/>
            <p:cNvSpPr/>
            <p:nvPr/>
          </p:nvSpPr>
          <p:spPr>
            <a:xfrm>
              <a:off x="0" y="1740671"/>
              <a:ext cx="6906091" cy="7425905"/>
            </a:xfrm>
            <a:custGeom>
              <a:avLst/>
              <a:gdLst/>
              <a:ahLst/>
              <a:cxnLst/>
              <a:rect l="l" t="t" r="r" b="b"/>
              <a:pathLst>
                <a:path w="6906091" h="7425905">
                  <a:moveTo>
                    <a:pt x="0" y="0"/>
                  </a:moveTo>
                  <a:lnTo>
                    <a:pt x="6906091" y="0"/>
                  </a:lnTo>
                  <a:lnTo>
                    <a:pt x="6906091" y="7425905"/>
                  </a:lnTo>
                  <a:lnTo>
                    <a:pt x="0" y="74259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TextBox 13"/>
            <p:cNvSpPr txBox="1"/>
            <p:nvPr/>
          </p:nvSpPr>
          <p:spPr>
            <a:xfrm>
              <a:off x="1494807" y="3774048"/>
              <a:ext cx="3800476" cy="3185472"/>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Phát</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xít</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Đức</a:t>
              </a:r>
              <a:endParaRPr kumimoji="0" lang="en-US" sz="1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4" name="TextBox 14"/>
          <p:cNvSpPr txBox="1"/>
          <p:nvPr/>
        </p:nvSpPr>
        <p:spPr>
          <a:xfrm>
            <a:off x="5390148" y="2132650"/>
            <a:ext cx="6633410" cy="2215991"/>
          </a:xfrm>
          <a:prstGeom prst="rect">
            <a:avLst/>
          </a:prstGeom>
        </p:spPr>
        <p:txBody>
          <a:bodyPr wrap="square" lIns="0" tIns="0" rIns="0" bIns="0" rtlCol="0" anchor="t">
            <a:spAutoFit/>
          </a:bodyPr>
          <a:lstStyle/>
          <a:p>
            <a:pPr lvl="0" algn="just"/>
            <a:r>
              <a:rPr lang="vi-VN" sz="3600" dirty="0">
                <a:solidFill>
                  <a:srgbClr val="002060"/>
                </a:solidFill>
                <a:latin typeface="Cambria" panose="02040503050406030204" pitchFamily="18" charset="0"/>
                <a:ea typeface="Cambria" panose="02040503050406030204" pitchFamily="18" charset="0"/>
              </a:rPr>
              <a:t>chế độ do Hít-le cùng bè phái kiểm soát với tư tưởng phân biệt chủng tộc và chính sách xâm lược, diệt chủng tàn bạo.</a:t>
            </a:r>
          </a:p>
        </p:txBody>
      </p:sp>
      <p:pic>
        <p:nvPicPr>
          <p:cNvPr id="15" name="Picture 14"/>
          <p:cNvPicPr>
            <a:picLocks noChangeAspect="1"/>
          </p:cNvPicPr>
          <p:nvPr/>
        </p:nvPicPr>
        <p:blipFill>
          <a:blip r:embed="rId10"/>
          <a:stretch>
            <a:fillRect/>
          </a:stretch>
        </p:blipFill>
        <p:spPr>
          <a:xfrm>
            <a:off x="2391343" y="450597"/>
            <a:ext cx="7409314" cy="1247756"/>
          </a:xfrm>
          <a:prstGeom prst="rect">
            <a:avLst/>
          </a:prstGeom>
        </p:spPr>
      </p:pic>
    </p:spTree>
    <p:extLst>
      <p:ext uri="{BB962C8B-B14F-4D97-AF65-F5344CB8AC3E}">
        <p14:creationId xmlns:p14="http://schemas.microsoft.com/office/powerpoint/2010/main" val="236937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4631021"/>
            <a:ext cx="1838773" cy="2156344"/>
          </a:xfrm>
          <a:custGeom>
            <a:avLst/>
            <a:gdLst/>
            <a:ahLst/>
            <a:cxnLst/>
            <a:rect l="l" t="t" r="r" b="b"/>
            <a:pathLst>
              <a:path w="2758160" h="3234516">
                <a:moveTo>
                  <a:pt x="0" y="0"/>
                </a:moveTo>
                <a:lnTo>
                  <a:pt x="2758160" y="0"/>
                </a:lnTo>
                <a:lnTo>
                  <a:pt x="2758160" y="3234515"/>
                </a:lnTo>
                <a:lnTo>
                  <a:pt x="0" y="3234515"/>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Freeform 7"/>
          <p:cNvSpPr/>
          <p:nvPr/>
        </p:nvSpPr>
        <p:spPr>
          <a:xfrm>
            <a:off x="4129751" y="2378208"/>
            <a:ext cx="1247506" cy="1431857"/>
          </a:xfrm>
          <a:custGeom>
            <a:avLst/>
            <a:gdLst/>
            <a:ahLst/>
            <a:cxnLst/>
            <a:rect l="l" t="t" r="r" b="b"/>
            <a:pathLst>
              <a:path w="1871259" h="2147786">
                <a:moveTo>
                  <a:pt x="0" y="0"/>
                </a:moveTo>
                <a:lnTo>
                  <a:pt x="1871259" y="0"/>
                </a:lnTo>
                <a:lnTo>
                  <a:pt x="1871259" y="2147786"/>
                </a:lnTo>
                <a:lnTo>
                  <a:pt x="0" y="2147786"/>
                </a:lnTo>
                <a:lnTo>
                  <a:pt x="0" y="0"/>
                </a:lnTo>
                <a:close/>
              </a:path>
            </a:pathLst>
          </a:custGeom>
          <a:blipFill>
            <a:blip r:embed="rId5">
              <a:extLst>
                <a:ext uri="{96DAC541-7B7A-43D3-8B79-37D633B846F1}">
                  <asvg:svgBlip xmlns=""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nvGrpSpPr>
          <p:cNvPr id="16" name="Group 15"/>
          <p:cNvGrpSpPr/>
          <p:nvPr/>
        </p:nvGrpSpPr>
        <p:grpSpPr>
          <a:xfrm>
            <a:off x="673769" y="1792705"/>
            <a:ext cx="3213489" cy="2334127"/>
            <a:chOff x="0" y="1740671"/>
            <a:chExt cx="6906091" cy="7425905"/>
          </a:xfrm>
        </p:grpSpPr>
        <p:sp>
          <p:nvSpPr>
            <p:cNvPr id="8" name="Freeform 8"/>
            <p:cNvSpPr/>
            <p:nvPr/>
          </p:nvSpPr>
          <p:spPr>
            <a:xfrm>
              <a:off x="0" y="1740671"/>
              <a:ext cx="6906091" cy="7425905"/>
            </a:xfrm>
            <a:custGeom>
              <a:avLst/>
              <a:gdLst/>
              <a:ahLst/>
              <a:cxnLst/>
              <a:rect l="l" t="t" r="r" b="b"/>
              <a:pathLst>
                <a:path w="6906091" h="7425905">
                  <a:moveTo>
                    <a:pt x="0" y="0"/>
                  </a:moveTo>
                  <a:lnTo>
                    <a:pt x="6906091" y="0"/>
                  </a:lnTo>
                  <a:lnTo>
                    <a:pt x="6906091" y="7425905"/>
                  </a:lnTo>
                  <a:lnTo>
                    <a:pt x="0" y="74259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TextBox 13"/>
            <p:cNvSpPr txBox="1"/>
            <p:nvPr/>
          </p:nvSpPr>
          <p:spPr>
            <a:xfrm>
              <a:off x="1494807" y="3774048"/>
              <a:ext cx="3800476" cy="1592735"/>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Tị</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nạn</a:t>
              </a:r>
              <a:endParaRPr kumimoji="0" lang="en-US" sz="1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4" name="TextBox 14"/>
          <p:cNvSpPr txBox="1"/>
          <p:nvPr/>
        </p:nvSpPr>
        <p:spPr>
          <a:xfrm>
            <a:off x="5390148" y="2132650"/>
            <a:ext cx="6633410" cy="1107996"/>
          </a:xfrm>
          <a:prstGeom prst="rect">
            <a:avLst/>
          </a:prstGeom>
        </p:spPr>
        <p:txBody>
          <a:bodyPr wrap="square" lIns="0" tIns="0" rIns="0" bIns="0" rtlCol="0" anchor="t">
            <a:spAutoFit/>
          </a:bodyPr>
          <a:lstStyle/>
          <a:p>
            <a:pPr lvl="0" algn="just"/>
            <a:r>
              <a:rPr lang="vi-VN" sz="3600" dirty="0">
                <a:solidFill>
                  <a:srgbClr val="002060"/>
                </a:solidFill>
                <a:latin typeface="Cambria" panose="02040503050406030204" pitchFamily="18" charset="0"/>
                <a:ea typeface="Cambria" panose="02040503050406030204" pitchFamily="18" charset="0"/>
              </a:rPr>
              <a:t>lánh đi ở nơi khác để không bị những nguy hiểm đe doạ.</a:t>
            </a:r>
          </a:p>
        </p:txBody>
      </p:sp>
      <p:pic>
        <p:nvPicPr>
          <p:cNvPr id="15" name="Picture 14"/>
          <p:cNvPicPr>
            <a:picLocks noChangeAspect="1"/>
          </p:cNvPicPr>
          <p:nvPr/>
        </p:nvPicPr>
        <p:blipFill>
          <a:blip r:embed="rId10"/>
          <a:stretch>
            <a:fillRect/>
          </a:stretch>
        </p:blipFill>
        <p:spPr>
          <a:xfrm>
            <a:off x="2391343" y="450597"/>
            <a:ext cx="7409314" cy="1247756"/>
          </a:xfrm>
          <a:prstGeom prst="rect">
            <a:avLst/>
          </a:prstGeom>
        </p:spPr>
      </p:pic>
      <p:pic>
        <p:nvPicPr>
          <p:cNvPr id="5122" name="Picture 2" descr="Người tị nạn trong thế khó - Báo Công an Nhân dân điện tử">
            <a:extLst>
              <a:ext uri="{FF2B5EF4-FFF2-40B4-BE49-F238E27FC236}">
                <a16:creationId xmlns:a16="http://schemas.microsoft.com/office/drawing/2014/main" id="{7537FC84-398D-8074-74B5-7A7D379B10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23057" y="3437341"/>
            <a:ext cx="4893596" cy="313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79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22"/>
                                        </p:tgtEl>
                                        <p:attrNameLst>
                                          <p:attrName>style.visibility</p:attrName>
                                        </p:attrNameLst>
                                      </p:cBhvr>
                                      <p:to>
                                        <p:strVal val="visible"/>
                                      </p:to>
                                    </p:set>
                                    <p:animEffect transition="in" filter="fade">
                                      <p:cBhvr>
                                        <p:cTn id="2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p:cNvGrpSpPr/>
          <p:nvPr/>
        </p:nvGrpSpPr>
        <p:grpSpPr>
          <a:xfrm>
            <a:off x="3400426" y="2275446"/>
            <a:ext cx="7976476" cy="4047811"/>
            <a:chOff x="0" y="0"/>
            <a:chExt cx="15494130" cy="8095623"/>
          </a:xfrm>
        </p:grpSpPr>
        <p:sp>
          <p:nvSpPr>
            <p:cNvPr id="9" name="Freeform 9"/>
            <p:cNvSpPr/>
            <p:nvPr/>
          </p:nvSpPr>
          <p:spPr>
            <a:xfrm>
              <a:off x="0" y="0"/>
              <a:ext cx="15494130" cy="8095623"/>
            </a:xfrm>
            <a:custGeom>
              <a:avLst/>
              <a:gdLst/>
              <a:ahLst/>
              <a:cxnLst/>
              <a:rect l="l" t="t" r="r" b="b"/>
              <a:pathLst>
                <a:path w="15494130" h="8095623">
                  <a:moveTo>
                    <a:pt x="0" y="0"/>
                  </a:moveTo>
                  <a:lnTo>
                    <a:pt x="15494130" y="0"/>
                  </a:lnTo>
                  <a:lnTo>
                    <a:pt x="15494130" y="8095623"/>
                  </a:lnTo>
                  <a:lnTo>
                    <a:pt x="0" y="8095623"/>
                  </a:lnTo>
                  <a:lnTo>
                    <a:pt x="0" y="0"/>
                  </a:lnTo>
                  <a:close/>
                </a:path>
              </a:pathLst>
            </a:custGeom>
            <a:blipFill>
              <a:blip r:embed="rId3">
                <a:extLst>
                  <a:ext uri="{96DAC541-7B7A-43D3-8B79-37D633B846F1}">
                    <asvg:svgBlip xmlns="" xmlns:asvg="http://schemas.microsoft.com/office/drawing/2016/SVG/main" r:embed="rId6"/>
                  </a:ext>
                </a:extLst>
              </a:blip>
              <a:stretch>
                <a:fillRect l="-35" t="-12241"/>
              </a:stretch>
            </a:blipFill>
          </p:spPr>
          <p:txBody>
            <a:bodyPr/>
            <a:lstStyle/>
            <a:p>
              <a:pPr defTabSz="609630"/>
              <a:endParaRPr lang="en-US" sz="1200">
                <a:solidFill>
                  <a:prstClr val="black"/>
                </a:solidFill>
                <a:latin typeface="Calibri"/>
              </a:endParaRPr>
            </a:p>
          </p:txBody>
        </p:sp>
        <p:sp>
          <p:nvSpPr>
            <p:cNvPr id="10" name="TextBox 10"/>
            <p:cNvSpPr txBox="1"/>
            <p:nvPr/>
          </p:nvSpPr>
          <p:spPr>
            <a:xfrm>
              <a:off x="452811" y="2379710"/>
              <a:ext cx="14441546" cy="5170647"/>
            </a:xfrm>
            <a:prstGeom prst="rect">
              <a:avLst/>
            </a:prstGeom>
          </p:spPr>
          <p:txBody>
            <a:bodyPr wrap="square" lIns="0" tIns="0" rIns="0" bIns="0" rtlCol="0" anchor="t">
              <a:spAutoFit/>
            </a:bodyPr>
            <a:lstStyle/>
            <a:p>
              <a:pPr algn="just"/>
              <a:r>
                <a:rPr lang="vi-VN" sz="2800" b="1" dirty="0">
                  <a:solidFill>
                    <a:srgbClr val="FF0000"/>
                  </a:solidFill>
                  <a:latin typeface="Cambria" panose="02040503050406030204" pitchFamily="18" charset="0"/>
                  <a:ea typeface="Cambria" panose="02040503050406030204" pitchFamily="18" charset="0"/>
                </a:rPr>
                <a:t>Lí do khiến ông Uyn-tơn từ nước Anh bay sang Tiệp Khắc: </a:t>
              </a:r>
              <a:r>
                <a:rPr lang="vi-VN" sz="2800" dirty="0">
                  <a:solidFill>
                    <a:srgbClr val="FF0000"/>
                  </a:solidFill>
                  <a:latin typeface="Cambria" panose="02040503050406030204" pitchFamily="18" charset="0"/>
                  <a:ea typeface="Cambria" panose="02040503050406030204" pitchFamily="18" charset="0"/>
                </a:rPr>
                <a:t>Một người bạn nhờ ông tìm cách đưa những đứa trẻ Do Thái từ Pra–ha sang Anh. Vì chiến tranh chắc chắn sẽ nổ ra, cơ hội cho những người Do Thái trốn thoát khỏi thành phố hầu như không có, đặc biệt là với trẻ em.</a:t>
              </a:r>
              <a:endParaRPr lang="en-US" sz="2800" dirty="0">
                <a:solidFill>
                  <a:srgbClr val="FF0000"/>
                </a:solidFill>
                <a:latin typeface="Cambria" panose="02040503050406030204" pitchFamily="18" charset="0"/>
                <a:ea typeface="Cambria" panose="02040503050406030204" pitchFamily="18" charset="0"/>
              </a:endParaRPr>
            </a:p>
          </p:txBody>
        </p:sp>
      </p:grpSp>
      <p:grpSp>
        <p:nvGrpSpPr>
          <p:cNvPr id="11" name="Group 11"/>
          <p:cNvGrpSpPr/>
          <p:nvPr/>
        </p:nvGrpSpPr>
        <p:grpSpPr>
          <a:xfrm>
            <a:off x="2368631" y="0"/>
            <a:ext cx="8946015" cy="2558247"/>
            <a:chOff x="124509" y="476877"/>
            <a:chExt cx="17892030" cy="5116493"/>
          </a:xfrm>
        </p:grpSpPr>
        <p:sp>
          <p:nvSpPr>
            <p:cNvPr id="12" name="Freeform 12"/>
            <p:cNvSpPr/>
            <p:nvPr/>
          </p:nvSpPr>
          <p:spPr>
            <a:xfrm rot="184761">
              <a:off x="124509" y="476877"/>
              <a:ext cx="17892030" cy="5116493"/>
            </a:xfrm>
            <a:custGeom>
              <a:avLst/>
              <a:gdLst/>
              <a:ahLst/>
              <a:cxnLst/>
              <a:rect l="l" t="t" r="r" b="b"/>
              <a:pathLst>
                <a:path w="17892030" h="5116493">
                  <a:moveTo>
                    <a:pt x="0" y="0"/>
                  </a:moveTo>
                  <a:lnTo>
                    <a:pt x="17892030" y="0"/>
                  </a:lnTo>
                  <a:lnTo>
                    <a:pt x="17892030" y="5116493"/>
                  </a:lnTo>
                  <a:lnTo>
                    <a:pt x="0" y="511649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sp>
          <p:nvSpPr>
            <p:cNvPr id="13" name="TextBox 13"/>
            <p:cNvSpPr txBox="1"/>
            <p:nvPr/>
          </p:nvSpPr>
          <p:spPr>
            <a:xfrm>
              <a:off x="1354911" y="1328745"/>
              <a:ext cx="15559100" cy="3323985"/>
            </a:xfrm>
            <a:prstGeom prst="rect">
              <a:avLst/>
            </a:prstGeom>
          </p:spPr>
          <p:txBody>
            <a:bodyPr wrap="square" lIns="0" tIns="0" rIns="0" bIns="0" rtlCol="0" anchor="t">
              <a:spAutoFit/>
            </a:bodyPr>
            <a:lstStyle/>
            <a:p>
              <a:pPr algn="ctr" defTabSz="609630"/>
              <a:r>
                <a:rPr lang="vi-VN" sz="3600" dirty="0">
                  <a:solidFill>
                    <a:srgbClr val="000000"/>
                  </a:solidFill>
                  <a:latin typeface="Cambria Bold"/>
                </a:rPr>
                <a:t>Lí do nào khiến ông Uyn-tơn bay sang Tiệp Khắc vào một ngày của tháng 12 năm 1938?</a:t>
              </a:r>
              <a:endParaRPr lang="en-US" sz="3600" dirty="0">
                <a:solidFill>
                  <a:srgbClr val="000000"/>
                </a:solidFill>
                <a:latin typeface="Cambria Bold"/>
              </a:endParaRPr>
            </a:p>
          </p:txBody>
        </p:sp>
      </p:grpSp>
      <p:sp>
        <p:nvSpPr>
          <p:cNvPr id="14" name="Freeform 14"/>
          <p:cNvSpPr/>
          <p:nvPr/>
        </p:nvSpPr>
        <p:spPr>
          <a:xfrm>
            <a:off x="1638400" y="198212"/>
            <a:ext cx="1462933" cy="1806089"/>
          </a:xfrm>
          <a:custGeom>
            <a:avLst/>
            <a:gdLst/>
            <a:ahLst/>
            <a:cxnLst/>
            <a:rect l="l" t="t" r="r" b="b"/>
            <a:pathLst>
              <a:path w="2194399" h="2709134">
                <a:moveTo>
                  <a:pt x="0" y="0"/>
                </a:moveTo>
                <a:lnTo>
                  <a:pt x="2194399" y="0"/>
                </a:lnTo>
                <a:lnTo>
                  <a:pt x="2194399" y="2709134"/>
                </a:lnTo>
                <a:lnTo>
                  <a:pt x="0" y="2709134"/>
                </a:lnTo>
                <a:lnTo>
                  <a:pt x="0" y="0"/>
                </a:lnTo>
                <a:close/>
              </a:path>
            </a:pathLst>
          </a:custGeom>
          <a:blipFill>
            <a:blip r:embed="rId9"/>
            <a:stretch>
              <a:fillRect/>
            </a:stretch>
          </a:blipFill>
        </p:spPr>
        <p:txBody>
          <a:bodyPr/>
          <a:lstStyle/>
          <a:p>
            <a:pPr defTabSz="609630"/>
            <a:endParaRPr lang="en-US" sz="12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flipH="1">
            <a:off x="2659475" y="-66479"/>
            <a:ext cx="8997323" cy="2572919"/>
          </a:xfrm>
          <a:custGeom>
            <a:avLst/>
            <a:gdLst/>
            <a:ahLst/>
            <a:cxnLst/>
            <a:rect l="l" t="t" r="r" b="b"/>
            <a:pathLst>
              <a:path w="13495984" h="3859378">
                <a:moveTo>
                  <a:pt x="13495983" y="0"/>
                </a:moveTo>
                <a:lnTo>
                  <a:pt x="0" y="0"/>
                </a:lnTo>
                <a:lnTo>
                  <a:pt x="0" y="3859378"/>
                </a:lnTo>
                <a:lnTo>
                  <a:pt x="13495983" y="3859378"/>
                </a:lnTo>
                <a:lnTo>
                  <a:pt x="13495983" y="0"/>
                </a:lnTo>
                <a:close/>
              </a:path>
            </a:pathLst>
          </a:custGeom>
          <a:blipFill>
            <a:blip r:embed="rId2">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11" name="TextBox 11"/>
          <p:cNvSpPr txBox="1"/>
          <p:nvPr/>
        </p:nvSpPr>
        <p:spPr>
          <a:xfrm>
            <a:off x="3167688" y="311846"/>
            <a:ext cx="7980895" cy="1661993"/>
          </a:xfrm>
          <a:prstGeom prst="rect">
            <a:avLst/>
          </a:prstGeom>
        </p:spPr>
        <p:txBody>
          <a:bodyPr lIns="0" tIns="0" rIns="0" bIns="0" rtlCol="0" anchor="t">
            <a:spAutoFit/>
          </a:bodyPr>
          <a:lstStyle/>
          <a:p>
            <a:pPr algn="ctr" defTabSz="609630"/>
            <a:r>
              <a:rPr lang="vi-VN" sz="3600" dirty="0">
                <a:solidFill>
                  <a:srgbClr val="000000"/>
                </a:solidFill>
                <a:latin typeface="Cambria Bold"/>
              </a:rPr>
              <a:t>Ông Uyn-tơn đã làm những gì để giải cứu những đứa trẻ Do Thái sang Anh? Việc làm đó có ý nghĩa như thế nào?</a:t>
            </a:r>
          </a:p>
        </p:txBody>
      </p:sp>
      <p:sp>
        <p:nvSpPr>
          <p:cNvPr id="12" name="Freeform 12"/>
          <p:cNvSpPr/>
          <p:nvPr/>
        </p:nvSpPr>
        <p:spPr>
          <a:xfrm>
            <a:off x="1680513" y="0"/>
            <a:ext cx="1487175" cy="2014232"/>
          </a:xfrm>
          <a:custGeom>
            <a:avLst/>
            <a:gdLst/>
            <a:ahLst/>
            <a:cxnLst/>
            <a:rect l="l" t="t" r="r" b="b"/>
            <a:pathLst>
              <a:path w="2230762" h="3021348">
                <a:moveTo>
                  <a:pt x="0" y="0"/>
                </a:moveTo>
                <a:lnTo>
                  <a:pt x="2230762" y="0"/>
                </a:lnTo>
                <a:lnTo>
                  <a:pt x="2230762" y="3021348"/>
                </a:lnTo>
                <a:lnTo>
                  <a:pt x="0" y="3021348"/>
                </a:lnTo>
                <a:lnTo>
                  <a:pt x="0" y="0"/>
                </a:lnTo>
                <a:close/>
              </a:path>
            </a:pathLst>
          </a:custGeom>
          <a:blipFill>
            <a:blip r:embed="rId7"/>
            <a:stretch>
              <a:fillRect/>
            </a:stretch>
          </a:blipFill>
        </p:spPr>
        <p:txBody>
          <a:bodyPr/>
          <a:lstStyle/>
          <a:p>
            <a:pPr defTabSz="609630"/>
            <a:endParaRPr lang="en-US" sz="1200">
              <a:solidFill>
                <a:prstClr val="black"/>
              </a:solidFill>
              <a:latin typeface="Calibri"/>
            </a:endParaRPr>
          </a:p>
        </p:txBody>
      </p:sp>
      <p:pic>
        <p:nvPicPr>
          <p:cNvPr id="14" name="Picture 13">
            <a:extLst>
              <a:ext uri="{FF2B5EF4-FFF2-40B4-BE49-F238E27FC236}">
                <a16:creationId xmlns:a16="http://schemas.microsoft.com/office/drawing/2014/main" id="{C1A22A01-B24D-4EF2-36E7-851A995E768D}"/>
              </a:ext>
            </a:extLst>
          </p:cNvPr>
          <p:cNvPicPr>
            <a:picLocks noChangeAspect="1"/>
          </p:cNvPicPr>
          <p:nvPr/>
        </p:nvPicPr>
        <p:blipFill>
          <a:blip r:embed="rId8"/>
          <a:stretch>
            <a:fillRect/>
          </a:stretch>
        </p:blipFill>
        <p:spPr>
          <a:xfrm>
            <a:off x="1443790" y="2581775"/>
            <a:ext cx="8854566" cy="36746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flipH="1">
            <a:off x="2508877" y="-66479"/>
            <a:ext cx="8997323" cy="2572919"/>
          </a:xfrm>
          <a:custGeom>
            <a:avLst/>
            <a:gdLst/>
            <a:ahLst/>
            <a:cxnLst/>
            <a:rect l="l" t="t" r="r" b="b"/>
            <a:pathLst>
              <a:path w="13495984" h="3859378">
                <a:moveTo>
                  <a:pt x="13495984" y="0"/>
                </a:moveTo>
                <a:lnTo>
                  <a:pt x="0" y="0"/>
                </a:lnTo>
                <a:lnTo>
                  <a:pt x="0" y="3859378"/>
                </a:lnTo>
                <a:lnTo>
                  <a:pt x="13495984" y="3859378"/>
                </a:lnTo>
                <a:lnTo>
                  <a:pt x="13495984" y="0"/>
                </a:lnTo>
                <a:close/>
              </a:path>
            </a:pathLst>
          </a:custGeom>
          <a:blipFill>
            <a:blip r:embed="rId2">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08395" y="0"/>
            <a:ext cx="1647377" cy="2161676"/>
          </a:xfrm>
          <a:custGeom>
            <a:avLst/>
            <a:gdLst/>
            <a:ahLst/>
            <a:cxnLst/>
            <a:rect l="l" t="t" r="r" b="b"/>
            <a:pathLst>
              <a:path w="2471066" h="3242514">
                <a:moveTo>
                  <a:pt x="0" y="0"/>
                </a:moveTo>
                <a:lnTo>
                  <a:pt x="2471066" y="0"/>
                </a:lnTo>
                <a:lnTo>
                  <a:pt x="2471066" y="3242514"/>
                </a:lnTo>
                <a:lnTo>
                  <a:pt x="0" y="3242514"/>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10" name="TextBox 10"/>
          <p:cNvSpPr txBox="1"/>
          <p:nvPr/>
        </p:nvSpPr>
        <p:spPr>
          <a:xfrm>
            <a:off x="2974988" y="388046"/>
            <a:ext cx="8065102" cy="1477328"/>
          </a:xfrm>
          <a:prstGeom prst="rect">
            <a:avLst/>
          </a:prstGeom>
        </p:spPr>
        <p:txBody>
          <a:bodyPr lIns="0" tIns="0" rIns="0" bIns="0" rtlCol="0" anchor="t">
            <a:spAutoFit/>
          </a:bodyPr>
          <a:lstStyle/>
          <a:p>
            <a:pPr algn="ctr" defTabSz="609630"/>
            <a:r>
              <a:rPr lang="vi-VN" sz="3200" dirty="0">
                <a:solidFill>
                  <a:srgbClr val="000000"/>
                </a:solidFill>
                <a:latin typeface="Cambria Bold"/>
              </a:rPr>
              <a:t>Nêu suy nghĩ của em về chi tiết ông</a:t>
            </a:r>
          </a:p>
          <a:p>
            <a:pPr algn="ctr" defTabSz="609630"/>
            <a:r>
              <a:rPr lang="vi-VN" sz="3200" dirty="0">
                <a:solidFill>
                  <a:srgbClr val="000000"/>
                </a:solidFill>
                <a:latin typeface="Cambria Bold"/>
              </a:rPr>
              <a:t>Uyn-tơn “chưa một lần kể với ai” những việc đã làm để giải cứu trẻ em Do Thái.</a:t>
            </a:r>
            <a:endParaRPr lang="en-US" sz="3200" dirty="0">
              <a:solidFill>
                <a:srgbClr val="000000"/>
              </a:solidFill>
              <a:latin typeface="Cambria Bold"/>
            </a:endParaRPr>
          </a:p>
        </p:txBody>
      </p:sp>
      <p:grpSp>
        <p:nvGrpSpPr>
          <p:cNvPr id="11" name="Group 8">
            <a:extLst>
              <a:ext uri="{FF2B5EF4-FFF2-40B4-BE49-F238E27FC236}">
                <a16:creationId xmlns:a16="http://schemas.microsoft.com/office/drawing/2014/main" id="{A7B75D3B-78FA-36E3-8B8E-9CE6B6E707EF}"/>
              </a:ext>
            </a:extLst>
          </p:cNvPr>
          <p:cNvGrpSpPr/>
          <p:nvPr/>
        </p:nvGrpSpPr>
        <p:grpSpPr>
          <a:xfrm>
            <a:off x="1215188" y="1871988"/>
            <a:ext cx="10768263" cy="4838467"/>
            <a:chOff x="0" y="0"/>
            <a:chExt cx="15494130" cy="8275410"/>
          </a:xfrm>
        </p:grpSpPr>
        <p:sp>
          <p:nvSpPr>
            <p:cNvPr id="12" name="Freeform 9">
              <a:extLst>
                <a:ext uri="{FF2B5EF4-FFF2-40B4-BE49-F238E27FC236}">
                  <a16:creationId xmlns:a16="http://schemas.microsoft.com/office/drawing/2014/main" id="{1A1673DC-C056-3CDF-514E-FFF7C8286D47}"/>
                </a:ext>
              </a:extLst>
            </p:cNvPr>
            <p:cNvSpPr/>
            <p:nvPr/>
          </p:nvSpPr>
          <p:spPr>
            <a:xfrm>
              <a:off x="0" y="0"/>
              <a:ext cx="15494130" cy="8095623"/>
            </a:xfrm>
            <a:custGeom>
              <a:avLst/>
              <a:gdLst/>
              <a:ahLst/>
              <a:cxnLst/>
              <a:rect l="l" t="t" r="r" b="b"/>
              <a:pathLst>
                <a:path w="15494130" h="8095623">
                  <a:moveTo>
                    <a:pt x="0" y="0"/>
                  </a:moveTo>
                  <a:lnTo>
                    <a:pt x="15494130" y="0"/>
                  </a:lnTo>
                  <a:lnTo>
                    <a:pt x="15494130" y="8095623"/>
                  </a:lnTo>
                  <a:lnTo>
                    <a:pt x="0" y="8095623"/>
                  </a:lnTo>
                  <a:lnTo>
                    <a:pt x="0" y="0"/>
                  </a:lnTo>
                  <a:close/>
                </a:path>
              </a:pathLst>
            </a:custGeom>
            <a:blipFill>
              <a:blip r:embed="rId7">
                <a:extLst>
                  <a:ext uri="{96DAC541-7B7A-43D3-8B79-37D633B846F1}">
                    <asvg:svgBlip xmlns="" xmlns:asvg="http://schemas.microsoft.com/office/drawing/2016/SVG/main" r:embed="rId8"/>
                  </a:ext>
                </a:extLst>
              </a:blip>
              <a:stretch>
                <a:fillRect l="-35" t="-12241"/>
              </a:stretch>
            </a:blipFill>
          </p:spPr>
          <p:txBody>
            <a:bodyPr/>
            <a:lstStyle/>
            <a:p>
              <a:pPr defTabSz="609630"/>
              <a:endParaRPr lang="en-US" sz="1200">
                <a:solidFill>
                  <a:prstClr val="black"/>
                </a:solidFill>
                <a:latin typeface="Calibri"/>
              </a:endParaRPr>
            </a:p>
          </p:txBody>
        </p:sp>
        <p:sp>
          <p:nvSpPr>
            <p:cNvPr id="13" name="TextBox 10">
              <a:extLst>
                <a:ext uri="{FF2B5EF4-FFF2-40B4-BE49-F238E27FC236}">
                  <a16:creationId xmlns:a16="http://schemas.microsoft.com/office/drawing/2014/main" id="{57EAA51E-4D36-7F28-B35C-2BEB94B5643F}"/>
                </a:ext>
              </a:extLst>
            </p:cNvPr>
            <p:cNvSpPr txBox="1"/>
            <p:nvPr/>
          </p:nvSpPr>
          <p:spPr>
            <a:xfrm>
              <a:off x="0" y="2379710"/>
              <a:ext cx="14894359" cy="5895700"/>
            </a:xfrm>
            <a:prstGeom prst="rect">
              <a:avLst/>
            </a:prstGeom>
          </p:spPr>
          <p:txBody>
            <a:bodyPr lIns="0" tIns="0" rIns="0" bIns="0" rtlCol="0" anchor="t">
              <a:spAutoFit/>
            </a:bodyPr>
            <a:lstStyle/>
            <a:p>
              <a:pPr marL="457200" indent="-457200" algn="just" defTabSz="609630">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Ông Uyn-tơn là người khiêm tốn, coi việc cứu người, giúp đỡ người khác khi gặp hoạn nạn là việc bình thường, nên làm.</a:t>
              </a:r>
              <a:endParaRPr lang="en-US" sz="2800" dirty="0">
                <a:solidFill>
                  <a:srgbClr val="FF0000"/>
                </a:solidFill>
                <a:latin typeface="Cambria" panose="02040503050406030204" pitchFamily="18" charset="0"/>
                <a:ea typeface="Cambria" panose="02040503050406030204" pitchFamily="18" charset="0"/>
              </a:endParaRPr>
            </a:p>
            <a:p>
              <a:pPr marL="457200" indent="-457200" algn="just" defTabSz="609630">
                <a:buFont typeface="Arial" panose="020B0604020202020204" pitchFamily="34" charset="0"/>
                <a:buChar char="•"/>
              </a:pPr>
              <a:r>
                <a:rPr lang="vi-VN" sz="2800" dirty="0">
                  <a:solidFill>
                    <a:srgbClr val="FF0000"/>
                  </a:solidFill>
                  <a:latin typeface="Cambria" panose="02040503050406030204" pitchFamily="18" charset="0"/>
                  <a:ea typeface="Cambria" panose="02040503050406030204" pitchFamily="18" charset="0"/>
                </a:rPr>
                <a:t>Ông Uyn-tơn đã ban cho 669 đứa trẻ món quà quý giá nhất cuộc đời: cơ hội được sống và tự do. Ông không bao giờ coi mình là một người anh hùng nhưng hành động của ông đến từ mong muốn giúp đỡ người khác. Cuộc đời ông là một minh chứng cho tình thương nhân loại, con người không ích kỉ, sự dũng cảm đáng ngưỡng mộ và sự khiêm tốn khó ai sánh được.</a:t>
              </a:r>
              <a:endParaRPr lang="en-US" sz="2800" b="1" dirty="0">
                <a:solidFill>
                  <a:srgbClr val="FF0000"/>
                </a:solidFill>
                <a:latin typeface="Cambria" panose="02040503050406030204" pitchFamily="18" charset="0"/>
                <a:ea typeface="Cambria" panose="02040503050406030204" pitchFamily="18" charset="0"/>
              </a:endParaRPr>
            </a:p>
          </p:txBody>
        </p:sp>
      </p:grpSp>
      <p:pic>
        <p:nvPicPr>
          <p:cNvPr id="7" name="Picture 8" descr="Seed  premium icon">
            <a:hlinkClick r:id="" action="ppaction://noaction"/>
            <a:extLst>
              <a:ext uri="{FF2B5EF4-FFF2-40B4-BE49-F238E27FC236}">
                <a16:creationId xmlns:a16="http://schemas.microsoft.com/office/drawing/2014/main" id="{D3E23BE5-8983-4B04-1012-7073DF70F9D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08261" y="5455921"/>
            <a:ext cx="1416098" cy="1416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49705" y="2060370"/>
            <a:ext cx="9685421" cy="4520904"/>
            <a:chOff x="746489" y="3376305"/>
            <a:chExt cx="12292775" cy="5334723"/>
          </a:xfrm>
        </p:grpSpPr>
        <p:sp>
          <p:nvSpPr>
            <p:cNvPr id="6" name="Freeform 6"/>
            <p:cNvSpPr/>
            <p:nvPr/>
          </p:nvSpPr>
          <p:spPr>
            <a:xfrm>
              <a:off x="746489" y="3376305"/>
              <a:ext cx="12292775" cy="5334723"/>
            </a:xfrm>
            <a:custGeom>
              <a:avLst/>
              <a:gdLst/>
              <a:ahLst/>
              <a:cxnLst/>
              <a:rect l="l" t="t" r="r" b="b"/>
              <a:pathLst>
                <a:path w="12292775" h="5334723">
                  <a:moveTo>
                    <a:pt x="0" y="0"/>
                  </a:moveTo>
                  <a:lnTo>
                    <a:pt x="12292774" y="0"/>
                  </a:lnTo>
                  <a:lnTo>
                    <a:pt x="12292774" y="5334723"/>
                  </a:lnTo>
                  <a:lnTo>
                    <a:pt x="0" y="5334723"/>
                  </a:lnTo>
                  <a:lnTo>
                    <a:pt x="0" y="0"/>
                  </a:lnTo>
                  <a:close/>
                </a:path>
              </a:pathLst>
            </a:custGeom>
            <a:blipFill>
              <a:blip r:embed="rId2">
                <a:extLst>
                  <a:ext uri="{96DAC541-7B7A-43D3-8B79-37D633B846F1}">
                    <asvg:svgBlip xmlns="" xmlns:asvg="http://schemas.microsoft.com/office/drawing/2016/SVG/main" r:embed="rId6"/>
                  </a:ext>
                </a:extLst>
              </a:blip>
              <a:stretch>
                <a:fillRect l="-35" t="-24937" b="-10199"/>
              </a:stretch>
            </a:blipFill>
          </p:spPr>
          <p:txBody>
            <a:bodyPr/>
            <a:lstStyle/>
            <a:p>
              <a:pPr defTabSz="609630"/>
              <a:endParaRPr lang="en-US" sz="1200">
                <a:solidFill>
                  <a:prstClr val="black"/>
                </a:solidFill>
                <a:latin typeface="Calibri"/>
              </a:endParaRPr>
            </a:p>
          </p:txBody>
        </p:sp>
        <p:sp>
          <p:nvSpPr>
            <p:cNvPr id="7" name="TextBox 7"/>
            <p:cNvSpPr txBox="1"/>
            <p:nvPr/>
          </p:nvSpPr>
          <p:spPr>
            <a:xfrm>
              <a:off x="1128254" y="4487234"/>
              <a:ext cx="11651412" cy="3922346"/>
            </a:xfrm>
            <a:prstGeom prst="rect">
              <a:avLst/>
            </a:prstGeom>
          </p:spPr>
          <p:txBody>
            <a:bodyPr wrap="square" lIns="0" tIns="0" rIns="0" bIns="0" rtlCol="0" anchor="t">
              <a:spAutoFit/>
            </a:bodyPr>
            <a:lstStyle/>
            <a:p>
              <a:pPr algn="ctr" defTabSz="609630"/>
              <a:r>
                <a:rPr lang="vi-VN" sz="3600" dirty="0">
                  <a:solidFill>
                    <a:srgbClr val="FF0000"/>
                  </a:solidFill>
                  <a:latin typeface="Cambria" panose="02040503050406030204" pitchFamily="18" charset="0"/>
                  <a:ea typeface="Cambria" panose="02040503050406030204" pitchFamily="18" charset="0"/>
                </a:rPr>
                <a:t>Thể hiện lòng biết ơn vô hạn của họ đối với ông. Họ luôn ghi nhớ trong tim mình một người như cha mẹ họ đã dang rộng vòng tay che chở họ khi cuộc sống của họ bị đe doạ. Thể hiện </a:t>
              </a:r>
              <a:r>
                <a:rPr lang="en-US" sz="3600" dirty="0">
                  <a:solidFill>
                    <a:srgbClr val="FF0000"/>
                  </a:solidFill>
                  <a:latin typeface="Cambria" panose="02040503050406030204" pitchFamily="18" charset="0"/>
                  <a:ea typeface="Cambria" panose="02040503050406030204" pitchFamily="18" charset="0"/>
                </a:rPr>
                <a:t>n</a:t>
              </a:r>
              <a:r>
                <a:rPr lang="vi-VN" sz="3600" dirty="0">
                  <a:solidFill>
                    <a:srgbClr val="FF0000"/>
                  </a:solidFill>
                  <a:latin typeface="Cambria" panose="02040503050406030204" pitchFamily="18" charset="0"/>
                  <a:ea typeface="Cambria" panose="02040503050406030204" pitchFamily="18" charset="0"/>
                </a:rPr>
                <a:t>iềm vui, xúc động của ông Uyn – tơn khi  nhìn thấy những đứa trẻ ông cứu năm xưa..</a:t>
              </a:r>
              <a:endParaRPr lang="en-US" sz="3600" dirty="0">
                <a:solidFill>
                  <a:srgbClr val="FF0000"/>
                </a:solidFill>
                <a:latin typeface="Cambria" panose="02040503050406030204" pitchFamily="18" charset="0"/>
                <a:ea typeface="Cambria" panose="02040503050406030204" pitchFamily="18" charset="0"/>
              </a:endParaRPr>
            </a:p>
          </p:txBody>
        </p:sp>
      </p:grpSp>
      <p:sp>
        <p:nvSpPr>
          <p:cNvPr id="9" name="TextBox 9"/>
          <p:cNvSpPr txBox="1"/>
          <p:nvPr/>
        </p:nvSpPr>
        <p:spPr>
          <a:xfrm>
            <a:off x="1803897" y="558800"/>
            <a:ext cx="9012492" cy="1477328"/>
          </a:xfrm>
          <a:prstGeom prst="rect">
            <a:avLst/>
          </a:prstGeom>
        </p:spPr>
        <p:txBody>
          <a:bodyPr wrap="square" lIns="0" tIns="0" rIns="0" bIns="0" rtlCol="0" anchor="t">
            <a:spAutoFit/>
          </a:bodyPr>
          <a:lstStyle/>
          <a:p>
            <a:pPr algn="ctr" defTabSz="609630"/>
            <a:r>
              <a:rPr lang="vi-VN" sz="3200" dirty="0">
                <a:solidFill>
                  <a:srgbClr val="000000"/>
                </a:solidFill>
                <a:latin typeface="Cambria Bold"/>
              </a:rPr>
              <a:t>Những giọt nước mắt trong cuộc gặp gỡ giữa ông Uyn-tơn với “những đứa trẻ năm xưa” được ông cứu sống thể hiện điều gì?</a:t>
            </a:r>
            <a:endParaRPr lang="en-US" sz="3200" dirty="0">
              <a:solidFill>
                <a:srgbClr val="000000"/>
              </a:solidFill>
              <a:latin typeface="Cambria Bo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803898" y="558800"/>
            <a:ext cx="7482978" cy="615553"/>
          </a:xfrm>
          <a:prstGeom prst="rect">
            <a:avLst/>
          </a:prstGeom>
        </p:spPr>
        <p:txBody>
          <a:bodyPr wrap="square" lIns="0" tIns="0" rIns="0" bIns="0" rtlCol="0" anchor="t">
            <a:spAutoFit/>
          </a:bodyPr>
          <a:lstStyle/>
          <a:p>
            <a:pPr marL="0" marR="0" lvl="0" indent="0" algn="ctr" defTabSz="60963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Cambria Bold"/>
                <a:ea typeface="+mn-ea"/>
                <a:cs typeface="+mn-cs"/>
              </a:rPr>
              <a:t>Nêu</a:t>
            </a:r>
            <a:r>
              <a:rPr kumimoji="0" lang="en-US" sz="4000" b="0" i="0" u="none" strike="noStrike" kern="1200" cap="none" spc="0" normalizeH="0" baseline="0" noProof="0" dirty="0">
                <a:ln>
                  <a:noFill/>
                </a:ln>
                <a:solidFill>
                  <a:srgbClr val="000000"/>
                </a:solidFill>
                <a:effectLst/>
                <a:uLnTx/>
                <a:uFillTx/>
                <a:latin typeface="Cambria Bold"/>
                <a:ea typeface="+mn-ea"/>
                <a:cs typeface="+mn-cs"/>
              </a:rPr>
              <a:t> ý </a:t>
            </a:r>
            <a:r>
              <a:rPr kumimoji="0" lang="en-US" sz="4000" b="0" i="0" u="none" strike="noStrike" kern="1200" cap="none" spc="0" normalizeH="0" baseline="0" noProof="0" dirty="0" err="1">
                <a:ln>
                  <a:noFill/>
                </a:ln>
                <a:solidFill>
                  <a:srgbClr val="000000"/>
                </a:solidFill>
                <a:effectLst/>
                <a:uLnTx/>
                <a:uFillTx/>
                <a:latin typeface="Cambria Bold"/>
                <a:ea typeface="+mn-ea"/>
                <a:cs typeface="+mn-cs"/>
              </a:rPr>
              <a:t>nghĩa</a:t>
            </a:r>
            <a:r>
              <a:rPr kumimoji="0" lang="en-US" sz="4000" b="0" i="0" u="none" strike="noStrike" kern="1200" cap="none" spc="0" normalizeH="0" baseline="0" noProof="0" dirty="0">
                <a:ln>
                  <a:noFill/>
                </a:ln>
                <a:solidFill>
                  <a:srgbClr val="000000"/>
                </a:solidFill>
                <a:effectLst/>
                <a:uLnTx/>
                <a:uFillTx/>
                <a:latin typeface="Cambria Bold"/>
                <a:ea typeface="+mn-ea"/>
                <a:cs typeface="+mn-cs"/>
              </a:rPr>
              <a:t> </a:t>
            </a:r>
            <a:r>
              <a:rPr kumimoji="0" lang="en-US" sz="4000" b="0" i="0" u="none" strike="noStrike" kern="1200" cap="none" spc="0" normalizeH="0" baseline="0" noProof="0" dirty="0" err="1">
                <a:ln>
                  <a:noFill/>
                </a:ln>
                <a:solidFill>
                  <a:srgbClr val="000000"/>
                </a:solidFill>
                <a:effectLst/>
                <a:uLnTx/>
                <a:uFillTx/>
                <a:latin typeface="Cambria Bold"/>
                <a:ea typeface="+mn-ea"/>
                <a:cs typeface="+mn-cs"/>
              </a:rPr>
              <a:t>của</a:t>
            </a:r>
            <a:r>
              <a:rPr kumimoji="0" lang="en-US" sz="4000" b="0" i="0" u="none" strike="noStrike" kern="1200" cap="none" spc="0" normalizeH="0" baseline="0" noProof="0" dirty="0">
                <a:ln>
                  <a:noFill/>
                </a:ln>
                <a:solidFill>
                  <a:srgbClr val="000000"/>
                </a:solidFill>
                <a:effectLst/>
                <a:uLnTx/>
                <a:uFillTx/>
                <a:latin typeface="Cambria Bold"/>
                <a:ea typeface="+mn-ea"/>
                <a:cs typeface="+mn-cs"/>
              </a:rPr>
              <a:t> </a:t>
            </a:r>
            <a:r>
              <a:rPr kumimoji="0" lang="en-US" sz="4000" b="0" i="0" u="none" strike="noStrike" kern="1200" cap="none" spc="0" normalizeH="0" baseline="0" noProof="0" dirty="0" err="1">
                <a:ln>
                  <a:noFill/>
                </a:ln>
                <a:solidFill>
                  <a:srgbClr val="000000"/>
                </a:solidFill>
                <a:effectLst/>
                <a:uLnTx/>
                <a:uFillTx/>
                <a:latin typeface="Cambria Bold"/>
                <a:ea typeface="+mn-ea"/>
                <a:cs typeface="+mn-cs"/>
              </a:rPr>
              <a:t>câu</a:t>
            </a:r>
            <a:r>
              <a:rPr kumimoji="0" lang="en-US" sz="4000" b="0" i="0" u="none" strike="noStrike" kern="1200" cap="none" spc="0" normalizeH="0" baseline="0" noProof="0" dirty="0">
                <a:ln>
                  <a:noFill/>
                </a:ln>
                <a:solidFill>
                  <a:srgbClr val="000000"/>
                </a:solidFill>
                <a:effectLst/>
                <a:uLnTx/>
                <a:uFillTx/>
                <a:latin typeface="Cambria Bold"/>
                <a:ea typeface="+mn-ea"/>
                <a:cs typeface="+mn-cs"/>
              </a:rPr>
              <a:t> </a:t>
            </a:r>
            <a:r>
              <a:rPr kumimoji="0" lang="en-US" sz="4000" b="0" i="0" u="none" strike="noStrike" kern="1200" cap="none" spc="0" normalizeH="0" baseline="0" noProof="0" dirty="0" err="1">
                <a:ln>
                  <a:noFill/>
                </a:ln>
                <a:solidFill>
                  <a:srgbClr val="000000"/>
                </a:solidFill>
                <a:effectLst/>
                <a:uLnTx/>
                <a:uFillTx/>
                <a:latin typeface="Cambria Bold"/>
                <a:ea typeface="+mn-ea"/>
                <a:cs typeface="+mn-cs"/>
              </a:rPr>
              <a:t>chuyện</a:t>
            </a:r>
            <a:r>
              <a:rPr kumimoji="0" lang="en-US" sz="4000" b="0" i="0" u="none" strike="noStrike" kern="1200" cap="none" spc="0" normalizeH="0" baseline="0" noProof="0" dirty="0">
                <a:ln>
                  <a:noFill/>
                </a:ln>
                <a:solidFill>
                  <a:srgbClr val="000000"/>
                </a:solidFill>
                <a:effectLst/>
                <a:uLnTx/>
                <a:uFillTx/>
                <a:latin typeface="Cambria Bold"/>
                <a:ea typeface="+mn-ea"/>
                <a:cs typeface="+mn-cs"/>
              </a:rPr>
              <a:t>.</a:t>
            </a:r>
          </a:p>
        </p:txBody>
      </p:sp>
      <p:sp>
        <p:nvSpPr>
          <p:cNvPr id="12" name="TextBox 9">
            <a:extLst>
              <a:ext uri="{FF2B5EF4-FFF2-40B4-BE49-F238E27FC236}">
                <a16:creationId xmlns:a16="http://schemas.microsoft.com/office/drawing/2014/main" id="{EB1E63F8-FACB-3143-5144-16C77E778AE7}"/>
              </a:ext>
            </a:extLst>
          </p:cNvPr>
          <p:cNvSpPr txBox="1"/>
          <p:nvPr/>
        </p:nvSpPr>
        <p:spPr>
          <a:xfrm>
            <a:off x="233259" y="835464"/>
            <a:ext cx="1232868" cy="1323377"/>
          </a:xfrm>
          <a:prstGeom prst="rect">
            <a:avLst/>
          </a:prstGeom>
        </p:spPr>
        <p:txBody>
          <a:bodyPr lIns="50800" tIns="50800" rIns="50800" bIns="50800" rtlCol="0" anchor="ctr"/>
          <a:lstStyle/>
          <a:p>
            <a:pPr algn="ctr">
              <a:lnSpc>
                <a:spcPts val="5599"/>
              </a:lnSpc>
            </a:pPr>
            <a:r>
              <a:rPr lang="en-US" sz="8000" dirty="0">
                <a:solidFill>
                  <a:srgbClr val="000000"/>
                </a:solidFill>
                <a:latin typeface="+mj-lt"/>
              </a:rPr>
              <a:t>5</a:t>
            </a:r>
          </a:p>
        </p:txBody>
      </p:sp>
      <p:pic>
        <p:nvPicPr>
          <p:cNvPr id="6" name="Picture 8" descr="Seed  premium icon">
            <a:hlinkClick r:id="" action="ppaction://noaction"/>
            <a:extLst>
              <a:ext uri="{FF2B5EF4-FFF2-40B4-BE49-F238E27FC236}">
                <a16:creationId xmlns:a16="http://schemas.microsoft.com/office/drawing/2014/main" id="{B7A9A4DD-7DBE-F713-CA9D-2514467D9A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8261" y="5455921"/>
            <a:ext cx="1416098" cy="141609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FB605E1-192B-1A4B-FC7F-4EFF0945F9C8}"/>
              </a:ext>
            </a:extLst>
          </p:cNvPr>
          <p:cNvGrpSpPr/>
          <p:nvPr/>
        </p:nvGrpSpPr>
        <p:grpSpPr>
          <a:xfrm>
            <a:off x="633792" y="1735517"/>
            <a:ext cx="9685421" cy="5122483"/>
            <a:chOff x="670136" y="2992973"/>
            <a:chExt cx="12292775" cy="6044593"/>
          </a:xfrm>
        </p:grpSpPr>
        <p:sp>
          <p:nvSpPr>
            <p:cNvPr id="10" name="Freeform 6">
              <a:extLst>
                <a:ext uri="{FF2B5EF4-FFF2-40B4-BE49-F238E27FC236}">
                  <a16:creationId xmlns:a16="http://schemas.microsoft.com/office/drawing/2014/main" id="{BC4C77A6-F0EF-5574-25AB-8DAD724E0C1A}"/>
                </a:ext>
              </a:extLst>
            </p:cNvPr>
            <p:cNvSpPr/>
            <p:nvPr/>
          </p:nvSpPr>
          <p:spPr>
            <a:xfrm>
              <a:off x="670136" y="2992973"/>
              <a:ext cx="12292775" cy="6044593"/>
            </a:xfrm>
            <a:custGeom>
              <a:avLst/>
              <a:gdLst/>
              <a:ahLst/>
              <a:cxnLst/>
              <a:rect l="l" t="t" r="r" b="b"/>
              <a:pathLst>
                <a:path w="12292775" h="5334723">
                  <a:moveTo>
                    <a:pt x="0" y="0"/>
                  </a:moveTo>
                  <a:lnTo>
                    <a:pt x="12292774" y="0"/>
                  </a:lnTo>
                  <a:lnTo>
                    <a:pt x="12292774" y="5334723"/>
                  </a:lnTo>
                  <a:lnTo>
                    <a:pt x="0" y="5334723"/>
                  </a:lnTo>
                  <a:lnTo>
                    <a:pt x="0" y="0"/>
                  </a:lnTo>
                  <a:close/>
                </a:path>
              </a:pathLst>
            </a:custGeom>
            <a:blipFill>
              <a:blip r:embed="rId3">
                <a:extLst>
                  <a:ext uri="{96DAC541-7B7A-43D3-8B79-37D633B846F1}">
                    <asvg:svgBlip xmlns="" xmlns:asvg="http://schemas.microsoft.com/office/drawing/2016/SVG/main" r:embed="rId10"/>
                  </a:ext>
                </a:extLst>
              </a:blip>
              <a:stretch>
                <a:fillRect l="-35" t="-24937" b="-10199"/>
              </a:stretch>
            </a:blipFill>
          </p:spPr>
          <p:txBody>
            <a:bodyPr/>
            <a:lstStyle/>
            <a:p>
              <a:pPr defTabSz="609630"/>
              <a:endParaRPr lang="en-US" sz="1200">
                <a:solidFill>
                  <a:prstClr val="black"/>
                </a:solidFill>
                <a:latin typeface="Calibri"/>
              </a:endParaRPr>
            </a:p>
          </p:txBody>
        </p:sp>
        <p:sp>
          <p:nvSpPr>
            <p:cNvPr id="14" name="TextBox 7">
              <a:extLst>
                <a:ext uri="{FF2B5EF4-FFF2-40B4-BE49-F238E27FC236}">
                  <a16:creationId xmlns:a16="http://schemas.microsoft.com/office/drawing/2014/main" id="{53A33C0F-6D73-229F-60FF-6CEDC9AA508B}"/>
                </a:ext>
              </a:extLst>
            </p:cNvPr>
            <p:cNvSpPr txBox="1"/>
            <p:nvPr/>
          </p:nvSpPr>
          <p:spPr>
            <a:xfrm>
              <a:off x="1128254" y="4487234"/>
              <a:ext cx="11651412" cy="4085776"/>
            </a:xfrm>
            <a:prstGeom prst="rect">
              <a:avLst/>
            </a:prstGeom>
          </p:spPr>
          <p:txBody>
            <a:bodyPr wrap="square" lIns="0" tIns="0" rIns="0" bIns="0" rtlCol="0" anchor="t">
              <a:spAutoFit/>
            </a:bodyPr>
            <a:lstStyle/>
            <a:p>
              <a:pPr algn="just" defTabSz="609630"/>
              <a:r>
                <a:rPr lang="vi-VN" sz="2500" dirty="0">
                  <a:solidFill>
                    <a:srgbClr val="FF0000"/>
                  </a:solidFill>
                  <a:latin typeface="Cambria" panose="02040503050406030204" pitchFamily="18" charset="0"/>
                  <a:ea typeface="Cambria" panose="02040503050406030204" pitchFamily="18" charset="0"/>
                </a:rPr>
                <a:t>+ Được sống là điều quan trọng đối với mỗi con người. Vì thế, nếu thấy bản thân có thể giúp đỡ được người khác thoát khỏi khó khăn, nguy hiểm thì dẫu là việc nhỏ nhất cũng nên làm.</a:t>
              </a:r>
              <a:endParaRPr lang="en-US" sz="2500" dirty="0">
                <a:solidFill>
                  <a:srgbClr val="FF0000"/>
                </a:solidFill>
                <a:latin typeface="Cambria" panose="02040503050406030204" pitchFamily="18" charset="0"/>
                <a:ea typeface="Cambria" panose="02040503050406030204" pitchFamily="18" charset="0"/>
              </a:endParaRPr>
            </a:p>
            <a:p>
              <a:pPr algn="just" defTabSz="609630"/>
              <a:r>
                <a:rPr lang="vi-VN" sz="2500" dirty="0">
                  <a:solidFill>
                    <a:srgbClr val="FF0000"/>
                  </a:solidFill>
                  <a:latin typeface="Cambria" panose="02040503050406030204" pitchFamily="18" charset="0"/>
                  <a:ea typeface="Cambria" panose="02040503050406030204" pitchFamily="18" charset="0"/>
                </a:rPr>
                <a:t>+ Không cầu lợi trong việc giúp đỡ người khác. Hãy giúp đỡ những người trong cơn hoạn nạn bằng cả tình yêu thương và đừng đòi hỏi sự giúp đỡ đó phải được báo đáp.</a:t>
              </a:r>
              <a:endParaRPr lang="en-US" sz="2500" dirty="0">
                <a:solidFill>
                  <a:srgbClr val="FF0000"/>
                </a:solidFill>
                <a:latin typeface="Cambria" panose="02040503050406030204" pitchFamily="18" charset="0"/>
                <a:ea typeface="Cambria" panose="02040503050406030204" pitchFamily="18" charset="0"/>
              </a:endParaRPr>
            </a:p>
            <a:p>
              <a:pPr algn="just" defTabSz="609630"/>
              <a:r>
                <a:rPr lang="vi-VN" sz="2500" dirty="0">
                  <a:solidFill>
                    <a:srgbClr val="FF0000"/>
                  </a:solidFill>
                  <a:latin typeface="Cambria" panose="02040503050406030204" pitchFamily="18" charset="0"/>
                  <a:ea typeface="Cambria" panose="02040503050406030204" pitchFamily="18" charset="0"/>
                </a:rPr>
                <a:t>+ Sự chia sẻ, giúp đỡ nhau trong cơn hoạn nạn, khó khăn không chỉ mang lại giá trị tích cực cho người được giúp đỡ mà bản thân người giúp đỡ cũng cảm thấy hạnh phúc hơn.</a:t>
              </a:r>
              <a:endParaRPr lang="en-US" sz="2500" dirty="0">
                <a:solidFill>
                  <a:srgbClr val="FF00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02554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ABAB"/>
        </a:solidFill>
        <a:effectLst/>
      </p:bgPr>
    </p:bg>
    <p:spTree>
      <p:nvGrpSpPr>
        <p:cNvPr id="1" name=""/>
        <p:cNvGrpSpPr/>
        <p:nvPr/>
      </p:nvGrpSpPr>
      <p:grpSpPr>
        <a:xfrm>
          <a:off x="0" y="0"/>
          <a:ext cx="0" cy="0"/>
          <a:chOff x="0" y="0"/>
          <a:chExt cx="0" cy="0"/>
        </a:xfrm>
      </p:grpSpPr>
      <p:sp>
        <p:nvSpPr>
          <p:cNvPr id="6" name="TextBox 6"/>
          <p:cNvSpPr txBox="1"/>
          <p:nvPr/>
        </p:nvSpPr>
        <p:spPr>
          <a:xfrm>
            <a:off x="1768358" y="2499895"/>
            <a:ext cx="8929109" cy="2215991"/>
          </a:xfrm>
          <a:prstGeom prst="rect">
            <a:avLst/>
          </a:prstGeom>
        </p:spPr>
        <p:txBody>
          <a:bodyPr lIns="0" tIns="0" rIns="0" bIns="0" rtlCol="0" anchor="t">
            <a:spAutoFit/>
          </a:bodyPr>
          <a:lstStyle/>
          <a:p>
            <a:pPr algn="ctr" defTabSz="609630"/>
            <a:r>
              <a:rPr lang="vi-VN" sz="3600" dirty="0">
                <a:solidFill>
                  <a:srgbClr val="002060"/>
                </a:solidFill>
                <a:latin typeface="Cambria Bold"/>
              </a:rPr>
              <a:t>Trong cuộc sống còn có rất nhiều người gặp khó khăn xung quanh ta. Chúng ta hãy mở rộng tấm lòng giúp đỡ họ trong lúc hoạn nạn. Đó là một nghĩa cử cao đẹp.</a:t>
            </a:r>
            <a:endParaRPr lang="en-US" sz="3600" dirty="0">
              <a:solidFill>
                <a:srgbClr val="002060"/>
              </a:solidFill>
              <a:latin typeface="Cambria Bold"/>
            </a:endParaRPr>
          </a:p>
        </p:txBody>
      </p:sp>
      <p:grpSp>
        <p:nvGrpSpPr>
          <p:cNvPr id="8" name="Group 7"/>
          <p:cNvGrpSpPr/>
          <p:nvPr/>
        </p:nvGrpSpPr>
        <p:grpSpPr>
          <a:xfrm>
            <a:off x="2489201" y="685800"/>
            <a:ext cx="6941255" cy="1521024"/>
            <a:chOff x="3733800" y="1028700"/>
            <a:chExt cx="10411883" cy="2281536"/>
          </a:xfrm>
        </p:grpSpPr>
        <p:sp>
          <p:nvSpPr>
            <p:cNvPr id="4" name="Freeform 4"/>
            <p:cNvSpPr/>
            <p:nvPr/>
          </p:nvSpPr>
          <p:spPr>
            <a:xfrm>
              <a:off x="3833658" y="1028700"/>
              <a:ext cx="10312025" cy="2281536"/>
            </a:xfrm>
            <a:custGeom>
              <a:avLst/>
              <a:gdLst/>
              <a:ahLst/>
              <a:cxnLst/>
              <a:rect l="l" t="t" r="r" b="b"/>
              <a:pathLst>
                <a:path w="10312025" h="2281536">
                  <a:moveTo>
                    <a:pt x="0" y="0"/>
                  </a:moveTo>
                  <a:lnTo>
                    <a:pt x="10312025" y="0"/>
                  </a:lnTo>
                  <a:lnTo>
                    <a:pt x="10312025" y="2281536"/>
                  </a:lnTo>
                  <a:lnTo>
                    <a:pt x="0" y="2281536"/>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pic>
          <p:nvPicPr>
            <p:cNvPr id="7" name="Picture 6"/>
            <p:cNvPicPr>
              <a:picLocks noChangeAspect="1"/>
            </p:cNvPicPr>
            <p:nvPr/>
          </p:nvPicPr>
          <p:blipFill>
            <a:blip r:embed="rId5"/>
            <a:stretch>
              <a:fillRect/>
            </a:stretch>
          </p:blipFill>
          <p:spPr>
            <a:xfrm>
              <a:off x="3733800" y="1417708"/>
              <a:ext cx="8742422" cy="187163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1F989D-0C01-DABD-4F24-3622BDD8391E}"/>
              </a:ext>
            </a:extLst>
          </p:cNvPr>
          <p:cNvSpPr/>
          <p:nvPr/>
        </p:nvSpPr>
        <p:spPr>
          <a:xfrm>
            <a:off x="261774" y="866775"/>
            <a:ext cx="11358726" cy="5343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sp>
        <p:nvSpPr>
          <p:cNvPr id="13" name="Freeform 11">
            <a:extLst>
              <a:ext uri="{FF2B5EF4-FFF2-40B4-BE49-F238E27FC236}">
                <a16:creationId xmlns:a16="http://schemas.microsoft.com/office/drawing/2014/main" id="{E0F96A4D-4A99-4FE4-9830-64CF6052C953}"/>
              </a:ext>
            </a:extLst>
          </p:cNvPr>
          <p:cNvSpPr/>
          <p:nvPr/>
        </p:nvSpPr>
        <p:spPr>
          <a:xfrm>
            <a:off x="470739" y="3589081"/>
            <a:ext cx="3228763" cy="3548092"/>
          </a:xfrm>
          <a:custGeom>
            <a:avLst/>
            <a:gdLst/>
            <a:ahLst/>
            <a:cxnLst/>
            <a:rect l="l" t="t" r="r" b="b"/>
            <a:pathLst>
              <a:path w="4843145" h="5322138">
                <a:moveTo>
                  <a:pt x="0" y="0"/>
                </a:moveTo>
                <a:lnTo>
                  <a:pt x="4843145" y="0"/>
                </a:lnTo>
                <a:lnTo>
                  <a:pt x="4843145" y="5322138"/>
                </a:lnTo>
                <a:lnTo>
                  <a:pt x="0" y="5322138"/>
                </a:lnTo>
                <a:lnTo>
                  <a:pt x="0" y="0"/>
                </a:lnTo>
                <a:close/>
              </a:path>
            </a:pathLst>
          </a:custGeom>
          <a:blipFill>
            <a:blip r:embed="rId2"/>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B99E3F80-35FD-168E-8433-170C12A69384}"/>
              </a:ext>
            </a:extLst>
          </p:cNvPr>
          <p:cNvPicPr>
            <a:picLocks noChangeAspect="1"/>
          </p:cNvPicPr>
          <p:nvPr/>
        </p:nvPicPr>
        <p:blipFill>
          <a:blip r:embed="rId3"/>
          <a:stretch>
            <a:fillRect/>
          </a:stretch>
        </p:blipFill>
        <p:spPr>
          <a:xfrm>
            <a:off x="3409950" y="1078420"/>
            <a:ext cx="7331064" cy="4733318"/>
          </a:xfrm>
          <a:prstGeom prst="rect">
            <a:avLst/>
          </a:prstGeom>
        </p:spPr>
      </p:pic>
    </p:spTree>
    <p:extLst>
      <p:ext uri="{BB962C8B-B14F-4D97-AF65-F5344CB8AC3E}">
        <p14:creationId xmlns:p14="http://schemas.microsoft.com/office/powerpoint/2010/main" val="176490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2305535-E251-DC6C-F259-5D5019566421}"/>
              </a:ext>
            </a:extLst>
          </p:cNvPr>
          <p:cNvSpPr/>
          <p:nvPr/>
        </p:nvSpPr>
        <p:spPr>
          <a:xfrm>
            <a:off x="0" y="1"/>
            <a:ext cx="12192000" cy="6858000"/>
          </a:xfrm>
          <a:custGeom>
            <a:avLst/>
            <a:gdLst/>
            <a:ahLst/>
            <a:cxnLst/>
            <a:rect l="l" t="t" r="r" b="b"/>
            <a:pathLst>
              <a:path w="9180000" h="5748975">
                <a:moveTo>
                  <a:pt x="0" y="0"/>
                </a:moveTo>
                <a:lnTo>
                  <a:pt x="9180000" y="0"/>
                </a:lnTo>
                <a:lnTo>
                  <a:pt x="9180000" y="5748975"/>
                </a:lnTo>
                <a:lnTo>
                  <a:pt x="0" y="574897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391F989D-0C01-DABD-4F24-3622BDD8391E}"/>
              </a:ext>
            </a:extLst>
          </p:cNvPr>
          <p:cNvSpPr/>
          <p:nvPr/>
        </p:nvSpPr>
        <p:spPr>
          <a:xfrm>
            <a:off x="261774" y="866775"/>
            <a:ext cx="11358726" cy="5343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pic>
        <p:nvPicPr>
          <p:cNvPr id="3" name="Picture 2">
            <a:extLst>
              <a:ext uri="{FF2B5EF4-FFF2-40B4-BE49-F238E27FC236}">
                <a16:creationId xmlns:a16="http://schemas.microsoft.com/office/drawing/2014/main" id="{B0A80723-F8F8-FB6D-853E-662AF24AA3F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455" b="96485" l="3687" r="96160">
                        <a14:foregroundMark x1="63594" y1="24909" x2="79493" y2="32182"/>
                        <a14:foregroundMark x1="34255" y1="52970" x2="55146" y2="58848"/>
                        <a14:foregroundMark x1="61367" y1="56848" x2="79800" y2="54303"/>
                        <a14:foregroundMark x1="70814" y1="60606" x2="69048" y2="63939"/>
                        <a14:foregroundMark x1="66590" y1="92364" x2="72350" y2="91939"/>
                      </a14:backgroundRemoval>
                    </a14:imgEffect>
                  </a14:imgLayer>
                </a14:imgProps>
              </a:ext>
              <a:ext uri="{28A0092B-C50C-407E-A947-70E740481C1C}">
                <a14:useLocalDpi xmlns:a14="http://schemas.microsoft.com/office/drawing/2010/main" val="0"/>
              </a:ext>
            </a:extLst>
          </a:blip>
          <a:stretch>
            <a:fillRect/>
          </a:stretch>
        </p:blipFill>
        <p:spPr>
          <a:xfrm>
            <a:off x="-76200" y="2752725"/>
            <a:ext cx="3358562" cy="4257675"/>
          </a:xfrm>
          <a:prstGeom prst="rect">
            <a:avLst/>
          </a:prstGeom>
        </p:spPr>
      </p:pic>
      <p:pic>
        <p:nvPicPr>
          <p:cNvPr id="5" name="Picture 4">
            <a:extLst>
              <a:ext uri="{FF2B5EF4-FFF2-40B4-BE49-F238E27FC236}">
                <a16:creationId xmlns:a16="http://schemas.microsoft.com/office/drawing/2014/main" id="{3EAD9FD8-8C6C-C81E-FC18-00885CE55890}"/>
              </a:ext>
            </a:extLst>
          </p:cNvPr>
          <p:cNvPicPr>
            <a:picLocks noChangeAspect="1"/>
          </p:cNvPicPr>
          <p:nvPr/>
        </p:nvPicPr>
        <p:blipFill>
          <a:blip r:embed="rId5"/>
          <a:stretch>
            <a:fillRect/>
          </a:stretch>
        </p:blipFill>
        <p:spPr>
          <a:xfrm>
            <a:off x="2803323" y="2299263"/>
            <a:ext cx="8401016" cy="2249619"/>
          </a:xfrm>
          <a:prstGeom prst="rect">
            <a:avLst/>
          </a:prstGeom>
        </p:spPr>
      </p:pic>
      <p:sp>
        <p:nvSpPr>
          <p:cNvPr id="6" name="TextBox 5">
            <a:extLst>
              <a:ext uri="{FF2B5EF4-FFF2-40B4-BE49-F238E27FC236}">
                <a16:creationId xmlns:a16="http://schemas.microsoft.com/office/drawing/2014/main" id="{F338497A-D874-EAA9-9EBF-2216A251AF3D}"/>
              </a:ext>
            </a:extLst>
          </p:cNvPr>
          <p:cNvSpPr txBox="1"/>
          <p:nvPr/>
        </p:nvSpPr>
        <p:spPr>
          <a:xfrm>
            <a:off x="8003457" y="108462"/>
            <a:ext cx="3785419" cy="307777"/>
          </a:xfrm>
          <a:prstGeom prst="rect">
            <a:avLst/>
          </a:prstGeom>
          <a:noFill/>
        </p:spPr>
        <p:txBody>
          <a:bodyPr wrap="square" rtlCol="0">
            <a:spAutoFit/>
          </a:bodyPr>
          <a:lstStyle/>
          <a:p>
            <a:r>
              <a:rPr lang="en-US" sz="1400" dirty="0" err="1"/>
              <a:t>Thiết</a:t>
            </a:r>
            <a:r>
              <a:rPr lang="en-US" sz="1400" dirty="0"/>
              <a:t> </a:t>
            </a:r>
            <a:r>
              <a:rPr lang="en-US" sz="1400" dirty="0" err="1"/>
              <a:t>kế</a:t>
            </a:r>
            <a:r>
              <a:rPr lang="en-US" sz="1400" dirty="0"/>
              <a:t>: </a:t>
            </a:r>
            <a:r>
              <a:rPr lang="en-US" sz="1400" dirty="0" err="1"/>
              <a:t>Hương</a:t>
            </a:r>
            <a:r>
              <a:rPr lang="en-US" sz="1400" dirty="0"/>
              <a:t> </a:t>
            </a:r>
            <a:r>
              <a:rPr lang="en-US" sz="1400" dirty="0" err="1"/>
              <a:t>Thảo</a:t>
            </a:r>
            <a:r>
              <a:rPr lang="en-US" sz="1400" dirty="0"/>
              <a:t> - 0972115126</a:t>
            </a:r>
          </a:p>
        </p:txBody>
      </p:sp>
    </p:spTree>
    <p:extLst>
      <p:ext uri="{BB962C8B-B14F-4D97-AF65-F5344CB8AC3E}">
        <p14:creationId xmlns:p14="http://schemas.microsoft.com/office/powerpoint/2010/main" val="32842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1F989D-0C01-DABD-4F24-3622BDD8391E}"/>
              </a:ext>
            </a:extLst>
          </p:cNvPr>
          <p:cNvSpPr/>
          <p:nvPr/>
        </p:nvSpPr>
        <p:spPr>
          <a:xfrm>
            <a:off x="261774" y="866775"/>
            <a:ext cx="11358726" cy="5343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grpSp>
        <p:nvGrpSpPr>
          <p:cNvPr id="6" name="Google Shape;8151;p36">
            <a:extLst>
              <a:ext uri="{FF2B5EF4-FFF2-40B4-BE49-F238E27FC236}">
                <a16:creationId xmlns:a16="http://schemas.microsoft.com/office/drawing/2014/main" id="{57D1D605-881B-85F2-EF10-930311A34FF5}"/>
              </a:ext>
            </a:extLst>
          </p:cNvPr>
          <p:cNvGrpSpPr/>
          <p:nvPr/>
        </p:nvGrpSpPr>
        <p:grpSpPr>
          <a:xfrm rot="20340000">
            <a:off x="3320613" y="842763"/>
            <a:ext cx="5883985" cy="2859397"/>
            <a:chOff x="1121526" y="1341074"/>
            <a:chExt cx="3065806" cy="2648383"/>
          </a:xfrm>
        </p:grpSpPr>
        <p:sp>
          <p:nvSpPr>
            <p:cNvPr id="7" name="Google Shape;8152;p36">
              <a:extLst>
                <a:ext uri="{FF2B5EF4-FFF2-40B4-BE49-F238E27FC236}">
                  <a16:creationId xmlns:a16="http://schemas.microsoft.com/office/drawing/2014/main" id="{21EF68C0-EBFC-4B10-FA79-ADFDA61AB6A1}"/>
                </a:ext>
              </a:extLst>
            </p:cNvPr>
            <p:cNvSpPr/>
            <p:nvPr/>
          </p:nvSpPr>
          <p:spPr>
            <a:xfrm rot="1213492">
              <a:off x="1546399"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chemeClr val="dk2">
                <a:alpha val="5625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8153;p36">
              <a:extLst>
                <a:ext uri="{FF2B5EF4-FFF2-40B4-BE49-F238E27FC236}">
                  <a16:creationId xmlns:a16="http://schemas.microsoft.com/office/drawing/2014/main" id="{B170474B-A0D4-7B7C-60C8-00B9BEB6FE34}"/>
                </a:ext>
              </a:extLst>
            </p:cNvPr>
            <p:cNvSpPr/>
            <p:nvPr/>
          </p:nvSpPr>
          <p:spPr>
            <a:xfrm rot="1213492">
              <a:off x="1384647"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Rectangle 6">
            <a:extLst>
              <a:ext uri="{FF2B5EF4-FFF2-40B4-BE49-F238E27FC236}">
                <a16:creationId xmlns:a16="http://schemas.microsoft.com/office/drawing/2014/main" id="{257E74F5-C56C-EBFC-A1FB-D452415C00A6}"/>
              </a:ext>
            </a:extLst>
          </p:cNvPr>
          <p:cNvSpPr/>
          <p:nvPr/>
        </p:nvSpPr>
        <p:spPr>
          <a:xfrm>
            <a:off x="2534920" y="3665220"/>
            <a:ext cx="7028180" cy="1588127"/>
          </a:xfrm>
          <a:prstGeom prst="rect">
            <a:avLst/>
          </a:prstGeom>
          <a:noFill/>
          <a:ln w="9525">
            <a:noFill/>
          </a:ln>
        </p:spPr>
        <p:txBody>
          <a:bodyPr wrap="square">
            <a:spAutoFit/>
          </a:body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Giọng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đọc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diễn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cảm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chậm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rãi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nhấn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giọng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ở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những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từ</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ngữ</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miêu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tả</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đặc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điểm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của</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núi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lửa</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endParaRPr kumimoji="0"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endParaRPr>
          </a:p>
        </p:txBody>
      </p:sp>
      <p:pic>
        <p:nvPicPr>
          <p:cNvPr id="10" name="Picture 9">
            <a:extLst>
              <a:ext uri="{FF2B5EF4-FFF2-40B4-BE49-F238E27FC236}">
                <a16:creationId xmlns:a16="http://schemas.microsoft.com/office/drawing/2014/main" id="{057D49F1-B5FD-356F-9D07-7058B87D2798}"/>
              </a:ext>
            </a:extLst>
          </p:cNvPr>
          <p:cNvPicPr>
            <a:picLocks noChangeAspect="1"/>
          </p:cNvPicPr>
          <p:nvPr/>
        </p:nvPicPr>
        <p:blipFill>
          <a:blip r:embed="rId2"/>
          <a:stretch>
            <a:fillRect/>
          </a:stretch>
        </p:blipFill>
        <p:spPr>
          <a:xfrm>
            <a:off x="3909689" y="1740343"/>
            <a:ext cx="4005419" cy="1201016"/>
          </a:xfrm>
          <a:prstGeom prst="rect">
            <a:avLst/>
          </a:prstGeom>
        </p:spPr>
      </p:pic>
      <p:pic>
        <p:nvPicPr>
          <p:cNvPr id="11" name="Picture 10">
            <a:extLst>
              <a:ext uri="{FF2B5EF4-FFF2-40B4-BE49-F238E27FC236}">
                <a16:creationId xmlns:a16="http://schemas.microsoft.com/office/drawing/2014/main" id="{1177AF8E-97DD-5752-15C5-C4E03461941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93" b="93039" l="9967" r="89992">
                        <a14:foregroundMark x1="82010" y1="32667" x2="82010" y2="35355"/>
                        <a14:foregroundMark x1="57775" y1="48380" x2="57155" y2="54790"/>
                        <a14:foregroundMark x1="16625" y1="44383" x2="16005" y2="48656"/>
                        <a14:foregroundMark x1="16791" y1="38525" x2="16791" y2="38525"/>
                        <a14:foregroundMark x1="46940" y1="61406" x2="73573" y2="72019"/>
                        <a14:foregroundMark x1="36394" y1="72846" x2="64475" y2="82702"/>
                        <a14:foregroundMark x1="56328" y1="81323" x2="61290" y2="85872"/>
                        <a14:foregroundMark x1="23821" y1="81323" x2="27295" y2="85872"/>
                        <a14:foregroundMark x1="31472" y1="76568" x2="35112" y2="79738"/>
                        <a14:foregroundMark x1="38792" y1="83184" x2="36559" y2="87733"/>
                        <a14:foregroundMark x1="57155" y1="54514" x2="65426" y2="54514"/>
                        <a14:foregroundMark x1="36228" y1="40110" x2="44872" y2="42522"/>
                      </a14:backgroundRemoval>
                    </a14:imgEffect>
                  </a14:imgLayer>
                </a14:imgProps>
              </a:ext>
              <a:ext uri="{28A0092B-C50C-407E-A947-70E740481C1C}">
                <a14:useLocalDpi xmlns:a14="http://schemas.microsoft.com/office/drawing/2010/main" val="0"/>
              </a:ext>
            </a:extLst>
          </a:blip>
          <a:stretch>
            <a:fillRect/>
          </a:stretch>
        </p:blipFill>
        <p:spPr>
          <a:xfrm>
            <a:off x="-327374" y="4707977"/>
            <a:ext cx="3874855" cy="2324913"/>
          </a:xfrm>
          <a:prstGeom prst="rect">
            <a:avLst/>
          </a:prstGeom>
        </p:spPr>
      </p:pic>
      <p:sp>
        <p:nvSpPr>
          <p:cNvPr id="5" name="Rectangle: Rounded Corners 4">
            <a:extLst>
              <a:ext uri="{FF2B5EF4-FFF2-40B4-BE49-F238E27FC236}">
                <a16:creationId xmlns:a16="http://schemas.microsoft.com/office/drawing/2014/main" id="{8BEB6193-543B-38B3-5D5A-7727AFA481DC}"/>
              </a:ext>
            </a:extLst>
          </p:cNvPr>
          <p:cNvSpPr/>
          <p:nvPr/>
        </p:nvSpPr>
        <p:spPr>
          <a:xfrm>
            <a:off x="252248" y="238125"/>
            <a:ext cx="11615901"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sp>
        <p:nvSpPr>
          <p:cNvPr id="22" name="TextBox 21">
            <a:extLst>
              <a:ext uri="{FF2B5EF4-FFF2-40B4-BE49-F238E27FC236}">
                <a16:creationId xmlns:a16="http://schemas.microsoft.com/office/drawing/2014/main" id="{B4B109A3-7A32-3E25-BC88-E8567FE838D6}"/>
              </a:ext>
            </a:extLst>
          </p:cNvPr>
          <p:cNvSpPr txBox="1"/>
          <p:nvPr/>
        </p:nvSpPr>
        <p:spPr>
          <a:xfrm>
            <a:off x="397042" y="1000125"/>
            <a:ext cx="11237495" cy="3416320"/>
          </a:xfrm>
          <a:prstGeom prst="rect">
            <a:avLst/>
          </a:prstGeom>
          <a:no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Câu chuyện bắt đầu vào một ngày của tháng 12 năm 1938 tại nước Anh. Uyn-tơn quyết định bay sang Tiệp Khắc khi một người bạn nhờ ông tìm cách đưa những đứa trẻ Do Thái từ Pra-ha sang Anh. Vì chiến tranh chắc chắn sẽ nổ ra, cơ hội cho những người Do Thái trốn thoát khỏi thành phố hầu như không có, đặc biệt là với trẻ em.</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Việc đưa trẻ em đi tị nạn cần rất nhiều tiền. Uyn-tơn đã cùng bạn bè đi quyên góp khắp nơi, kêu gọi các gia đình ở Anh nhận nuôi trẻ em Do Thái. Từ tháng 3 đến tháng 8 năm 1939, Uyn-tơn tổ chức thành công tám chuyến tàu, đưa 669 đứa trẻ rời Pra-ha, đi qua Đức, Hà Lan,... rồi đến Luân Đôn. Ngày 1 tháng 9 năm 1939, tất cả biên giới do phát xít Đức kiểm soát bị đóng cửa, Uyn-tơn đành kết thúc hoạt động giải cứu.</a:t>
            </a:r>
          </a:p>
        </p:txBody>
      </p:sp>
      <p:pic>
        <p:nvPicPr>
          <p:cNvPr id="13" name="Picture 12">
            <a:extLst>
              <a:ext uri="{FF2B5EF4-FFF2-40B4-BE49-F238E27FC236}">
                <a16:creationId xmlns:a16="http://schemas.microsoft.com/office/drawing/2014/main" id="{7E7D6B18-8A93-16A3-AAF7-8A1BD5987F80}"/>
              </a:ext>
            </a:extLst>
          </p:cNvPr>
          <p:cNvPicPr>
            <a:picLocks noChangeAspect="1"/>
          </p:cNvPicPr>
          <p:nvPr/>
        </p:nvPicPr>
        <p:blipFill>
          <a:blip r:embed="rId5"/>
          <a:stretch>
            <a:fillRect/>
          </a:stretch>
        </p:blipFill>
        <p:spPr>
          <a:xfrm>
            <a:off x="3547289" y="268026"/>
            <a:ext cx="6059949" cy="859611"/>
          </a:xfrm>
          <a:prstGeom prst="rect">
            <a:avLst/>
          </a:prstGeom>
        </p:spPr>
      </p:pic>
      <p:pic>
        <p:nvPicPr>
          <p:cNvPr id="1026" name="Picture 2" descr="Một người hùng thầm lặng lớp 5 (trang 130, 131) | Kết nối tri thức Giải Tiếng Việt lớp 5">
            <a:extLst>
              <a:ext uri="{FF2B5EF4-FFF2-40B4-BE49-F238E27FC236}">
                <a16:creationId xmlns:a16="http://schemas.microsoft.com/office/drawing/2014/main" id="{5951E340-8949-C93F-BE6C-A1A970D1CA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0107" y="4288507"/>
            <a:ext cx="5108407" cy="219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71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1F989D-0C01-DABD-4F24-3622BDD8391E}"/>
              </a:ext>
            </a:extLst>
          </p:cNvPr>
          <p:cNvSpPr/>
          <p:nvPr/>
        </p:nvSpPr>
        <p:spPr>
          <a:xfrm>
            <a:off x="261774" y="866775"/>
            <a:ext cx="11358726" cy="5343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grpSp>
        <p:nvGrpSpPr>
          <p:cNvPr id="6" name="Google Shape;8151;p36">
            <a:extLst>
              <a:ext uri="{FF2B5EF4-FFF2-40B4-BE49-F238E27FC236}">
                <a16:creationId xmlns:a16="http://schemas.microsoft.com/office/drawing/2014/main" id="{57D1D605-881B-85F2-EF10-930311A34FF5}"/>
              </a:ext>
            </a:extLst>
          </p:cNvPr>
          <p:cNvGrpSpPr/>
          <p:nvPr/>
        </p:nvGrpSpPr>
        <p:grpSpPr>
          <a:xfrm rot="20340000">
            <a:off x="3320613" y="842763"/>
            <a:ext cx="5883985" cy="2859397"/>
            <a:chOff x="1121526" y="1341074"/>
            <a:chExt cx="3065806" cy="2648383"/>
          </a:xfrm>
        </p:grpSpPr>
        <p:sp>
          <p:nvSpPr>
            <p:cNvPr id="7" name="Google Shape;8152;p36">
              <a:extLst>
                <a:ext uri="{FF2B5EF4-FFF2-40B4-BE49-F238E27FC236}">
                  <a16:creationId xmlns:a16="http://schemas.microsoft.com/office/drawing/2014/main" id="{21EF68C0-EBFC-4B10-FA79-ADFDA61AB6A1}"/>
                </a:ext>
              </a:extLst>
            </p:cNvPr>
            <p:cNvSpPr/>
            <p:nvPr/>
          </p:nvSpPr>
          <p:spPr>
            <a:xfrm rot="1213492">
              <a:off x="1546399"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chemeClr val="dk2">
                <a:alpha val="5625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Google Shape;8153;p36">
              <a:extLst>
                <a:ext uri="{FF2B5EF4-FFF2-40B4-BE49-F238E27FC236}">
                  <a16:creationId xmlns:a16="http://schemas.microsoft.com/office/drawing/2014/main" id="{B170474B-A0D4-7B7C-60C8-00B9BEB6FE34}"/>
                </a:ext>
              </a:extLst>
            </p:cNvPr>
            <p:cNvSpPr/>
            <p:nvPr/>
          </p:nvSpPr>
          <p:spPr>
            <a:xfrm rot="1213492">
              <a:off x="1384647"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Rectangle 6">
            <a:extLst>
              <a:ext uri="{FF2B5EF4-FFF2-40B4-BE49-F238E27FC236}">
                <a16:creationId xmlns:a16="http://schemas.microsoft.com/office/drawing/2014/main" id="{257E74F5-C56C-EBFC-A1FB-D452415C00A6}"/>
              </a:ext>
            </a:extLst>
          </p:cNvPr>
          <p:cNvSpPr/>
          <p:nvPr/>
        </p:nvSpPr>
        <p:spPr>
          <a:xfrm>
            <a:off x="2534920" y="3665220"/>
            <a:ext cx="7028180" cy="1588127"/>
          </a:xfrm>
          <a:prstGeom prst="rect">
            <a:avLst/>
          </a:prstGeom>
          <a:noFill/>
          <a:ln w="9525">
            <a:noFill/>
          </a:ln>
        </p:spPr>
        <p:txBody>
          <a:bodyPr wrap="square">
            <a:spAutoFit/>
          </a:body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Giọng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đọc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diễn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cảm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chậm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rãi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nhấn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giọng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ở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những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từ</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ngữ</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miêu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tả</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đặc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điểm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của</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núi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lửa</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rPr>
              <a:t>,... </a:t>
            </a:r>
            <a:endParaRPr kumimoji="0"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charset="0"/>
            </a:endParaRPr>
          </a:p>
        </p:txBody>
      </p:sp>
      <p:pic>
        <p:nvPicPr>
          <p:cNvPr id="10" name="Picture 9">
            <a:extLst>
              <a:ext uri="{FF2B5EF4-FFF2-40B4-BE49-F238E27FC236}">
                <a16:creationId xmlns:a16="http://schemas.microsoft.com/office/drawing/2014/main" id="{057D49F1-B5FD-356F-9D07-7058B87D2798}"/>
              </a:ext>
            </a:extLst>
          </p:cNvPr>
          <p:cNvPicPr>
            <a:picLocks noChangeAspect="1"/>
          </p:cNvPicPr>
          <p:nvPr/>
        </p:nvPicPr>
        <p:blipFill>
          <a:blip r:embed="rId2"/>
          <a:stretch>
            <a:fillRect/>
          </a:stretch>
        </p:blipFill>
        <p:spPr>
          <a:xfrm>
            <a:off x="3909689" y="1740343"/>
            <a:ext cx="4005419" cy="1201016"/>
          </a:xfrm>
          <a:prstGeom prst="rect">
            <a:avLst/>
          </a:prstGeom>
        </p:spPr>
      </p:pic>
      <p:pic>
        <p:nvPicPr>
          <p:cNvPr id="11" name="Picture 10">
            <a:extLst>
              <a:ext uri="{FF2B5EF4-FFF2-40B4-BE49-F238E27FC236}">
                <a16:creationId xmlns:a16="http://schemas.microsoft.com/office/drawing/2014/main" id="{1177AF8E-97DD-5752-15C5-C4E03461941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993" b="93039" l="9967" r="89992">
                        <a14:foregroundMark x1="82010" y1="32667" x2="82010" y2="35355"/>
                        <a14:foregroundMark x1="57775" y1="48380" x2="57155" y2="54790"/>
                        <a14:foregroundMark x1="16625" y1="44383" x2="16005" y2="48656"/>
                        <a14:foregroundMark x1="16791" y1="38525" x2="16791" y2="38525"/>
                        <a14:foregroundMark x1="46940" y1="61406" x2="73573" y2="72019"/>
                        <a14:foregroundMark x1="36394" y1="72846" x2="64475" y2="82702"/>
                        <a14:foregroundMark x1="56328" y1="81323" x2="61290" y2="85872"/>
                        <a14:foregroundMark x1="23821" y1="81323" x2="27295" y2="85872"/>
                        <a14:foregroundMark x1="31472" y1="76568" x2="35112" y2="79738"/>
                        <a14:foregroundMark x1="38792" y1="83184" x2="36559" y2="87733"/>
                        <a14:foregroundMark x1="57155" y1="54514" x2="65426" y2="54514"/>
                        <a14:foregroundMark x1="36228" y1="40110" x2="44872" y2="42522"/>
                      </a14:backgroundRemoval>
                    </a14:imgEffect>
                  </a14:imgLayer>
                </a14:imgProps>
              </a:ext>
              <a:ext uri="{28A0092B-C50C-407E-A947-70E740481C1C}">
                <a14:useLocalDpi xmlns:a14="http://schemas.microsoft.com/office/drawing/2010/main" val="0"/>
              </a:ext>
            </a:extLst>
          </a:blip>
          <a:stretch>
            <a:fillRect/>
          </a:stretch>
        </p:blipFill>
        <p:spPr>
          <a:xfrm>
            <a:off x="-327374" y="4707977"/>
            <a:ext cx="3874855" cy="2324913"/>
          </a:xfrm>
          <a:prstGeom prst="rect">
            <a:avLst/>
          </a:prstGeom>
        </p:spPr>
      </p:pic>
      <p:sp>
        <p:nvSpPr>
          <p:cNvPr id="5" name="Rectangle: Rounded Corners 4">
            <a:extLst>
              <a:ext uri="{FF2B5EF4-FFF2-40B4-BE49-F238E27FC236}">
                <a16:creationId xmlns:a16="http://schemas.microsoft.com/office/drawing/2014/main" id="{8BEB6193-543B-38B3-5D5A-7727AFA481DC}"/>
              </a:ext>
            </a:extLst>
          </p:cNvPr>
          <p:cNvSpPr/>
          <p:nvPr/>
        </p:nvSpPr>
        <p:spPr>
          <a:xfrm>
            <a:off x="252248" y="238125"/>
            <a:ext cx="11615901"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sp>
        <p:nvSpPr>
          <p:cNvPr id="22" name="TextBox 21">
            <a:extLst>
              <a:ext uri="{FF2B5EF4-FFF2-40B4-BE49-F238E27FC236}">
                <a16:creationId xmlns:a16="http://schemas.microsoft.com/office/drawing/2014/main" id="{B4B109A3-7A32-3E25-BC88-E8567FE838D6}"/>
              </a:ext>
            </a:extLst>
          </p:cNvPr>
          <p:cNvSpPr txBox="1"/>
          <p:nvPr/>
        </p:nvSpPr>
        <p:spPr>
          <a:xfrm>
            <a:off x="553453" y="314325"/>
            <a:ext cx="10924674" cy="6494085"/>
          </a:xfrm>
          <a:prstGeom prst="rect">
            <a:avLst/>
          </a:prstGeom>
          <a:noFill/>
        </p:spPr>
        <p:txBody>
          <a:bodyPr wrap="square" rtlCol="0">
            <a:spAutoFit/>
          </a:bodyPr>
          <a:lstStyle/>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Sau này, Uyn-tơn còn làm việc trong hội từ thiện hỗ trợ người già và ông nhận được nhiều khen thưởng về công việc đó. Nhưng việc giải cứu 669 đứa trẻ năm xưa ông chưa một lần kể với ai.</a:t>
            </a:r>
          </a:p>
          <a:p>
            <a:pPr algn="just"/>
            <a:r>
              <a:rPr lang="vi-VN" sz="2600" dirty="0">
                <a:latin typeface="Cambria" panose="02040503050406030204" pitchFamily="18" charset="0"/>
                <a:ea typeface="Cambria" panose="02040503050406030204" pitchFamily="18" charset="0"/>
              </a:rPr>
              <a:t>50 năm sau, vợ ông vô tình tìm thấy cuốn sổ ghi thông tin về những đứa trẻ ấy. Bà đã đưa cuốn sổ cho một nhà sử học. Thế là câu chuyện về tình thương, lòng dũng cảm của Uyn-tơn mới được mọi người biết đến.</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Năm 1988, một hãng truyền thông đã làm chương trình về Uyn-tơn. Khi người dẫn chương trình hỏi: “Trong số những người ngồi đây, ai đã được Uyn-tơn cứu sống?”, cả hội trường đứng lên. Uyn-tơn nghẹn ngào, xúc động. Mọi người ở đó đều khóc. Họ luôn ghi nhớ trong tim người đã mang lại sự sống lần thứ hai cho họ, giúp họ thoát khỏi cuộc chiến tranh tàn khốc năm nào.</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Năm 2015, Uyn-tơn qua đời, hưởng thọ 106 tuổi. Người dân Tiệp Khắc đã dựng tượng ông trên sân ga thành phố Pra-ha. Họ coi ông như một người hùng thầm lặng đáng kính.</a:t>
            </a:r>
          </a:p>
          <a:p>
            <a:pPr algn="r"/>
            <a:r>
              <a:rPr lang="vi-VN" sz="2600" dirty="0">
                <a:latin typeface="Cambria" panose="02040503050406030204" pitchFamily="18" charset="0"/>
                <a:ea typeface="Cambria" panose="02040503050406030204" pitchFamily="18" charset="0"/>
              </a:rPr>
              <a:t>(</a:t>
            </a:r>
            <a:r>
              <a:rPr lang="vi-VN" sz="2600" i="1" dirty="0">
                <a:latin typeface="Cambria" panose="02040503050406030204" pitchFamily="18" charset="0"/>
                <a:ea typeface="Cambria" panose="02040503050406030204" pitchFamily="18" charset="0"/>
              </a:rPr>
              <a:t>Theo</a:t>
            </a:r>
            <a:r>
              <a:rPr lang="vi-VN" sz="2600" dirty="0">
                <a:latin typeface="Cambria" panose="02040503050406030204" pitchFamily="18" charset="0"/>
                <a:ea typeface="Cambria" panose="02040503050406030204" pitchFamily="18" charset="0"/>
              </a:rPr>
              <a:t> Hà Tiến)</a:t>
            </a:r>
          </a:p>
        </p:txBody>
      </p:sp>
    </p:spTree>
    <p:extLst>
      <p:ext uri="{BB962C8B-B14F-4D97-AF65-F5344CB8AC3E}">
        <p14:creationId xmlns:p14="http://schemas.microsoft.com/office/powerpoint/2010/main" val="318486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BEB6193-543B-38B3-5D5A-7727AFA481DC}"/>
              </a:ext>
            </a:extLst>
          </p:cNvPr>
          <p:cNvSpPr/>
          <p:nvPr/>
        </p:nvSpPr>
        <p:spPr>
          <a:xfrm>
            <a:off x="266700" y="238125"/>
            <a:ext cx="11601449"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sp>
        <p:nvSpPr>
          <p:cNvPr id="31" name="Freeform 2">
            <a:extLst>
              <a:ext uri="{FF2B5EF4-FFF2-40B4-BE49-F238E27FC236}">
                <a16:creationId xmlns:a16="http://schemas.microsoft.com/office/drawing/2014/main" id="{89F582EE-C360-5E61-2C05-FC28B03257F0}"/>
              </a:ext>
            </a:extLst>
          </p:cNvPr>
          <p:cNvSpPr/>
          <p:nvPr/>
        </p:nvSpPr>
        <p:spPr>
          <a:xfrm>
            <a:off x="-340250" y="5613749"/>
            <a:ext cx="4775155" cy="1400661"/>
          </a:xfrm>
          <a:custGeom>
            <a:avLst/>
            <a:gdLst/>
            <a:ahLst/>
            <a:cxnLst/>
            <a:rect l="l" t="t" r="r" b="b"/>
            <a:pathLst>
              <a:path w="7162732" h="2100992">
                <a:moveTo>
                  <a:pt x="0" y="0"/>
                </a:moveTo>
                <a:lnTo>
                  <a:pt x="7162731" y="0"/>
                </a:lnTo>
                <a:lnTo>
                  <a:pt x="7162731" y="2100992"/>
                </a:lnTo>
                <a:lnTo>
                  <a:pt x="0" y="2100992"/>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2" name="Freeform 3">
            <a:extLst>
              <a:ext uri="{FF2B5EF4-FFF2-40B4-BE49-F238E27FC236}">
                <a16:creationId xmlns:a16="http://schemas.microsoft.com/office/drawing/2014/main" id="{5E3DEB94-D749-8458-E992-3C42C0E3EA03}"/>
              </a:ext>
            </a:extLst>
          </p:cNvPr>
          <p:cNvSpPr/>
          <p:nvPr/>
        </p:nvSpPr>
        <p:spPr>
          <a:xfrm>
            <a:off x="3888532" y="5570831"/>
            <a:ext cx="4775155" cy="1400661"/>
          </a:xfrm>
          <a:custGeom>
            <a:avLst/>
            <a:gdLst/>
            <a:ahLst/>
            <a:cxnLst/>
            <a:rect l="l" t="t" r="r" b="b"/>
            <a:pathLst>
              <a:path w="7162732" h="2100992">
                <a:moveTo>
                  <a:pt x="0" y="0"/>
                </a:moveTo>
                <a:lnTo>
                  <a:pt x="7162732" y="0"/>
                </a:lnTo>
                <a:lnTo>
                  <a:pt x="7162732" y="2100992"/>
                </a:lnTo>
                <a:lnTo>
                  <a:pt x="0" y="2100992"/>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
        <p:nvSpPr>
          <p:cNvPr id="33" name="Freeform 4">
            <a:extLst>
              <a:ext uri="{FF2B5EF4-FFF2-40B4-BE49-F238E27FC236}">
                <a16:creationId xmlns:a16="http://schemas.microsoft.com/office/drawing/2014/main" id="{73C972C1-F581-6DEC-B42F-48A0B54725BB}"/>
              </a:ext>
            </a:extLst>
          </p:cNvPr>
          <p:cNvSpPr/>
          <p:nvPr/>
        </p:nvSpPr>
        <p:spPr>
          <a:xfrm>
            <a:off x="7805221" y="5457339"/>
            <a:ext cx="4775155" cy="1400661"/>
          </a:xfrm>
          <a:custGeom>
            <a:avLst/>
            <a:gdLst/>
            <a:ahLst/>
            <a:cxnLst/>
            <a:rect l="l" t="t" r="r" b="b"/>
            <a:pathLst>
              <a:path w="7162732" h="2100992">
                <a:moveTo>
                  <a:pt x="0" y="0"/>
                </a:moveTo>
                <a:lnTo>
                  <a:pt x="7162731" y="0"/>
                </a:lnTo>
                <a:lnTo>
                  <a:pt x="7162731" y="2100992"/>
                </a:lnTo>
                <a:lnTo>
                  <a:pt x="0" y="2100992"/>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grpSp>
        <p:nvGrpSpPr>
          <p:cNvPr id="34" name="Group 8">
            <a:extLst>
              <a:ext uri="{FF2B5EF4-FFF2-40B4-BE49-F238E27FC236}">
                <a16:creationId xmlns:a16="http://schemas.microsoft.com/office/drawing/2014/main" id="{C9511F72-ABCE-1B7F-5CD7-C535C7EFF5DB}"/>
              </a:ext>
            </a:extLst>
          </p:cNvPr>
          <p:cNvGrpSpPr/>
          <p:nvPr/>
        </p:nvGrpSpPr>
        <p:grpSpPr>
          <a:xfrm>
            <a:off x="838200" y="1460693"/>
            <a:ext cx="3229753" cy="750385"/>
            <a:chOff x="0" y="0"/>
            <a:chExt cx="6459505" cy="1500771"/>
          </a:xfrm>
        </p:grpSpPr>
        <p:sp>
          <p:nvSpPr>
            <p:cNvPr id="35" name="Freeform 9">
              <a:extLst>
                <a:ext uri="{FF2B5EF4-FFF2-40B4-BE49-F238E27FC236}">
                  <a16:creationId xmlns:a16="http://schemas.microsoft.com/office/drawing/2014/main" id="{2FE44BAC-F4E1-97B7-91AF-6433F9F1A1E9}"/>
                </a:ext>
              </a:extLst>
            </p:cNvPr>
            <p:cNvSpPr/>
            <p:nvPr/>
          </p:nvSpPr>
          <p:spPr>
            <a:xfrm>
              <a:off x="0" y="0"/>
              <a:ext cx="6459505" cy="1500771"/>
            </a:xfrm>
            <a:custGeom>
              <a:avLst/>
              <a:gdLst/>
              <a:ahLst/>
              <a:cxnLst/>
              <a:rect l="l" t="t" r="r" b="b"/>
              <a:pathLst>
                <a:path w="6459505" h="1500771">
                  <a:moveTo>
                    <a:pt x="0" y="0"/>
                  </a:moveTo>
                  <a:lnTo>
                    <a:pt x="6459505" y="0"/>
                  </a:lnTo>
                  <a:lnTo>
                    <a:pt x="6459505" y="1500771"/>
                  </a:lnTo>
                  <a:lnTo>
                    <a:pt x="0" y="1500771"/>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36" name="TextBox 10">
              <a:extLst>
                <a:ext uri="{FF2B5EF4-FFF2-40B4-BE49-F238E27FC236}">
                  <a16:creationId xmlns:a16="http://schemas.microsoft.com/office/drawing/2014/main" id="{B22D1928-FB51-A9CB-7CFE-2672D463413B}"/>
                </a:ext>
              </a:extLst>
            </p:cNvPr>
            <p:cNvSpPr txBox="1"/>
            <p:nvPr/>
          </p:nvSpPr>
          <p:spPr>
            <a:xfrm>
              <a:off x="1133028" y="139726"/>
              <a:ext cx="4193449" cy="1098507"/>
            </a:xfrm>
            <a:prstGeom prst="rect">
              <a:avLst/>
            </a:prstGeom>
          </p:spPr>
          <p:txBody>
            <a:bodyPr lIns="0" tIns="0" rIns="0" bIns="0" rtlCol="0" anchor="t">
              <a:spAutoFit/>
            </a:bodyPr>
            <a:lstStyle/>
            <a:p>
              <a:pPr algn="ctr" defTabSz="609630">
                <a:lnSpc>
                  <a:spcPts val="4667"/>
                </a:lnSpc>
                <a:spcBef>
                  <a:spcPct val="0"/>
                </a:spcBef>
              </a:pPr>
              <a:r>
                <a:rPr lang="en-US" sz="3334" dirty="0" err="1">
                  <a:solidFill>
                    <a:srgbClr val="000000"/>
                  </a:solidFill>
                  <a:latin typeface="Cambria Bold"/>
                </a:rPr>
                <a:t>Đoạn</a:t>
              </a:r>
              <a:r>
                <a:rPr lang="en-US" sz="3334" dirty="0">
                  <a:solidFill>
                    <a:srgbClr val="000000"/>
                  </a:solidFill>
                  <a:latin typeface="Cambria Bold"/>
                </a:rPr>
                <a:t> 1</a:t>
              </a:r>
            </a:p>
          </p:txBody>
        </p:sp>
      </p:grpSp>
      <p:grpSp>
        <p:nvGrpSpPr>
          <p:cNvPr id="37" name="Group 11">
            <a:extLst>
              <a:ext uri="{FF2B5EF4-FFF2-40B4-BE49-F238E27FC236}">
                <a16:creationId xmlns:a16="http://schemas.microsoft.com/office/drawing/2014/main" id="{71C19D0F-9448-BC24-9609-47399E797F17}"/>
              </a:ext>
            </a:extLst>
          </p:cNvPr>
          <p:cNvGrpSpPr/>
          <p:nvPr/>
        </p:nvGrpSpPr>
        <p:grpSpPr>
          <a:xfrm>
            <a:off x="775586" y="2493637"/>
            <a:ext cx="3229753" cy="750385"/>
            <a:chOff x="0" y="0"/>
            <a:chExt cx="6459505" cy="1500771"/>
          </a:xfrm>
        </p:grpSpPr>
        <p:sp>
          <p:nvSpPr>
            <p:cNvPr id="38" name="Freeform 12">
              <a:extLst>
                <a:ext uri="{FF2B5EF4-FFF2-40B4-BE49-F238E27FC236}">
                  <a16:creationId xmlns:a16="http://schemas.microsoft.com/office/drawing/2014/main" id="{8BE9E9BB-9270-7530-2094-E32232479679}"/>
                </a:ext>
              </a:extLst>
            </p:cNvPr>
            <p:cNvSpPr/>
            <p:nvPr/>
          </p:nvSpPr>
          <p:spPr>
            <a:xfrm>
              <a:off x="0" y="0"/>
              <a:ext cx="6459505" cy="1500771"/>
            </a:xfrm>
            <a:custGeom>
              <a:avLst/>
              <a:gdLst/>
              <a:ahLst/>
              <a:cxnLst/>
              <a:rect l="l" t="t" r="r" b="b"/>
              <a:pathLst>
                <a:path w="6459505" h="1500771">
                  <a:moveTo>
                    <a:pt x="0" y="0"/>
                  </a:moveTo>
                  <a:lnTo>
                    <a:pt x="6459505" y="0"/>
                  </a:lnTo>
                  <a:lnTo>
                    <a:pt x="6459505" y="1500771"/>
                  </a:lnTo>
                  <a:lnTo>
                    <a:pt x="0" y="1500771"/>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39" name="TextBox 13">
              <a:extLst>
                <a:ext uri="{FF2B5EF4-FFF2-40B4-BE49-F238E27FC236}">
                  <a16:creationId xmlns:a16="http://schemas.microsoft.com/office/drawing/2014/main" id="{DC0B9E61-C46A-1665-6A2E-C8BC51E875F3}"/>
                </a:ext>
              </a:extLst>
            </p:cNvPr>
            <p:cNvSpPr txBox="1"/>
            <p:nvPr/>
          </p:nvSpPr>
          <p:spPr>
            <a:xfrm>
              <a:off x="1133028" y="139726"/>
              <a:ext cx="4193449" cy="1098507"/>
            </a:xfrm>
            <a:prstGeom prst="rect">
              <a:avLst/>
            </a:prstGeom>
          </p:spPr>
          <p:txBody>
            <a:bodyPr lIns="0" tIns="0" rIns="0" bIns="0" rtlCol="0" anchor="t">
              <a:spAutoFit/>
            </a:bodyPr>
            <a:lstStyle/>
            <a:p>
              <a:pPr algn="ctr" defTabSz="609630">
                <a:lnSpc>
                  <a:spcPts val="4667"/>
                </a:lnSpc>
                <a:spcBef>
                  <a:spcPct val="0"/>
                </a:spcBef>
              </a:pPr>
              <a:r>
                <a:rPr lang="en-US" sz="3334">
                  <a:solidFill>
                    <a:srgbClr val="000000"/>
                  </a:solidFill>
                  <a:latin typeface="Cambria Bold"/>
                </a:rPr>
                <a:t>Đoạn 2</a:t>
              </a:r>
            </a:p>
          </p:txBody>
        </p:sp>
      </p:grpSp>
      <p:grpSp>
        <p:nvGrpSpPr>
          <p:cNvPr id="40" name="Group 14">
            <a:extLst>
              <a:ext uri="{FF2B5EF4-FFF2-40B4-BE49-F238E27FC236}">
                <a16:creationId xmlns:a16="http://schemas.microsoft.com/office/drawing/2014/main" id="{6D1A3D69-865C-0108-8923-DB8182D13735}"/>
              </a:ext>
            </a:extLst>
          </p:cNvPr>
          <p:cNvGrpSpPr/>
          <p:nvPr/>
        </p:nvGrpSpPr>
        <p:grpSpPr>
          <a:xfrm>
            <a:off x="678782" y="3475499"/>
            <a:ext cx="3229753" cy="750385"/>
            <a:chOff x="0" y="0"/>
            <a:chExt cx="6459505" cy="1500771"/>
          </a:xfrm>
        </p:grpSpPr>
        <p:sp>
          <p:nvSpPr>
            <p:cNvPr id="41" name="Freeform 15">
              <a:extLst>
                <a:ext uri="{FF2B5EF4-FFF2-40B4-BE49-F238E27FC236}">
                  <a16:creationId xmlns:a16="http://schemas.microsoft.com/office/drawing/2014/main" id="{8E247E04-9845-C1BD-43DC-027792726D68}"/>
                </a:ext>
              </a:extLst>
            </p:cNvPr>
            <p:cNvSpPr/>
            <p:nvPr/>
          </p:nvSpPr>
          <p:spPr>
            <a:xfrm>
              <a:off x="0" y="0"/>
              <a:ext cx="6459505" cy="1500771"/>
            </a:xfrm>
            <a:custGeom>
              <a:avLst/>
              <a:gdLst/>
              <a:ahLst/>
              <a:cxnLst/>
              <a:rect l="l" t="t" r="r" b="b"/>
              <a:pathLst>
                <a:path w="6459505" h="1500771">
                  <a:moveTo>
                    <a:pt x="0" y="0"/>
                  </a:moveTo>
                  <a:lnTo>
                    <a:pt x="6459505" y="0"/>
                  </a:lnTo>
                  <a:lnTo>
                    <a:pt x="6459505" y="1500771"/>
                  </a:lnTo>
                  <a:lnTo>
                    <a:pt x="0" y="1500771"/>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2" name="TextBox 16">
              <a:extLst>
                <a:ext uri="{FF2B5EF4-FFF2-40B4-BE49-F238E27FC236}">
                  <a16:creationId xmlns:a16="http://schemas.microsoft.com/office/drawing/2014/main" id="{DC72B78B-FD68-E14D-76C3-2BA2B9672AF1}"/>
                </a:ext>
              </a:extLst>
            </p:cNvPr>
            <p:cNvSpPr txBox="1"/>
            <p:nvPr/>
          </p:nvSpPr>
          <p:spPr>
            <a:xfrm>
              <a:off x="1133028" y="139726"/>
              <a:ext cx="4193449" cy="1098507"/>
            </a:xfrm>
            <a:prstGeom prst="rect">
              <a:avLst/>
            </a:prstGeom>
          </p:spPr>
          <p:txBody>
            <a:bodyPr lIns="0" tIns="0" rIns="0" bIns="0" rtlCol="0" anchor="t">
              <a:spAutoFit/>
            </a:bodyPr>
            <a:lstStyle/>
            <a:p>
              <a:pPr algn="ctr" defTabSz="609630">
                <a:lnSpc>
                  <a:spcPts val="4667"/>
                </a:lnSpc>
                <a:spcBef>
                  <a:spcPct val="0"/>
                </a:spcBef>
              </a:pPr>
              <a:r>
                <a:rPr lang="en-US" sz="3334">
                  <a:solidFill>
                    <a:srgbClr val="000000"/>
                  </a:solidFill>
                  <a:latin typeface="Cambria Bold"/>
                </a:rPr>
                <a:t>Đoạn 3</a:t>
              </a:r>
            </a:p>
          </p:txBody>
        </p:sp>
      </p:grpSp>
      <p:sp>
        <p:nvSpPr>
          <p:cNvPr id="43" name="TextBox 17">
            <a:extLst>
              <a:ext uri="{FF2B5EF4-FFF2-40B4-BE49-F238E27FC236}">
                <a16:creationId xmlns:a16="http://schemas.microsoft.com/office/drawing/2014/main" id="{068FF454-450B-19C7-8B00-2F08003C9F95}"/>
              </a:ext>
            </a:extLst>
          </p:cNvPr>
          <p:cNvSpPr txBox="1"/>
          <p:nvPr/>
        </p:nvSpPr>
        <p:spPr>
          <a:xfrm>
            <a:off x="4262954" y="1353828"/>
            <a:ext cx="6881406" cy="631968"/>
          </a:xfrm>
          <a:prstGeom prst="rect">
            <a:avLst/>
          </a:prstGeom>
        </p:spPr>
        <p:txBody>
          <a:bodyPr lIns="0" tIns="0" rIns="0" bIns="0" rtlCol="0" anchor="t">
            <a:spAutoFit/>
          </a:bodyPr>
          <a:lstStyle/>
          <a:p>
            <a:pPr defTabSz="609630">
              <a:lnSpc>
                <a:spcPts val="5600"/>
              </a:lnSpc>
            </a:pPr>
            <a:r>
              <a:rPr lang="vi-VN" sz="3200" dirty="0">
                <a:solidFill>
                  <a:srgbClr val="000000"/>
                </a:solidFill>
                <a:latin typeface="Cambria"/>
              </a:rPr>
              <a:t>Từ đầu đến </a:t>
            </a:r>
            <a:r>
              <a:rPr lang="vi-VN" sz="3200" b="1" i="1" dirty="0">
                <a:solidFill>
                  <a:srgbClr val="000000"/>
                </a:solidFill>
                <a:latin typeface="Cambria"/>
              </a:rPr>
              <a:t>đặc biệt là với trẻ em</a:t>
            </a:r>
            <a:r>
              <a:rPr lang="vi-VN" sz="3200" dirty="0">
                <a:solidFill>
                  <a:srgbClr val="000000"/>
                </a:solidFill>
                <a:latin typeface="Cambria"/>
              </a:rPr>
              <a:t>.</a:t>
            </a:r>
            <a:endParaRPr lang="en-US" sz="3200" b="1" i="1" dirty="0">
              <a:solidFill>
                <a:srgbClr val="000000"/>
              </a:solidFill>
              <a:latin typeface="Cambria"/>
            </a:endParaRPr>
          </a:p>
        </p:txBody>
      </p:sp>
      <p:sp>
        <p:nvSpPr>
          <p:cNvPr id="44" name="TextBox 18">
            <a:extLst>
              <a:ext uri="{FF2B5EF4-FFF2-40B4-BE49-F238E27FC236}">
                <a16:creationId xmlns:a16="http://schemas.microsoft.com/office/drawing/2014/main" id="{3DCAE0CE-0B80-DC32-DB21-1C3D21BEFE6B}"/>
              </a:ext>
            </a:extLst>
          </p:cNvPr>
          <p:cNvSpPr txBox="1"/>
          <p:nvPr/>
        </p:nvSpPr>
        <p:spPr>
          <a:xfrm>
            <a:off x="4236885" y="2447097"/>
            <a:ext cx="6471220" cy="631968"/>
          </a:xfrm>
          <a:prstGeom prst="rect">
            <a:avLst/>
          </a:prstGeom>
        </p:spPr>
        <p:txBody>
          <a:bodyPr wrap="square" lIns="0" tIns="0" rIns="0" bIns="0" rtlCol="0" anchor="t">
            <a:spAutoFit/>
          </a:bodyPr>
          <a:lstStyle/>
          <a:p>
            <a:pPr defTabSz="609630">
              <a:lnSpc>
                <a:spcPts val="5600"/>
              </a:lnSpc>
            </a:pPr>
            <a:r>
              <a:rPr lang="en-US" sz="3200" dirty="0" err="1">
                <a:solidFill>
                  <a:srgbClr val="000000"/>
                </a:solidFill>
                <a:latin typeface="Cambria"/>
              </a:rPr>
              <a:t>Tiếp</a:t>
            </a:r>
            <a:r>
              <a:rPr lang="en-US" sz="3200" dirty="0">
                <a:solidFill>
                  <a:srgbClr val="000000"/>
                </a:solidFill>
                <a:latin typeface="Cambria"/>
              </a:rPr>
              <a:t> </a:t>
            </a:r>
            <a:r>
              <a:rPr lang="en-US" sz="3200" dirty="0" err="1">
                <a:solidFill>
                  <a:srgbClr val="000000"/>
                </a:solidFill>
                <a:latin typeface="Cambria"/>
              </a:rPr>
              <a:t>theo</a:t>
            </a:r>
            <a:r>
              <a:rPr lang="en-US" sz="3200" dirty="0">
                <a:solidFill>
                  <a:srgbClr val="000000"/>
                </a:solidFill>
                <a:latin typeface="Cambria"/>
              </a:rPr>
              <a:t> </a:t>
            </a:r>
            <a:r>
              <a:rPr lang="en-US" sz="3200" dirty="0" err="1">
                <a:solidFill>
                  <a:srgbClr val="000000"/>
                </a:solidFill>
                <a:latin typeface="Cambria"/>
              </a:rPr>
              <a:t>đến</a:t>
            </a:r>
            <a:r>
              <a:rPr lang="en-US" sz="3200" dirty="0">
                <a:solidFill>
                  <a:srgbClr val="000000"/>
                </a:solidFill>
                <a:latin typeface="Cambria"/>
              </a:rPr>
              <a:t> </a:t>
            </a:r>
            <a:r>
              <a:rPr lang="en-US" sz="3200" b="1" i="1" dirty="0" err="1">
                <a:solidFill>
                  <a:srgbClr val="000000"/>
                </a:solidFill>
                <a:latin typeface="Cambria"/>
              </a:rPr>
              <a:t>hoạt</a:t>
            </a:r>
            <a:r>
              <a:rPr lang="en-US" sz="3200" b="1" i="1" dirty="0">
                <a:solidFill>
                  <a:srgbClr val="000000"/>
                </a:solidFill>
                <a:latin typeface="Cambria"/>
              </a:rPr>
              <a:t> </a:t>
            </a:r>
            <a:r>
              <a:rPr lang="en-US" sz="3200" b="1" i="1" dirty="0" err="1">
                <a:solidFill>
                  <a:srgbClr val="000000"/>
                </a:solidFill>
                <a:latin typeface="Cambria"/>
              </a:rPr>
              <a:t>động</a:t>
            </a:r>
            <a:r>
              <a:rPr lang="en-US" sz="3200" b="1" i="1" dirty="0">
                <a:solidFill>
                  <a:srgbClr val="000000"/>
                </a:solidFill>
                <a:latin typeface="Cambria"/>
              </a:rPr>
              <a:t> </a:t>
            </a:r>
            <a:r>
              <a:rPr lang="en-US" sz="3200" b="1" i="1" dirty="0" err="1">
                <a:solidFill>
                  <a:srgbClr val="000000"/>
                </a:solidFill>
                <a:latin typeface="Cambria"/>
              </a:rPr>
              <a:t>giải</a:t>
            </a:r>
            <a:r>
              <a:rPr lang="en-US" sz="3200" b="1" i="1" dirty="0">
                <a:solidFill>
                  <a:srgbClr val="000000"/>
                </a:solidFill>
                <a:latin typeface="Cambria"/>
              </a:rPr>
              <a:t> </a:t>
            </a:r>
            <a:r>
              <a:rPr lang="en-US" sz="3200" b="1" i="1" dirty="0" err="1">
                <a:solidFill>
                  <a:srgbClr val="000000"/>
                </a:solidFill>
                <a:latin typeface="Cambria"/>
              </a:rPr>
              <a:t>cứu</a:t>
            </a:r>
            <a:r>
              <a:rPr lang="en-US" sz="3200" b="1" i="1" dirty="0">
                <a:solidFill>
                  <a:srgbClr val="000000"/>
                </a:solidFill>
                <a:latin typeface="Cambria"/>
              </a:rPr>
              <a:t>.</a:t>
            </a:r>
            <a:endParaRPr lang="en-US" sz="3200" b="1" i="1" dirty="0">
              <a:solidFill>
                <a:srgbClr val="000000"/>
              </a:solidFill>
              <a:latin typeface="Cambria Bold"/>
            </a:endParaRPr>
          </a:p>
        </p:txBody>
      </p:sp>
      <p:sp>
        <p:nvSpPr>
          <p:cNvPr id="45" name="TextBox 19">
            <a:extLst>
              <a:ext uri="{FF2B5EF4-FFF2-40B4-BE49-F238E27FC236}">
                <a16:creationId xmlns:a16="http://schemas.microsoft.com/office/drawing/2014/main" id="{3998026E-0577-8A3A-8B22-3742C077EBB9}"/>
              </a:ext>
            </a:extLst>
          </p:cNvPr>
          <p:cNvSpPr txBox="1"/>
          <p:nvPr/>
        </p:nvSpPr>
        <p:spPr>
          <a:xfrm>
            <a:off x="4274985" y="3463342"/>
            <a:ext cx="7106889" cy="631968"/>
          </a:xfrm>
          <a:prstGeom prst="rect">
            <a:avLst/>
          </a:prstGeom>
        </p:spPr>
        <p:txBody>
          <a:bodyPr wrap="square" lIns="0" tIns="0" rIns="0" bIns="0" rtlCol="0" anchor="t">
            <a:spAutoFit/>
          </a:bodyPr>
          <a:lstStyle/>
          <a:p>
            <a:pPr defTabSz="609630">
              <a:lnSpc>
                <a:spcPts val="5600"/>
              </a:lnSpc>
            </a:pPr>
            <a:r>
              <a:rPr lang="en-US" sz="3200" dirty="0" err="1">
                <a:solidFill>
                  <a:srgbClr val="000000"/>
                </a:solidFill>
                <a:latin typeface="Cambria"/>
              </a:rPr>
              <a:t>Tiếp</a:t>
            </a:r>
            <a:r>
              <a:rPr lang="en-US" sz="3200" dirty="0">
                <a:solidFill>
                  <a:srgbClr val="000000"/>
                </a:solidFill>
                <a:latin typeface="Cambria"/>
              </a:rPr>
              <a:t> </a:t>
            </a:r>
            <a:r>
              <a:rPr lang="en-US" sz="3200" dirty="0" err="1">
                <a:solidFill>
                  <a:srgbClr val="000000"/>
                </a:solidFill>
                <a:latin typeface="Cambria"/>
              </a:rPr>
              <a:t>theo</a:t>
            </a:r>
            <a:r>
              <a:rPr lang="en-US" sz="3200" dirty="0">
                <a:solidFill>
                  <a:srgbClr val="000000"/>
                </a:solidFill>
                <a:latin typeface="Cambria"/>
              </a:rPr>
              <a:t> </a:t>
            </a:r>
            <a:r>
              <a:rPr lang="en-US" sz="3200" dirty="0" err="1">
                <a:solidFill>
                  <a:srgbClr val="000000"/>
                </a:solidFill>
                <a:latin typeface="Cambria"/>
              </a:rPr>
              <a:t>đến</a:t>
            </a:r>
            <a:r>
              <a:rPr lang="en-US" sz="3200" dirty="0">
                <a:solidFill>
                  <a:srgbClr val="000000"/>
                </a:solidFill>
                <a:latin typeface="Cambria"/>
              </a:rPr>
              <a:t> </a:t>
            </a:r>
            <a:r>
              <a:rPr lang="vi-VN" sz="3200" b="1" i="1" dirty="0">
                <a:solidFill>
                  <a:srgbClr val="000000"/>
                </a:solidFill>
                <a:latin typeface="Cambria"/>
              </a:rPr>
              <a:t>chưa một lần kể với ai.</a:t>
            </a:r>
            <a:endParaRPr lang="en-US" sz="3200" b="1" i="1" dirty="0">
              <a:solidFill>
                <a:srgbClr val="000000"/>
              </a:solidFill>
              <a:latin typeface="Cambria"/>
            </a:endParaRPr>
          </a:p>
        </p:txBody>
      </p:sp>
      <p:pic>
        <p:nvPicPr>
          <p:cNvPr id="46" name="Picture 45">
            <a:extLst>
              <a:ext uri="{FF2B5EF4-FFF2-40B4-BE49-F238E27FC236}">
                <a16:creationId xmlns:a16="http://schemas.microsoft.com/office/drawing/2014/main" id="{B6DDFFB9-F357-72ED-3F15-669E2E1D0AFE}"/>
              </a:ext>
            </a:extLst>
          </p:cNvPr>
          <p:cNvPicPr>
            <a:picLocks noChangeAspect="1"/>
          </p:cNvPicPr>
          <p:nvPr/>
        </p:nvPicPr>
        <p:blipFill>
          <a:blip r:embed="rId6"/>
          <a:stretch>
            <a:fillRect/>
          </a:stretch>
        </p:blipFill>
        <p:spPr>
          <a:xfrm>
            <a:off x="2409527" y="327229"/>
            <a:ext cx="7409314" cy="1251821"/>
          </a:xfrm>
          <a:prstGeom prst="rect">
            <a:avLst/>
          </a:prstGeom>
        </p:spPr>
      </p:pic>
      <p:grpSp>
        <p:nvGrpSpPr>
          <p:cNvPr id="47" name="Group 14">
            <a:extLst>
              <a:ext uri="{FF2B5EF4-FFF2-40B4-BE49-F238E27FC236}">
                <a16:creationId xmlns:a16="http://schemas.microsoft.com/office/drawing/2014/main" id="{EAA63650-16C8-38F8-3BB1-0BFFC9661118}"/>
              </a:ext>
            </a:extLst>
          </p:cNvPr>
          <p:cNvGrpSpPr/>
          <p:nvPr/>
        </p:nvGrpSpPr>
        <p:grpSpPr>
          <a:xfrm>
            <a:off x="702343" y="4346283"/>
            <a:ext cx="3229753" cy="750385"/>
            <a:chOff x="0" y="0"/>
            <a:chExt cx="6459505" cy="1500771"/>
          </a:xfrm>
        </p:grpSpPr>
        <p:sp>
          <p:nvSpPr>
            <p:cNvPr id="48" name="Freeform 15">
              <a:extLst>
                <a:ext uri="{FF2B5EF4-FFF2-40B4-BE49-F238E27FC236}">
                  <a16:creationId xmlns:a16="http://schemas.microsoft.com/office/drawing/2014/main" id="{78021F44-925D-FC45-A956-85EBA5F21664}"/>
                </a:ext>
              </a:extLst>
            </p:cNvPr>
            <p:cNvSpPr/>
            <p:nvPr/>
          </p:nvSpPr>
          <p:spPr>
            <a:xfrm>
              <a:off x="0" y="0"/>
              <a:ext cx="6459505" cy="1500771"/>
            </a:xfrm>
            <a:custGeom>
              <a:avLst/>
              <a:gdLst/>
              <a:ahLst/>
              <a:cxnLst/>
              <a:rect l="l" t="t" r="r" b="b"/>
              <a:pathLst>
                <a:path w="6459505" h="1500771">
                  <a:moveTo>
                    <a:pt x="0" y="0"/>
                  </a:moveTo>
                  <a:lnTo>
                    <a:pt x="6459505" y="0"/>
                  </a:lnTo>
                  <a:lnTo>
                    <a:pt x="6459505" y="1500771"/>
                  </a:lnTo>
                  <a:lnTo>
                    <a:pt x="0" y="1500771"/>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9" name="TextBox 16">
              <a:extLst>
                <a:ext uri="{FF2B5EF4-FFF2-40B4-BE49-F238E27FC236}">
                  <a16:creationId xmlns:a16="http://schemas.microsoft.com/office/drawing/2014/main" id="{AACE1CF6-7C8A-A22C-C9DD-CA2B29524345}"/>
                </a:ext>
              </a:extLst>
            </p:cNvPr>
            <p:cNvSpPr txBox="1"/>
            <p:nvPr/>
          </p:nvSpPr>
          <p:spPr>
            <a:xfrm>
              <a:off x="1133028" y="139726"/>
              <a:ext cx="4193449" cy="1098507"/>
            </a:xfrm>
            <a:prstGeom prst="rect">
              <a:avLst/>
            </a:prstGeom>
          </p:spPr>
          <p:txBody>
            <a:bodyPr lIns="0" tIns="0" rIns="0" bIns="0" rtlCol="0" anchor="t">
              <a:spAutoFit/>
            </a:bodyPr>
            <a:lstStyle/>
            <a:p>
              <a:pPr algn="ctr" defTabSz="609630">
                <a:lnSpc>
                  <a:spcPts val="4667"/>
                </a:lnSpc>
                <a:spcBef>
                  <a:spcPct val="0"/>
                </a:spcBef>
              </a:pPr>
              <a:r>
                <a:rPr lang="en-US" sz="3334" dirty="0" err="1">
                  <a:solidFill>
                    <a:srgbClr val="000000"/>
                  </a:solidFill>
                  <a:latin typeface="Cambria Bold"/>
                </a:rPr>
                <a:t>Đoạn</a:t>
              </a:r>
              <a:r>
                <a:rPr lang="en-US" sz="3334" dirty="0">
                  <a:solidFill>
                    <a:srgbClr val="000000"/>
                  </a:solidFill>
                  <a:latin typeface="Cambria Bold"/>
                </a:rPr>
                <a:t> 4</a:t>
              </a:r>
            </a:p>
          </p:txBody>
        </p:sp>
      </p:grpSp>
      <p:sp>
        <p:nvSpPr>
          <p:cNvPr id="50" name="TextBox 19">
            <a:extLst>
              <a:ext uri="{FF2B5EF4-FFF2-40B4-BE49-F238E27FC236}">
                <a16:creationId xmlns:a16="http://schemas.microsoft.com/office/drawing/2014/main" id="{5F5D1DFB-256A-CFBD-666D-5D2031C8F075}"/>
              </a:ext>
            </a:extLst>
          </p:cNvPr>
          <p:cNvSpPr txBox="1"/>
          <p:nvPr/>
        </p:nvSpPr>
        <p:spPr>
          <a:xfrm>
            <a:off x="4274483" y="4237874"/>
            <a:ext cx="7119422" cy="631968"/>
          </a:xfrm>
          <a:prstGeom prst="rect">
            <a:avLst/>
          </a:prstGeom>
        </p:spPr>
        <p:txBody>
          <a:bodyPr wrap="square" lIns="0" tIns="0" rIns="0" bIns="0" rtlCol="0" anchor="t">
            <a:spAutoFit/>
          </a:bodyPr>
          <a:lstStyle/>
          <a:p>
            <a:pPr defTabSz="609630">
              <a:lnSpc>
                <a:spcPts val="5600"/>
              </a:lnSpc>
            </a:pPr>
            <a:r>
              <a:rPr lang="en-US" sz="3200" dirty="0" err="1">
                <a:solidFill>
                  <a:srgbClr val="000000"/>
                </a:solidFill>
                <a:latin typeface="Cambria"/>
              </a:rPr>
              <a:t>Tiếp</a:t>
            </a:r>
            <a:r>
              <a:rPr lang="en-US" sz="3200" dirty="0">
                <a:solidFill>
                  <a:srgbClr val="000000"/>
                </a:solidFill>
                <a:latin typeface="Cambria"/>
              </a:rPr>
              <a:t> </a:t>
            </a:r>
            <a:r>
              <a:rPr lang="en-US" sz="3200" dirty="0" err="1">
                <a:solidFill>
                  <a:srgbClr val="000000"/>
                </a:solidFill>
                <a:latin typeface="Cambria"/>
              </a:rPr>
              <a:t>theo</a:t>
            </a:r>
            <a:r>
              <a:rPr lang="en-US" sz="3200" dirty="0">
                <a:solidFill>
                  <a:srgbClr val="000000"/>
                </a:solidFill>
                <a:latin typeface="Cambria"/>
              </a:rPr>
              <a:t> </a:t>
            </a:r>
            <a:r>
              <a:rPr lang="en-US" sz="3200" dirty="0" err="1">
                <a:solidFill>
                  <a:srgbClr val="000000"/>
                </a:solidFill>
                <a:latin typeface="Cambria"/>
              </a:rPr>
              <a:t>đến</a:t>
            </a:r>
            <a:r>
              <a:rPr lang="en-US" sz="3200" dirty="0">
                <a:solidFill>
                  <a:srgbClr val="000000"/>
                </a:solidFill>
                <a:latin typeface="Cambria"/>
              </a:rPr>
              <a:t> </a:t>
            </a:r>
            <a:r>
              <a:rPr lang="vi-VN" sz="3200" b="1" i="1" dirty="0">
                <a:solidFill>
                  <a:srgbClr val="000000"/>
                </a:solidFill>
                <a:latin typeface="Cambria"/>
              </a:rPr>
              <a:t>được mọi người biết đến.</a:t>
            </a:r>
            <a:endParaRPr lang="en-US" sz="3200" b="1" i="1" dirty="0">
              <a:solidFill>
                <a:srgbClr val="000000"/>
              </a:solidFill>
              <a:latin typeface="Cambria"/>
            </a:endParaRPr>
          </a:p>
        </p:txBody>
      </p:sp>
      <p:grpSp>
        <p:nvGrpSpPr>
          <p:cNvPr id="2" name="Group 14">
            <a:extLst>
              <a:ext uri="{FF2B5EF4-FFF2-40B4-BE49-F238E27FC236}">
                <a16:creationId xmlns:a16="http://schemas.microsoft.com/office/drawing/2014/main" id="{98BD4C3E-C552-8A71-5981-86EE035B1524}"/>
              </a:ext>
            </a:extLst>
          </p:cNvPr>
          <p:cNvGrpSpPr/>
          <p:nvPr/>
        </p:nvGrpSpPr>
        <p:grpSpPr>
          <a:xfrm>
            <a:off x="666248" y="5188494"/>
            <a:ext cx="3229753" cy="750385"/>
            <a:chOff x="0" y="0"/>
            <a:chExt cx="6459505" cy="1500771"/>
          </a:xfrm>
        </p:grpSpPr>
        <p:sp>
          <p:nvSpPr>
            <p:cNvPr id="4" name="Freeform 15">
              <a:extLst>
                <a:ext uri="{FF2B5EF4-FFF2-40B4-BE49-F238E27FC236}">
                  <a16:creationId xmlns:a16="http://schemas.microsoft.com/office/drawing/2014/main" id="{0CEA249C-B8A3-FB86-28AC-11B470FF48ED}"/>
                </a:ext>
              </a:extLst>
            </p:cNvPr>
            <p:cNvSpPr/>
            <p:nvPr/>
          </p:nvSpPr>
          <p:spPr>
            <a:xfrm>
              <a:off x="0" y="0"/>
              <a:ext cx="6459505" cy="1500771"/>
            </a:xfrm>
            <a:custGeom>
              <a:avLst/>
              <a:gdLst/>
              <a:ahLst/>
              <a:cxnLst/>
              <a:rect l="l" t="t" r="r" b="b"/>
              <a:pathLst>
                <a:path w="6459505" h="1500771">
                  <a:moveTo>
                    <a:pt x="0" y="0"/>
                  </a:moveTo>
                  <a:lnTo>
                    <a:pt x="6459505" y="0"/>
                  </a:lnTo>
                  <a:lnTo>
                    <a:pt x="6459505" y="1500771"/>
                  </a:lnTo>
                  <a:lnTo>
                    <a:pt x="0" y="1500771"/>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6" name="TextBox 16">
              <a:extLst>
                <a:ext uri="{FF2B5EF4-FFF2-40B4-BE49-F238E27FC236}">
                  <a16:creationId xmlns:a16="http://schemas.microsoft.com/office/drawing/2014/main" id="{41B1AADF-00AD-D81F-5743-4B2BC1BA02A6}"/>
                </a:ext>
              </a:extLst>
            </p:cNvPr>
            <p:cNvSpPr txBox="1"/>
            <p:nvPr/>
          </p:nvSpPr>
          <p:spPr>
            <a:xfrm>
              <a:off x="1133028" y="139726"/>
              <a:ext cx="4193449" cy="1098507"/>
            </a:xfrm>
            <a:prstGeom prst="rect">
              <a:avLst/>
            </a:prstGeom>
          </p:spPr>
          <p:txBody>
            <a:bodyPr lIns="0" tIns="0" rIns="0" bIns="0" rtlCol="0" anchor="t">
              <a:spAutoFit/>
            </a:bodyPr>
            <a:lstStyle/>
            <a:p>
              <a:pPr algn="ctr" defTabSz="609630">
                <a:lnSpc>
                  <a:spcPts val="4667"/>
                </a:lnSpc>
                <a:spcBef>
                  <a:spcPct val="0"/>
                </a:spcBef>
              </a:pPr>
              <a:r>
                <a:rPr lang="en-US" sz="3334" dirty="0" err="1">
                  <a:solidFill>
                    <a:srgbClr val="000000"/>
                  </a:solidFill>
                  <a:latin typeface="Cambria Bold"/>
                </a:rPr>
                <a:t>Đoạn</a:t>
              </a:r>
              <a:r>
                <a:rPr lang="en-US" sz="3334" dirty="0">
                  <a:solidFill>
                    <a:srgbClr val="000000"/>
                  </a:solidFill>
                  <a:latin typeface="Cambria Bold"/>
                </a:rPr>
                <a:t> 5</a:t>
              </a:r>
            </a:p>
          </p:txBody>
        </p:sp>
      </p:grpSp>
      <p:sp>
        <p:nvSpPr>
          <p:cNvPr id="7" name="TextBox 19">
            <a:extLst>
              <a:ext uri="{FF2B5EF4-FFF2-40B4-BE49-F238E27FC236}">
                <a16:creationId xmlns:a16="http://schemas.microsoft.com/office/drawing/2014/main" id="{9B34E027-7530-40E2-2004-7DD9C7CFCFBB}"/>
              </a:ext>
            </a:extLst>
          </p:cNvPr>
          <p:cNvSpPr txBox="1"/>
          <p:nvPr/>
        </p:nvSpPr>
        <p:spPr>
          <a:xfrm>
            <a:off x="4262451" y="5176337"/>
            <a:ext cx="7119422" cy="631968"/>
          </a:xfrm>
          <a:prstGeom prst="rect">
            <a:avLst/>
          </a:prstGeom>
        </p:spPr>
        <p:txBody>
          <a:bodyPr wrap="square" lIns="0" tIns="0" rIns="0" bIns="0" rtlCol="0" anchor="t">
            <a:spAutoFit/>
          </a:bodyPr>
          <a:lstStyle/>
          <a:p>
            <a:pPr defTabSz="609630">
              <a:lnSpc>
                <a:spcPts val="5600"/>
              </a:lnSpc>
            </a:pPr>
            <a:r>
              <a:rPr lang="en-US" sz="3200" dirty="0" err="1">
                <a:solidFill>
                  <a:srgbClr val="000000"/>
                </a:solidFill>
                <a:latin typeface="Cambria"/>
              </a:rPr>
              <a:t>Tiếp</a:t>
            </a:r>
            <a:r>
              <a:rPr lang="en-US" sz="3200" dirty="0">
                <a:solidFill>
                  <a:srgbClr val="000000"/>
                </a:solidFill>
                <a:latin typeface="Cambria"/>
              </a:rPr>
              <a:t> </a:t>
            </a:r>
            <a:r>
              <a:rPr lang="en-US" sz="3200" dirty="0" err="1">
                <a:solidFill>
                  <a:srgbClr val="000000"/>
                </a:solidFill>
                <a:latin typeface="Cambria"/>
              </a:rPr>
              <a:t>theo</a:t>
            </a:r>
            <a:r>
              <a:rPr lang="en-US" sz="3200" dirty="0">
                <a:solidFill>
                  <a:srgbClr val="000000"/>
                </a:solidFill>
                <a:latin typeface="Cambria"/>
              </a:rPr>
              <a:t> </a:t>
            </a:r>
            <a:r>
              <a:rPr lang="en-US" sz="3200" dirty="0" err="1">
                <a:solidFill>
                  <a:srgbClr val="000000"/>
                </a:solidFill>
                <a:latin typeface="Cambria"/>
              </a:rPr>
              <a:t>đến</a:t>
            </a:r>
            <a:r>
              <a:rPr lang="en-US" sz="3200" dirty="0">
                <a:solidFill>
                  <a:srgbClr val="000000"/>
                </a:solidFill>
                <a:latin typeface="Cambria"/>
              </a:rPr>
              <a:t> </a:t>
            </a:r>
            <a:r>
              <a:rPr lang="en-US" sz="3200" b="1" i="1" dirty="0" err="1">
                <a:solidFill>
                  <a:srgbClr val="000000"/>
                </a:solidFill>
                <a:latin typeface="Cambria"/>
              </a:rPr>
              <a:t>tàn</a:t>
            </a:r>
            <a:r>
              <a:rPr lang="en-US" sz="3200" b="1" i="1" dirty="0">
                <a:solidFill>
                  <a:srgbClr val="000000"/>
                </a:solidFill>
                <a:latin typeface="Cambria"/>
              </a:rPr>
              <a:t> </a:t>
            </a:r>
            <a:r>
              <a:rPr lang="en-US" sz="3200" b="1" i="1" dirty="0" err="1">
                <a:solidFill>
                  <a:srgbClr val="000000"/>
                </a:solidFill>
                <a:latin typeface="Cambria"/>
              </a:rPr>
              <a:t>khốc</a:t>
            </a:r>
            <a:r>
              <a:rPr lang="en-US" sz="3200" b="1" i="1" dirty="0">
                <a:solidFill>
                  <a:srgbClr val="000000"/>
                </a:solidFill>
                <a:latin typeface="Cambria"/>
              </a:rPr>
              <a:t> </a:t>
            </a:r>
            <a:r>
              <a:rPr lang="en-US" sz="3200" b="1" i="1" dirty="0" err="1">
                <a:solidFill>
                  <a:srgbClr val="000000"/>
                </a:solidFill>
                <a:latin typeface="Cambria"/>
              </a:rPr>
              <a:t>năm</a:t>
            </a:r>
            <a:r>
              <a:rPr lang="en-US" sz="3200" b="1" i="1" dirty="0">
                <a:solidFill>
                  <a:srgbClr val="000000"/>
                </a:solidFill>
                <a:latin typeface="Cambria"/>
              </a:rPr>
              <a:t> </a:t>
            </a:r>
            <a:r>
              <a:rPr lang="en-US" sz="3200" b="1" i="1" dirty="0" err="1">
                <a:solidFill>
                  <a:srgbClr val="000000"/>
                </a:solidFill>
                <a:latin typeface="Cambria"/>
              </a:rPr>
              <a:t>nào</a:t>
            </a:r>
            <a:r>
              <a:rPr lang="en-US" sz="3200" b="1" i="1" dirty="0">
                <a:solidFill>
                  <a:srgbClr val="000000"/>
                </a:solidFill>
                <a:latin typeface="Cambria"/>
              </a:rPr>
              <a:t>.</a:t>
            </a:r>
          </a:p>
        </p:txBody>
      </p:sp>
      <p:grpSp>
        <p:nvGrpSpPr>
          <p:cNvPr id="8" name="Group 14">
            <a:extLst>
              <a:ext uri="{FF2B5EF4-FFF2-40B4-BE49-F238E27FC236}">
                <a16:creationId xmlns:a16="http://schemas.microsoft.com/office/drawing/2014/main" id="{9761F20C-1592-D645-217A-F0866D9D6138}"/>
              </a:ext>
            </a:extLst>
          </p:cNvPr>
          <p:cNvGrpSpPr/>
          <p:nvPr/>
        </p:nvGrpSpPr>
        <p:grpSpPr>
          <a:xfrm>
            <a:off x="642184" y="6006642"/>
            <a:ext cx="3229753" cy="750385"/>
            <a:chOff x="0" y="0"/>
            <a:chExt cx="6459505" cy="1500771"/>
          </a:xfrm>
        </p:grpSpPr>
        <p:sp>
          <p:nvSpPr>
            <p:cNvPr id="9" name="Freeform 15">
              <a:extLst>
                <a:ext uri="{FF2B5EF4-FFF2-40B4-BE49-F238E27FC236}">
                  <a16:creationId xmlns:a16="http://schemas.microsoft.com/office/drawing/2014/main" id="{03FA03C2-6332-5E14-2F59-13F33639E0CF}"/>
                </a:ext>
              </a:extLst>
            </p:cNvPr>
            <p:cNvSpPr/>
            <p:nvPr/>
          </p:nvSpPr>
          <p:spPr>
            <a:xfrm>
              <a:off x="0" y="0"/>
              <a:ext cx="6459505" cy="1500771"/>
            </a:xfrm>
            <a:custGeom>
              <a:avLst/>
              <a:gdLst/>
              <a:ahLst/>
              <a:cxnLst/>
              <a:rect l="l" t="t" r="r" b="b"/>
              <a:pathLst>
                <a:path w="6459505" h="1500771">
                  <a:moveTo>
                    <a:pt x="0" y="0"/>
                  </a:moveTo>
                  <a:lnTo>
                    <a:pt x="6459505" y="0"/>
                  </a:lnTo>
                  <a:lnTo>
                    <a:pt x="6459505" y="1500771"/>
                  </a:lnTo>
                  <a:lnTo>
                    <a:pt x="0" y="1500771"/>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0" name="TextBox 16">
              <a:extLst>
                <a:ext uri="{FF2B5EF4-FFF2-40B4-BE49-F238E27FC236}">
                  <a16:creationId xmlns:a16="http://schemas.microsoft.com/office/drawing/2014/main" id="{82F06788-5260-4B29-AE6B-D2ADC95A5DED}"/>
                </a:ext>
              </a:extLst>
            </p:cNvPr>
            <p:cNvSpPr txBox="1"/>
            <p:nvPr/>
          </p:nvSpPr>
          <p:spPr>
            <a:xfrm>
              <a:off x="1133028" y="139726"/>
              <a:ext cx="4193449" cy="1098507"/>
            </a:xfrm>
            <a:prstGeom prst="rect">
              <a:avLst/>
            </a:prstGeom>
          </p:spPr>
          <p:txBody>
            <a:bodyPr lIns="0" tIns="0" rIns="0" bIns="0" rtlCol="0" anchor="t">
              <a:spAutoFit/>
            </a:bodyPr>
            <a:lstStyle/>
            <a:p>
              <a:pPr algn="ctr" defTabSz="609630">
                <a:lnSpc>
                  <a:spcPts val="4667"/>
                </a:lnSpc>
                <a:spcBef>
                  <a:spcPct val="0"/>
                </a:spcBef>
              </a:pPr>
              <a:r>
                <a:rPr lang="en-US" sz="3334" dirty="0" err="1">
                  <a:solidFill>
                    <a:srgbClr val="000000"/>
                  </a:solidFill>
                  <a:latin typeface="Cambria Bold"/>
                </a:rPr>
                <a:t>Đoạn</a:t>
              </a:r>
              <a:r>
                <a:rPr lang="en-US" sz="3334" dirty="0">
                  <a:solidFill>
                    <a:srgbClr val="000000"/>
                  </a:solidFill>
                  <a:latin typeface="Cambria Bold"/>
                </a:rPr>
                <a:t> 6</a:t>
              </a:r>
            </a:p>
          </p:txBody>
        </p:sp>
      </p:grpSp>
      <p:sp>
        <p:nvSpPr>
          <p:cNvPr id="11" name="TextBox 19">
            <a:extLst>
              <a:ext uri="{FF2B5EF4-FFF2-40B4-BE49-F238E27FC236}">
                <a16:creationId xmlns:a16="http://schemas.microsoft.com/office/drawing/2014/main" id="{92BD99C8-3EBC-7F4C-2143-7CDDF7D6CFA9}"/>
              </a:ext>
            </a:extLst>
          </p:cNvPr>
          <p:cNvSpPr txBox="1"/>
          <p:nvPr/>
        </p:nvSpPr>
        <p:spPr>
          <a:xfrm>
            <a:off x="4238387" y="5994485"/>
            <a:ext cx="7119422" cy="631968"/>
          </a:xfrm>
          <a:prstGeom prst="rect">
            <a:avLst/>
          </a:prstGeom>
        </p:spPr>
        <p:txBody>
          <a:bodyPr wrap="square" lIns="0" tIns="0" rIns="0" bIns="0" rtlCol="0" anchor="t">
            <a:spAutoFit/>
          </a:bodyPr>
          <a:lstStyle/>
          <a:p>
            <a:pPr defTabSz="609630">
              <a:lnSpc>
                <a:spcPts val="5600"/>
              </a:lnSpc>
            </a:pPr>
            <a:r>
              <a:rPr lang="en-US" sz="3200" dirty="0" err="1">
                <a:solidFill>
                  <a:srgbClr val="000000"/>
                </a:solidFill>
                <a:latin typeface="Cambria"/>
              </a:rPr>
              <a:t>Đoạn</a:t>
            </a:r>
            <a:r>
              <a:rPr lang="en-US" sz="3200" dirty="0">
                <a:solidFill>
                  <a:srgbClr val="000000"/>
                </a:solidFill>
                <a:latin typeface="Cambria"/>
              </a:rPr>
              <a:t> </a:t>
            </a:r>
            <a:r>
              <a:rPr lang="en-US" sz="3200" dirty="0" err="1">
                <a:solidFill>
                  <a:srgbClr val="000000"/>
                </a:solidFill>
                <a:latin typeface="Cambria"/>
              </a:rPr>
              <a:t>còn</a:t>
            </a:r>
            <a:r>
              <a:rPr lang="en-US" sz="3200" dirty="0">
                <a:solidFill>
                  <a:srgbClr val="000000"/>
                </a:solidFill>
                <a:latin typeface="Cambria"/>
              </a:rPr>
              <a:t> </a:t>
            </a:r>
            <a:r>
              <a:rPr lang="en-US" sz="3200" dirty="0" err="1">
                <a:solidFill>
                  <a:srgbClr val="000000"/>
                </a:solidFill>
                <a:latin typeface="Cambria"/>
              </a:rPr>
              <a:t>lại</a:t>
            </a:r>
            <a:endParaRPr lang="en-US" sz="3200" b="1" i="1" dirty="0">
              <a:solidFill>
                <a:srgbClr val="000000"/>
              </a:solidFill>
              <a:latin typeface="Cambria"/>
            </a:endParaRPr>
          </a:p>
        </p:txBody>
      </p:sp>
    </p:spTree>
    <p:extLst>
      <p:ext uri="{BB962C8B-B14F-4D97-AF65-F5344CB8AC3E}">
        <p14:creationId xmlns:p14="http://schemas.microsoft.com/office/powerpoint/2010/main" val="327830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randombar(horizontal)">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randombar(horizontal)">
                                      <p:cBhvr>
                                        <p:cTn id="16" dur="500"/>
                                        <p:tgtEl>
                                          <p:spTgt spid="37"/>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randombar(horizont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randombar(horizontal)">
                                      <p:cBhvr>
                                        <p:cTn id="25" dur="500"/>
                                        <p:tgtEl>
                                          <p:spTgt spid="40"/>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randombar(horizontal)">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randombar(horizontal)">
                                      <p:cBhvr>
                                        <p:cTn id="34" dur="500"/>
                                        <p:tgtEl>
                                          <p:spTgt spid="47"/>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randombar(horizontal)">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randombar(horizontal)">
                                      <p:cBhvr>
                                        <p:cTn id="43" dur="500"/>
                                        <p:tgtEl>
                                          <p:spTgt spid="2"/>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randombar(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randombar(horizontal)">
                                      <p:cBhvr>
                                        <p:cTn id="52" dur="500"/>
                                        <p:tgtEl>
                                          <p:spTgt spid="8"/>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horizont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5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BEB6193-543B-38B3-5D5A-7727AFA481DC}"/>
              </a:ext>
            </a:extLst>
          </p:cNvPr>
          <p:cNvSpPr/>
          <p:nvPr/>
        </p:nvSpPr>
        <p:spPr>
          <a:xfrm>
            <a:off x="266700" y="238125"/>
            <a:ext cx="11601449"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sym typeface="Arial" panose="020B0604020202020204"/>
            </a:endParaRPr>
          </a:p>
        </p:txBody>
      </p:sp>
      <p:pic>
        <p:nvPicPr>
          <p:cNvPr id="8" name="Picture 7">
            <a:extLst>
              <a:ext uri="{FF2B5EF4-FFF2-40B4-BE49-F238E27FC236}">
                <a16:creationId xmlns:a16="http://schemas.microsoft.com/office/drawing/2014/main" id="{C89F772C-B809-0101-5465-3678CA35B573}"/>
              </a:ext>
            </a:extLst>
          </p:cNvPr>
          <p:cNvPicPr>
            <a:picLocks noChangeAspect="1"/>
          </p:cNvPicPr>
          <p:nvPr/>
        </p:nvPicPr>
        <p:blipFill>
          <a:blip r:embed="rId2"/>
          <a:stretch>
            <a:fillRect/>
          </a:stretch>
        </p:blipFill>
        <p:spPr>
          <a:xfrm>
            <a:off x="2667807" y="591616"/>
            <a:ext cx="7157324" cy="1694835"/>
          </a:xfrm>
          <a:prstGeom prst="rect">
            <a:avLst/>
          </a:prstGeom>
        </p:spPr>
      </p:pic>
      <p:grpSp>
        <p:nvGrpSpPr>
          <p:cNvPr id="9" name="Group 8">
            <a:extLst>
              <a:ext uri="{FF2B5EF4-FFF2-40B4-BE49-F238E27FC236}">
                <a16:creationId xmlns:a16="http://schemas.microsoft.com/office/drawing/2014/main" id="{01967584-6543-E8BF-6069-9844D64C43B6}"/>
              </a:ext>
            </a:extLst>
          </p:cNvPr>
          <p:cNvGrpSpPr/>
          <p:nvPr/>
        </p:nvGrpSpPr>
        <p:grpSpPr>
          <a:xfrm>
            <a:off x="752717" y="2299358"/>
            <a:ext cx="10775667" cy="3046388"/>
            <a:chOff x="1033549" y="3254855"/>
            <a:chExt cx="9639993" cy="3046388"/>
          </a:xfrm>
        </p:grpSpPr>
        <p:sp>
          <p:nvSpPr>
            <p:cNvPr id="10" name="Rectangle: Rounded Corners 9">
              <a:extLst>
                <a:ext uri="{FF2B5EF4-FFF2-40B4-BE49-F238E27FC236}">
                  <a16:creationId xmlns:a16="http://schemas.microsoft.com/office/drawing/2014/main" id="{A35C05EC-D972-238A-5A91-A295C1D0BEB1}"/>
                </a:ext>
              </a:extLst>
            </p:cNvPr>
            <p:cNvSpPr/>
            <p:nvPr/>
          </p:nvSpPr>
          <p:spPr>
            <a:xfrm>
              <a:off x="1033549" y="3254855"/>
              <a:ext cx="9639993" cy="3046388"/>
            </a:xfrm>
            <a:prstGeom prst="roundRect">
              <a:avLst/>
            </a:prstGeom>
            <a:solidFill>
              <a:srgbClr val="FFD8C8"/>
            </a:solidFill>
            <a:ln>
              <a:solidFill>
                <a:srgbClr val="F65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649C0DC-ABF1-4C23-5161-4D5E5517716F}"/>
                </a:ext>
              </a:extLst>
            </p:cNvPr>
            <p:cNvSpPr txBox="1"/>
            <p:nvPr/>
          </p:nvSpPr>
          <p:spPr>
            <a:xfrm>
              <a:off x="1307763" y="3381827"/>
              <a:ext cx="9070596" cy="2800767"/>
            </a:xfrm>
            <a:prstGeom prst="rect">
              <a:avLst/>
            </a:prstGeom>
            <a:noFill/>
          </p:spPr>
          <p:txBody>
            <a:bodyPr wrap="square">
              <a:spAutoFit/>
            </a:bodyPr>
            <a:lstStyle/>
            <a:p>
              <a:pPr marL="0" marR="0" algn="just">
                <a:spcBef>
                  <a:spcPts val="0"/>
                </a:spcBef>
                <a:spcAft>
                  <a:spcPts val="0"/>
                </a:spcAft>
              </a:pPr>
              <a:r>
                <a:rPr lang="vi-VN" sz="4400" b="1" i="1" dirty="0">
                  <a:effectLst/>
                  <a:latin typeface="Cambria" panose="02040503050406030204" pitchFamily="18" charset="0"/>
                  <a:ea typeface="Cambria" panose="02040503050406030204" pitchFamily="18" charset="0"/>
                </a:rPr>
                <a:t>Họ luôn ghi nhớ trong tim/người đã mang lại sự sống lần thứ hai cho họ /giúp họ thoát khỏi cuộc chiến tranh tàn khốc năm nào .//</a:t>
              </a:r>
              <a:endParaRPr lang="en-US" sz="44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15239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BEB6193-543B-38B3-5D5A-7727AFA481DC}"/>
              </a:ext>
            </a:extLst>
          </p:cNvPr>
          <p:cNvSpPr/>
          <p:nvPr/>
        </p:nvSpPr>
        <p:spPr>
          <a:xfrm>
            <a:off x="266700" y="238125"/>
            <a:ext cx="11601449"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200" b="0" i="0" u="none" strike="noStrike" kern="0" cap="none" spc="0" normalizeH="0" baseline="0" noProof="0">
              <a:ln>
                <a:noFill/>
              </a:ln>
              <a:solidFill>
                <a:prstClr val="black"/>
              </a:solidFill>
              <a:effectLst/>
              <a:uLnTx/>
              <a:uFillTx/>
              <a:ea typeface="Cambria" panose="02040503050406030204" pitchFamily="18" charset="0"/>
              <a:cs typeface="+mn-cs"/>
              <a:sym typeface="Arial" panose="020B0604020202020204"/>
            </a:endParaRPr>
          </a:p>
        </p:txBody>
      </p:sp>
      <p:grpSp>
        <p:nvGrpSpPr>
          <p:cNvPr id="59" name="Group 58">
            <a:extLst>
              <a:ext uri="{FF2B5EF4-FFF2-40B4-BE49-F238E27FC236}">
                <a16:creationId xmlns:a16="http://schemas.microsoft.com/office/drawing/2014/main" id="{B5B4EEBC-44DE-5A99-3152-0639A750682B}"/>
              </a:ext>
            </a:extLst>
          </p:cNvPr>
          <p:cNvGrpSpPr/>
          <p:nvPr/>
        </p:nvGrpSpPr>
        <p:grpSpPr>
          <a:xfrm>
            <a:off x="5961991" y="2582679"/>
            <a:ext cx="6201180" cy="3769636"/>
            <a:chOff x="6051918" y="2593179"/>
            <a:chExt cx="6201180" cy="3769636"/>
          </a:xfrm>
        </p:grpSpPr>
        <p:pic>
          <p:nvPicPr>
            <p:cNvPr id="60" name="Picture 22">
              <a:extLst>
                <a:ext uri="{FF2B5EF4-FFF2-40B4-BE49-F238E27FC236}">
                  <a16:creationId xmlns:a16="http://schemas.microsoft.com/office/drawing/2014/main" id="{39BB4FF1-EC1D-69F6-BEA7-CFC7D4499604}"/>
                </a:ext>
              </a:extLst>
            </p:cNvPr>
            <p:cNvPicPr>
              <a:picLocks noChangeAspect="1"/>
            </p:cNvPicPr>
            <p:nvPr/>
          </p:nvPicPr>
          <p:blipFill>
            <a:blip r:embed="rId3"/>
            <a:srcRect/>
            <a:stretch>
              <a:fillRect/>
            </a:stretch>
          </p:blipFill>
          <p:spPr>
            <a:xfrm>
              <a:off x="10390546" y="2593179"/>
              <a:ext cx="1862552" cy="1671641"/>
            </a:xfrm>
            <a:prstGeom prst="rect">
              <a:avLst/>
            </a:prstGeom>
          </p:spPr>
        </p:pic>
        <p:grpSp>
          <p:nvGrpSpPr>
            <p:cNvPr id="61" name="Group 60">
              <a:extLst>
                <a:ext uri="{FF2B5EF4-FFF2-40B4-BE49-F238E27FC236}">
                  <a16:creationId xmlns:a16="http://schemas.microsoft.com/office/drawing/2014/main" id="{F443A125-27D5-A14F-5B7A-F1608DAAB144}"/>
                </a:ext>
              </a:extLst>
            </p:cNvPr>
            <p:cNvGrpSpPr/>
            <p:nvPr/>
          </p:nvGrpSpPr>
          <p:grpSpPr>
            <a:xfrm>
              <a:off x="6051918" y="3550288"/>
              <a:ext cx="6134063" cy="2812527"/>
              <a:chOff x="6095999" y="3141234"/>
              <a:chExt cx="6134063" cy="2812527"/>
            </a:xfrm>
          </p:grpSpPr>
          <p:sp>
            <p:nvSpPr>
              <p:cNvPr id="62" name="Rectangle: Rounded Corners 61">
                <a:extLst>
                  <a:ext uri="{FF2B5EF4-FFF2-40B4-BE49-F238E27FC236}">
                    <a16:creationId xmlns:a16="http://schemas.microsoft.com/office/drawing/2014/main" id="{86A706B4-72E3-2D5A-88B5-25E0E5F72AA8}"/>
                  </a:ext>
                </a:extLst>
              </p:cNvPr>
              <p:cNvSpPr/>
              <p:nvPr/>
            </p:nvSpPr>
            <p:spPr>
              <a:xfrm>
                <a:off x="6095999" y="3789681"/>
                <a:ext cx="6134063"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ea typeface="+mn-ea"/>
                    <a:cs typeface="+mn-cs"/>
                  </a:rPr>
                  <a:t> 1. Đọc đúng.</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ea typeface="+mn-ea"/>
                    <a:cs typeface="+mn-cs"/>
                  </a:rPr>
                  <a:t>2. Đọc to, rõ.</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ea typeface="+mn-ea"/>
                    <a:cs typeface="+mn-cs"/>
                  </a:rPr>
                  <a:t>3. Ngắt, nghỉ đúng nhịp.</a:t>
                </a:r>
                <a:endParaRPr kumimoji="0" lang="vi-VN" sz="3200" b="0" i="0" u="none" strike="noStrike" kern="1200" cap="none" spc="0" normalizeH="0" baseline="0" noProof="0">
                  <a:ln>
                    <a:noFill/>
                  </a:ln>
                  <a:solidFill>
                    <a:srgbClr val="000000"/>
                  </a:solidFill>
                  <a:effectLst/>
                  <a:uLnTx/>
                  <a:uFillTx/>
                  <a:ea typeface="+mn-ea"/>
                  <a:cs typeface="+mn-cs"/>
                </a:endParaRPr>
              </a:p>
            </p:txBody>
          </p:sp>
          <p:grpSp>
            <p:nvGrpSpPr>
              <p:cNvPr id="63" name="Group 62">
                <a:extLst>
                  <a:ext uri="{FF2B5EF4-FFF2-40B4-BE49-F238E27FC236}">
                    <a16:creationId xmlns:a16="http://schemas.microsoft.com/office/drawing/2014/main" id="{6AB6E07A-1EA2-41FA-1196-EC8039D17AEC}"/>
                  </a:ext>
                </a:extLst>
              </p:cNvPr>
              <p:cNvGrpSpPr/>
              <p:nvPr/>
            </p:nvGrpSpPr>
            <p:grpSpPr>
              <a:xfrm>
                <a:off x="8361444" y="4116552"/>
                <a:ext cx="1583311" cy="469963"/>
                <a:chOff x="3190408" y="4309039"/>
                <a:chExt cx="1583311" cy="469963"/>
              </a:xfrm>
            </p:grpSpPr>
            <p:pic>
              <p:nvPicPr>
                <p:cNvPr id="73" name="Picture 72">
                  <a:extLst>
                    <a:ext uri="{FF2B5EF4-FFF2-40B4-BE49-F238E27FC236}">
                      <a16:creationId xmlns:a16="http://schemas.microsoft.com/office/drawing/2014/main" id="{09C87442-6979-FDB8-7F9B-4A3B74CCF087}"/>
                    </a:ext>
                  </a:extLst>
                </p:cNvPr>
                <p:cNvPicPr>
                  <a:picLocks noChangeAspect="1"/>
                </p:cNvPicPr>
                <p:nvPr/>
              </p:nvPicPr>
              <p:blipFill>
                <a:blip r:embed="rId4"/>
                <a:stretch>
                  <a:fillRect/>
                </a:stretch>
              </p:blipFill>
              <p:spPr>
                <a:xfrm>
                  <a:off x="3747082" y="4309039"/>
                  <a:ext cx="469963" cy="469963"/>
                </a:xfrm>
                <a:prstGeom prst="rect">
                  <a:avLst/>
                </a:prstGeom>
              </p:spPr>
            </p:pic>
            <p:pic>
              <p:nvPicPr>
                <p:cNvPr id="74" name="Picture 73">
                  <a:extLst>
                    <a:ext uri="{FF2B5EF4-FFF2-40B4-BE49-F238E27FC236}">
                      <a16:creationId xmlns:a16="http://schemas.microsoft.com/office/drawing/2014/main" id="{71D4E649-E93A-A42C-FAE1-B86F92FE6471}"/>
                    </a:ext>
                  </a:extLst>
                </p:cNvPr>
                <p:cNvPicPr>
                  <a:picLocks noChangeAspect="1"/>
                </p:cNvPicPr>
                <p:nvPr/>
              </p:nvPicPr>
              <p:blipFill>
                <a:blip r:embed="rId5"/>
                <a:stretch>
                  <a:fillRect/>
                </a:stretch>
              </p:blipFill>
              <p:spPr>
                <a:xfrm>
                  <a:off x="3190408" y="4309039"/>
                  <a:ext cx="469963" cy="469963"/>
                </a:xfrm>
                <a:prstGeom prst="rect">
                  <a:avLst/>
                </a:prstGeom>
              </p:spPr>
            </p:pic>
            <p:pic>
              <p:nvPicPr>
                <p:cNvPr id="75" name="Picture 74">
                  <a:extLst>
                    <a:ext uri="{FF2B5EF4-FFF2-40B4-BE49-F238E27FC236}">
                      <a16:creationId xmlns:a16="http://schemas.microsoft.com/office/drawing/2014/main" id="{748FE4A8-EFA6-2186-435B-B092A1EC8605}"/>
                    </a:ext>
                  </a:extLst>
                </p:cNvPr>
                <p:cNvPicPr>
                  <a:picLocks noChangeAspect="1"/>
                </p:cNvPicPr>
                <p:nvPr/>
              </p:nvPicPr>
              <p:blipFill>
                <a:blip r:embed="rId6"/>
                <a:stretch>
                  <a:fillRect/>
                </a:stretch>
              </p:blipFill>
              <p:spPr>
                <a:xfrm>
                  <a:off x="4303756" y="4309039"/>
                  <a:ext cx="469963" cy="469963"/>
                </a:xfrm>
                <a:prstGeom prst="rect">
                  <a:avLst/>
                </a:prstGeom>
              </p:spPr>
            </p:pic>
          </p:grpSp>
          <p:grpSp>
            <p:nvGrpSpPr>
              <p:cNvPr id="64" name="Group 63">
                <a:extLst>
                  <a:ext uri="{FF2B5EF4-FFF2-40B4-BE49-F238E27FC236}">
                    <a16:creationId xmlns:a16="http://schemas.microsoft.com/office/drawing/2014/main" id="{ED1AD6DC-D053-3EE2-695B-30EA49822B4F}"/>
                  </a:ext>
                </a:extLst>
              </p:cNvPr>
              <p:cNvGrpSpPr/>
              <p:nvPr/>
            </p:nvGrpSpPr>
            <p:grpSpPr>
              <a:xfrm>
                <a:off x="8468135" y="4692277"/>
                <a:ext cx="1583311" cy="469963"/>
                <a:chOff x="3190408" y="4309039"/>
                <a:chExt cx="1583311" cy="469963"/>
              </a:xfrm>
            </p:grpSpPr>
            <p:pic>
              <p:nvPicPr>
                <p:cNvPr id="70" name="Picture 69">
                  <a:extLst>
                    <a:ext uri="{FF2B5EF4-FFF2-40B4-BE49-F238E27FC236}">
                      <a16:creationId xmlns:a16="http://schemas.microsoft.com/office/drawing/2014/main" id="{FA55C976-9FCB-B2DE-5A1C-78953524FD6A}"/>
                    </a:ext>
                  </a:extLst>
                </p:cNvPr>
                <p:cNvPicPr>
                  <a:picLocks noChangeAspect="1"/>
                </p:cNvPicPr>
                <p:nvPr/>
              </p:nvPicPr>
              <p:blipFill>
                <a:blip r:embed="rId4"/>
                <a:stretch>
                  <a:fillRect/>
                </a:stretch>
              </p:blipFill>
              <p:spPr>
                <a:xfrm>
                  <a:off x="3747082" y="4309039"/>
                  <a:ext cx="469963" cy="469963"/>
                </a:xfrm>
                <a:prstGeom prst="rect">
                  <a:avLst/>
                </a:prstGeom>
              </p:spPr>
            </p:pic>
            <p:pic>
              <p:nvPicPr>
                <p:cNvPr id="71" name="Picture 70">
                  <a:extLst>
                    <a:ext uri="{FF2B5EF4-FFF2-40B4-BE49-F238E27FC236}">
                      <a16:creationId xmlns:a16="http://schemas.microsoft.com/office/drawing/2014/main" id="{ED0E7299-946F-BC30-6166-99127C457647}"/>
                    </a:ext>
                  </a:extLst>
                </p:cNvPr>
                <p:cNvPicPr>
                  <a:picLocks noChangeAspect="1"/>
                </p:cNvPicPr>
                <p:nvPr/>
              </p:nvPicPr>
              <p:blipFill>
                <a:blip r:embed="rId5"/>
                <a:stretch>
                  <a:fillRect/>
                </a:stretch>
              </p:blipFill>
              <p:spPr>
                <a:xfrm>
                  <a:off x="3190408" y="4309039"/>
                  <a:ext cx="469963" cy="469963"/>
                </a:xfrm>
                <a:prstGeom prst="rect">
                  <a:avLst/>
                </a:prstGeom>
              </p:spPr>
            </p:pic>
            <p:pic>
              <p:nvPicPr>
                <p:cNvPr id="72" name="Picture 71">
                  <a:extLst>
                    <a:ext uri="{FF2B5EF4-FFF2-40B4-BE49-F238E27FC236}">
                      <a16:creationId xmlns:a16="http://schemas.microsoft.com/office/drawing/2014/main" id="{1B9892D0-A176-3E2A-17A4-F071FF6D4139}"/>
                    </a:ext>
                  </a:extLst>
                </p:cNvPr>
                <p:cNvPicPr>
                  <a:picLocks noChangeAspect="1"/>
                </p:cNvPicPr>
                <p:nvPr/>
              </p:nvPicPr>
              <p:blipFill>
                <a:blip r:embed="rId6"/>
                <a:stretch>
                  <a:fillRect/>
                </a:stretch>
              </p:blipFill>
              <p:spPr>
                <a:xfrm>
                  <a:off x="4303756" y="4309039"/>
                  <a:ext cx="469963" cy="469963"/>
                </a:xfrm>
                <a:prstGeom prst="rect">
                  <a:avLst/>
                </a:prstGeom>
              </p:spPr>
            </p:pic>
          </p:grpSp>
          <p:grpSp>
            <p:nvGrpSpPr>
              <p:cNvPr id="65" name="Group 64">
                <a:extLst>
                  <a:ext uri="{FF2B5EF4-FFF2-40B4-BE49-F238E27FC236}">
                    <a16:creationId xmlns:a16="http://schemas.microsoft.com/office/drawing/2014/main" id="{72C7962D-CD0C-3FFD-60AA-DABF34A35868}"/>
                  </a:ext>
                </a:extLst>
              </p:cNvPr>
              <p:cNvGrpSpPr/>
              <p:nvPr/>
            </p:nvGrpSpPr>
            <p:grpSpPr>
              <a:xfrm>
                <a:off x="10215420" y="5222395"/>
                <a:ext cx="1583311" cy="469963"/>
                <a:chOff x="3413309" y="4253272"/>
                <a:chExt cx="1583311" cy="469963"/>
              </a:xfrm>
            </p:grpSpPr>
            <p:pic>
              <p:nvPicPr>
                <p:cNvPr id="67" name="Picture 66">
                  <a:extLst>
                    <a:ext uri="{FF2B5EF4-FFF2-40B4-BE49-F238E27FC236}">
                      <a16:creationId xmlns:a16="http://schemas.microsoft.com/office/drawing/2014/main" id="{57DA5A29-4763-68D7-5055-699DDB77CAA7}"/>
                    </a:ext>
                  </a:extLst>
                </p:cNvPr>
                <p:cNvPicPr>
                  <a:picLocks noChangeAspect="1"/>
                </p:cNvPicPr>
                <p:nvPr/>
              </p:nvPicPr>
              <p:blipFill>
                <a:blip r:embed="rId4"/>
                <a:stretch>
                  <a:fillRect/>
                </a:stretch>
              </p:blipFill>
              <p:spPr>
                <a:xfrm>
                  <a:off x="3969983" y="4253272"/>
                  <a:ext cx="469963" cy="469963"/>
                </a:xfrm>
                <a:prstGeom prst="rect">
                  <a:avLst/>
                </a:prstGeom>
              </p:spPr>
            </p:pic>
            <p:pic>
              <p:nvPicPr>
                <p:cNvPr id="68" name="Picture 67">
                  <a:extLst>
                    <a:ext uri="{FF2B5EF4-FFF2-40B4-BE49-F238E27FC236}">
                      <a16:creationId xmlns:a16="http://schemas.microsoft.com/office/drawing/2014/main" id="{559BB13C-EDC6-367E-26CD-FBF7665C4615}"/>
                    </a:ext>
                  </a:extLst>
                </p:cNvPr>
                <p:cNvPicPr>
                  <a:picLocks noChangeAspect="1"/>
                </p:cNvPicPr>
                <p:nvPr/>
              </p:nvPicPr>
              <p:blipFill>
                <a:blip r:embed="rId5"/>
                <a:stretch>
                  <a:fillRect/>
                </a:stretch>
              </p:blipFill>
              <p:spPr>
                <a:xfrm>
                  <a:off x="3413309" y="4253272"/>
                  <a:ext cx="469963" cy="469963"/>
                </a:xfrm>
                <a:prstGeom prst="rect">
                  <a:avLst/>
                </a:prstGeom>
              </p:spPr>
            </p:pic>
            <p:pic>
              <p:nvPicPr>
                <p:cNvPr id="69" name="Picture 68">
                  <a:extLst>
                    <a:ext uri="{FF2B5EF4-FFF2-40B4-BE49-F238E27FC236}">
                      <a16:creationId xmlns:a16="http://schemas.microsoft.com/office/drawing/2014/main" id="{276F65D6-5EED-FB17-BA56-7AEC29A40C2F}"/>
                    </a:ext>
                  </a:extLst>
                </p:cNvPr>
                <p:cNvPicPr>
                  <a:picLocks noChangeAspect="1"/>
                </p:cNvPicPr>
                <p:nvPr/>
              </p:nvPicPr>
              <p:blipFill>
                <a:blip r:embed="rId6"/>
                <a:stretch>
                  <a:fillRect/>
                </a:stretch>
              </p:blipFill>
              <p:spPr>
                <a:xfrm>
                  <a:off x="4526657" y="4253272"/>
                  <a:ext cx="469963" cy="469963"/>
                </a:xfrm>
                <a:prstGeom prst="rect">
                  <a:avLst/>
                </a:prstGeom>
              </p:spPr>
            </p:pic>
          </p:grpSp>
          <p:sp>
            <p:nvSpPr>
              <p:cNvPr id="66" name="Rectangle: Rounded Corners 65">
                <a:extLst>
                  <a:ext uri="{FF2B5EF4-FFF2-40B4-BE49-F238E27FC236}">
                    <a16:creationId xmlns:a16="http://schemas.microsoft.com/office/drawing/2014/main" id="{6173FE99-E4E2-0240-3E33-438D6A81A2BD}"/>
                  </a:ext>
                </a:extLst>
              </p:cNvPr>
              <p:cNvSpPr/>
              <p:nvPr/>
            </p:nvSpPr>
            <p:spPr>
              <a:xfrm>
                <a:off x="6285711" y="3141234"/>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44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chí đánh 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grpSp>
      <p:grpSp>
        <p:nvGrpSpPr>
          <p:cNvPr id="76" name="Group 75">
            <a:extLst>
              <a:ext uri="{FF2B5EF4-FFF2-40B4-BE49-F238E27FC236}">
                <a16:creationId xmlns:a16="http://schemas.microsoft.com/office/drawing/2014/main" id="{9862D4BC-B7B5-53F0-1D2D-DA348774F4BF}"/>
              </a:ext>
            </a:extLst>
          </p:cNvPr>
          <p:cNvGrpSpPr/>
          <p:nvPr/>
        </p:nvGrpSpPr>
        <p:grpSpPr>
          <a:xfrm>
            <a:off x="194334" y="2816593"/>
            <a:ext cx="5605176" cy="3535722"/>
            <a:chOff x="147132" y="2825189"/>
            <a:chExt cx="5605176" cy="3535722"/>
          </a:xfrm>
        </p:grpSpPr>
        <p:pic>
          <p:nvPicPr>
            <p:cNvPr id="77" name="Picture 21">
              <a:extLst>
                <a:ext uri="{FF2B5EF4-FFF2-40B4-BE49-F238E27FC236}">
                  <a16:creationId xmlns:a16="http://schemas.microsoft.com/office/drawing/2014/main" id="{DF353CA7-3AA0-2BC7-B2F9-E121B7D87FE8}"/>
                </a:ext>
              </a:extLst>
            </p:cNvPr>
            <p:cNvPicPr>
              <a:picLocks noChangeAspect="1"/>
            </p:cNvPicPr>
            <p:nvPr/>
          </p:nvPicPr>
          <p:blipFill>
            <a:blip r:embed="rId7"/>
            <a:srcRect/>
            <a:stretch>
              <a:fillRect/>
            </a:stretch>
          </p:blipFill>
          <p:spPr>
            <a:xfrm>
              <a:off x="147132" y="2825189"/>
              <a:ext cx="1674077" cy="1533873"/>
            </a:xfrm>
            <a:prstGeom prst="rect">
              <a:avLst/>
            </a:prstGeom>
          </p:spPr>
        </p:pic>
        <p:grpSp>
          <p:nvGrpSpPr>
            <p:cNvPr id="78" name="Group 77">
              <a:extLst>
                <a:ext uri="{FF2B5EF4-FFF2-40B4-BE49-F238E27FC236}">
                  <a16:creationId xmlns:a16="http://schemas.microsoft.com/office/drawing/2014/main" id="{3F512D30-67C4-DF30-7883-0CCD7B737F31}"/>
                </a:ext>
              </a:extLst>
            </p:cNvPr>
            <p:cNvGrpSpPr/>
            <p:nvPr/>
          </p:nvGrpSpPr>
          <p:grpSpPr>
            <a:xfrm>
              <a:off x="191198" y="3576378"/>
              <a:ext cx="5561110" cy="2784533"/>
              <a:chOff x="226098" y="3169228"/>
              <a:chExt cx="5561110" cy="2784533"/>
            </a:xfrm>
          </p:grpSpPr>
          <p:sp>
            <p:nvSpPr>
              <p:cNvPr id="79" name="Rectangle: Rounded Corners 78">
                <a:extLst>
                  <a:ext uri="{FF2B5EF4-FFF2-40B4-BE49-F238E27FC236}">
                    <a16:creationId xmlns:a16="http://schemas.microsoft.com/office/drawing/2014/main" id="{64B42B5A-3ABB-4286-36E5-99686D357066}"/>
                  </a:ext>
                </a:extLst>
              </p:cNvPr>
              <p:cNvSpPr/>
              <p:nvPr/>
            </p:nvSpPr>
            <p:spPr>
              <a:xfrm>
                <a:off x="226098"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Phân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công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theo</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đoạn</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Tất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cả</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thành</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viên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đều</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Giải</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nghĩa</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từ</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cùng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nhau</a:t>
                </a:r>
                <a:r>
                  <a:rPr kumimoji="0" lang="en-US" sz="3200" b="0" i="0" u="none" strike="noStrike" kern="1200" cap="none" spc="0" normalizeH="0" baseline="0" noProof="0" dirty="0">
                    <a:ln>
                      <a:noFill/>
                    </a:ln>
                    <a:solidFill>
                      <a:srgbClr val="000000"/>
                    </a:solidFill>
                    <a:effectLst/>
                    <a:uLnTx/>
                    <a:uFillTx/>
                    <a:ea typeface="+mn-ea"/>
                    <a:cs typeface="+mn-cs"/>
                  </a:rPr>
                  <a:t>. </a:t>
                </a:r>
                <a:endParaRPr kumimoji="0" lang="vi-VN" sz="3200" b="0" i="0" u="none" strike="noStrike" kern="1200" cap="none" spc="0" normalizeH="0" baseline="0" noProof="0" dirty="0">
                  <a:ln>
                    <a:noFill/>
                  </a:ln>
                  <a:solidFill>
                    <a:srgbClr val="000000"/>
                  </a:solidFill>
                  <a:effectLst/>
                  <a:uLnTx/>
                  <a:uFillTx/>
                  <a:ea typeface="+mn-ea"/>
                  <a:cs typeface="+mn-cs"/>
                </a:endParaRPr>
              </a:p>
            </p:txBody>
          </p:sp>
          <p:sp>
            <p:nvSpPr>
              <p:cNvPr id="80" name="Rectangle: Rounded Corners 79">
                <a:extLst>
                  <a:ext uri="{FF2B5EF4-FFF2-40B4-BE49-F238E27FC236}">
                    <a16:creationId xmlns:a16="http://schemas.microsoft.com/office/drawing/2014/main" id="{ABC95CA3-813C-E2CD-871D-9BFBBB21D31C}"/>
                  </a:ext>
                </a:extLst>
              </p:cNvPr>
              <p:cNvSpPr/>
              <p:nvPr/>
            </p:nvSpPr>
            <p:spPr>
              <a:xfrm>
                <a:off x="1665655" y="3169228"/>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Yêu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Cầu</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pic>
            <p:nvPicPr>
              <p:cNvPr id="81" name="Picture 80">
                <a:extLst>
                  <a:ext uri="{FF2B5EF4-FFF2-40B4-BE49-F238E27FC236}">
                    <a16:creationId xmlns:a16="http://schemas.microsoft.com/office/drawing/2014/main" id="{543D8194-9D07-4FFC-F22F-578C76ED471A}"/>
                  </a:ext>
                </a:extLst>
              </p:cNvPr>
              <p:cNvPicPr>
                <a:picLocks noChangeAspect="1"/>
              </p:cNvPicPr>
              <p:nvPr/>
            </p:nvPicPr>
            <p:blipFill>
              <a:blip r:embed="rId8"/>
              <a:stretch>
                <a:fillRect/>
              </a:stretch>
            </p:blipFill>
            <p:spPr>
              <a:xfrm flipH="1">
                <a:off x="324528" y="3950336"/>
                <a:ext cx="609091" cy="609091"/>
              </a:xfrm>
              <a:prstGeom prst="rect">
                <a:avLst/>
              </a:prstGeom>
            </p:spPr>
          </p:pic>
          <p:pic>
            <p:nvPicPr>
              <p:cNvPr id="82" name="Picture 81">
                <a:extLst>
                  <a:ext uri="{FF2B5EF4-FFF2-40B4-BE49-F238E27FC236}">
                    <a16:creationId xmlns:a16="http://schemas.microsoft.com/office/drawing/2014/main" id="{27D6DBD4-0A7B-8383-5895-BAAD19BC5212}"/>
                  </a:ext>
                </a:extLst>
              </p:cNvPr>
              <p:cNvPicPr>
                <a:picLocks noChangeAspect="1"/>
              </p:cNvPicPr>
              <p:nvPr/>
            </p:nvPicPr>
            <p:blipFill>
              <a:blip r:embed="rId8"/>
              <a:stretch>
                <a:fillRect/>
              </a:stretch>
            </p:blipFill>
            <p:spPr>
              <a:xfrm flipH="1">
                <a:off x="324528" y="4544021"/>
                <a:ext cx="609091" cy="609091"/>
              </a:xfrm>
              <a:prstGeom prst="rect">
                <a:avLst/>
              </a:prstGeom>
            </p:spPr>
          </p:pic>
          <p:pic>
            <p:nvPicPr>
              <p:cNvPr id="83" name="Picture 82">
                <a:extLst>
                  <a:ext uri="{FF2B5EF4-FFF2-40B4-BE49-F238E27FC236}">
                    <a16:creationId xmlns:a16="http://schemas.microsoft.com/office/drawing/2014/main" id="{30EB09EB-6F1E-0472-E6CA-AB287269317A}"/>
                  </a:ext>
                </a:extLst>
              </p:cNvPr>
              <p:cNvPicPr>
                <a:picLocks noChangeAspect="1"/>
              </p:cNvPicPr>
              <p:nvPr/>
            </p:nvPicPr>
            <p:blipFill>
              <a:blip r:embed="rId8"/>
              <a:stretch>
                <a:fillRect/>
              </a:stretch>
            </p:blipFill>
            <p:spPr>
              <a:xfrm flipH="1">
                <a:off x="324528" y="5242918"/>
                <a:ext cx="609091" cy="609091"/>
              </a:xfrm>
              <a:prstGeom prst="rect">
                <a:avLst/>
              </a:prstGeom>
            </p:spPr>
          </p:pic>
        </p:grpSp>
      </p:grpSp>
      <p:pic>
        <p:nvPicPr>
          <p:cNvPr id="84" name="Picture 83">
            <a:extLst>
              <a:ext uri="{FF2B5EF4-FFF2-40B4-BE49-F238E27FC236}">
                <a16:creationId xmlns:a16="http://schemas.microsoft.com/office/drawing/2014/main" id="{6C2949D8-337D-CF45-D784-69842F0F96D1}"/>
              </a:ext>
            </a:extLst>
          </p:cNvPr>
          <p:cNvPicPr>
            <a:picLocks noChangeAspect="1"/>
          </p:cNvPicPr>
          <p:nvPr/>
        </p:nvPicPr>
        <p:blipFill>
          <a:blip r:embed="rId9"/>
          <a:stretch>
            <a:fillRect/>
          </a:stretch>
        </p:blipFill>
        <p:spPr>
          <a:xfrm>
            <a:off x="133067" y="414045"/>
            <a:ext cx="12058933" cy="2353260"/>
          </a:xfrm>
          <a:prstGeom prst="rect">
            <a:avLst/>
          </a:prstGeom>
        </p:spPr>
      </p:pic>
    </p:spTree>
    <p:extLst>
      <p:ext uri="{BB962C8B-B14F-4D97-AF65-F5344CB8AC3E}">
        <p14:creationId xmlns:p14="http://schemas.microsoft.com/office/powerpoint/2010/main" val="364338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strips(downRight)">
                                      <p:cBhvr>
                                        <p:cTn id="7" dur="500"/>
                                        <p:tgtEl>
                                          <p:spTgt spid="7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8" presetClass="entr" presetSubtype="6"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strips(downRight)">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BEB6193-543B-38B3-5D5A-7727AFA481DC}"/>
              </a:ext>
            </a:extLst>
          </p:cNvPr>
          <p:cNvSpPr/>
          <p:nvPr/>
        </p:nvSpPr>
        <p:spPr>
          <a:xfrm>
            <a:off x="266700" y="238125"/>
            <a:ext cx="11601449" cy="63912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black"/>
              </a:solidFill>
              <a:effectLst/>
              <a:uLnTx/>
              <a:uFillTx/>
              <a:ea typeface="Cambria" panose="02040503050406030204" pitchFamily="18" charset="0"/>
              <a:cs typeface="+mn-cs"/>
              <a:sym typeface="Arial" panose="020B0604020202020204"/>
            </a:endParaRPr>
          </a:p>
        </p:txBody>
      </p:sp>
      <p:grpSp>
        <p:nvGrpSpPr>
          <p:cNvPr id="7" name="Group 6">
            <a:extLst>
              <a:ext uri="{FF2B5EF4-FFF2-40B4-BE49-F238E27FC236}">
                <a16:creationId xmlns:a16="http://schemas.microsoft.com/office/drawing/2014/main" id="{B6E7ADAF-BD08-1D59-3E88-2127F8DD73F2}"/>
              </a:ext>
            </a:extLst>
          </p:cNvPr>
          <p:cNvGrpSpPr/>
          <p:nvPr/>
        </p:nvGrpSpPr>
        <p:grpSpPr>
          <a:xfrm>
            <a:off x="4222866" y="2542059"/>
            <a:ext cx="7681587" cy="3682646"/>
            <a:chOff x="4841104" y="3804755"/>
            <a:chExt cx="5956331" cy="2855537"/>
          </a:xfrm>
        </p:grpSpPr>
        <p:grpSp>
          <p:nvGrpSpPr>
            <p:cNvPr id="8" name="Group 7">
              <a:extLst>
                <a:ext uri="{FF2B5EF4-FFF2-40B4-BE49-F238E27FC236}">
                  <a16:creationId xmlns:a16="http://schemas.microsoft.com/office/drawing/2014/main" id="{3BA380CA-DBD0-86FE-A37C-22E70856DB64}"/>
                </a:ext>
              </a:extLst>
            </p:cNvPr>
            <p:cNvGrpSpPr/>
            <p:nvPr/>
          </p:nvGrpSpPr>
          <p:grpSpPr>
            <a:xfrm>
              <a:off x="4841104" y="3804755"/>
              <a:ext cx="5956331" cy="2855537"/>
              <a:chOff x="2975204" y="1242806"/>
              <a:chExt cx="5956331" cy="2855537"/>
            </a:xfrm>
          </p:grpSpPr>
          <p:sp>
            <p:nvSpPr>
              <p:cNvPr id="18" name="Rectangle: Rounded Corners 12">
                <a:extLst>
                  <a:ext uri="{FF2B5EF4-FFF2-40B4-BE49-F238E27FC236}">
                    <a16:creationId xmlns:a16="http://schemas.microsoft.com/office/drawing/2014/main" id="{B39844FB-A267-1ABA-6D23-C1EF0760D60E}"/>
                  </a:ext>
                </a:extLst>
              </p:cNvPr>
              <p:cNvSpPr/>
              <p:nvPr/>
            </p:nvSpPr>
            <p:spPr>
              <a:xfrm>
                <a:off x="2975204" y="1847435"/>
                <a:ext cx="5956331" cy="2250908"/>
              </a:xfrm>
              <a:custGeom>
                <a:avLst/>
                <a:gdLst>
                  <a:gd name="connsiteX0" fmla="*/ 0 w 5956331"/>
                  <a:gd name="connsiteY0" fmla="*/ 454052 h 2250908"/>
                  <a:gd name="connsiteX1" fmla="*/ 403237 w 5956331"/>
                  <a:gd name="connsiteY1" fmla="*/ 0 h 2250908"/>
                  <a:gd name="connsiteX2" fmla="*/ 923945 w 5956331"/>
                  <a:gd name="connsiteY2" fmla="*/ 0 h 2250908"/>
                  <a:gd name="connsiteX3" fmla="*/ 1341655 w 5956331"/>
                  <a:gd name="connsiteY3" fmla="*/ 0 h 2250908"/>
                  <a:gd name="connsiteX4" fmla="*/ 1810865 w 5956331"/>
                  <a:gd name="connsiteY4" fmla="*/ 0 h 2250908"/>
                  <a:gd name="connsiteX5" fmla="*/ 2486067 w 5956331"/>
                  <a:gd name="connsiteY5" fmla="*/ 0 h 2250908"/>
                  <a:gd name="connsiteX6" fmla="*/ 2903777 w 5956331"/>
                  <a:gd name="connsiteY6" fmla="*/ 0 h 2250908"/>
                  <a:gd name="connsiteX7" fmla="*/ 3321489 w 5956331"/>
                  <a:gd name="connsiteY7" fmla="*/ 0 h 2250908"/>
                  <a:gd name="connsiteX8" fmla="*/ 3739199 w 5956331"/>
                  <a:gd name="connsiteY8" fmla="*/ 0 h 2250908"/>
                  <a:gd name="connsiteX9" fmla="*/ 4311405 w 5956331"/>
                  <a:gd name="connsiteY9" fmla="*/ 0 h 2250908"/>
                  <a:gd name="connsiteX10" fmla="*/ 4883611 w 5956331"/>
                  <a:gd name="connsiteY10" fmla="*/ 0 h 2250908"/>
                  <a:gd name="connsiteX11" fmla="*/ 5553092 w 5956331"/>
                  <a:gd name="connsiteY11" fmla="*/ 0 h 2250908"/>
                  <a:gd name="connsiteX12" fmla="*/ 5956331 w 5956331"/>
                  <a:gd name="connsiteY12" fmla="*/ 454052 h 2250908"/>
                  <a:gd name="connsiteX13" fmla="*/ 5956331 w 5956331"/>
                  <a:gd name="connsiteY13" fmla="*/ 874797 h 2250908"/>
                  <a:gd name="connsiteX14" fmla="*/ 5956331 w 5956331"/>
                  <a:gd name="connsiteY14" fmla="*/ 1335825 h 2250908"/>
                  <a:gd name="connsiteX15" fmla="*/ 5956331 w 5956331"/>
                  <a:gd name="connsiteY15" fmla="*/ 1796854 h 2250908"/>
                  <a:gd name="connsiteX16" fmla="*/ 5553092 w 5956331"/>
                  <a:gd name="connsiteY16" fmla="*/ 2250908 h 2250908"/>
                  <a:gd name="connsiteX17" fmla="*/ 4929388 w 5956331"/>
                  <a:gd name="connsiteY17" fmla="*/ 2250908 h 2250908"/>
                  <a:gd name="connsiteX18" fmla="*/ 4408680 w 5956331"/>
                  <a:gd name="connsiteY18" fmla="*/ 2250908 h 2250908"/>
                  <a:gd name="connsiteX19" fmla="*/ 3939471 w 5956331"/>
                  <a:gd name="connsiteY19" fmla="*/ 2250908 h 2250908"/>
                  <a:gd name="connsiteX20" fmla="*/ 3521760 w 5956331"/>
                  <a:gd name="connsiteY20" fmla="*/ 2250908 h 2250908"/>
                  <a:gd name="connsiteX21" fmla="*/ 2846557 w 5956331"/>
                  <a:gd name="connsiteY21" fmla="*/ 2250908 h 2250908"/>
                  <a:gd name="connsiteX22" fmla="*/ 2274352 w 5956331"/>
                  <a:gd name="connsiteY22" fmla="*/ 2250908 h 2250908"/>
                  <a:gd name="connsiteX23" fmla="*/ 1753644 w 5956331"/>
                  <a:gd name="connsiteY23" fmla="*/ 2250908 h 2250908"/>
                  <a:gd name="connsiteX24" fmla="*/ 1129938 w 5956331"/>
                  <a:gd name="connsiteY24" fmla="*/ 2250908 h 2250908"/>
                  <a:gd name="connsiteX25" fmla="*/ 403237 w 5956331"/>
                  <a:gd name="connsiteY25" fmla="*/ 2250908 h 2250908"/>
                  <a:gd name="connsiteX26" fmla="*/ 0 w 5956331"/>
                  <a:gd name="connsiteY26" fmla="*/ 1796854 h 2250908"/>
                  <a:gd name="connsiteX27" fmla="*/ 0 w 5956331"/>
                  <a:gd name="connsiteY27" fmla="*/ 1376110 h 2250908"/>
                  <a:gd name="connsiteX28" fmla="*/ 0 w 5956331"/>
                  <a:gd name="connsiteY28" fmla="*/ 941937 h 2250908"/>
                  <a:gd name="connsiteX29" fmla="*/ 0 w 5956331"/>
                  <a:gd name="connsiteY29" fmla="*/ 454052 h 2250908"/>
                  <a:gd name="connsiteX0" fmla="*/ 0 w 5956331"/>
                  <a:gd name="connsiteY0" fmla="*/ 454052 h 2250908"/>
                  <a:gd name="connsiteX1" fmla="*/ 403237 w 5956331"/>
                  <a:gd name="connsiteY1" fmla="*/ 0 h 2250908"/>
                  <a:gd name="connsiteX2" fmla="*/ 1026942 w 5956331"/>
                  <a:gd name="connsiteY2" fmla="*/ 0 h 2250908"/>
                  <a:gd name="connsiteX3" fmla="*/ 1496151 w 5956331"/>
                  <a:gd name="connsiteY3" fmla="*/ 0 h 2250908"/>
                  <a:gd name="connsiteX4" fmla="*/ 1965359 w 5956331"/>
                  <a:gd name="connsiteY4" fmla="*/ 0 h 2250908"/>
                  <a:gd name="connsiteX5" fmla="*/ 2589065 w 5956331"/>
                  <a:gd name="connsiteY5" fmla="*/ 0 h 2250908"/>
                  <a:gd name="connsiteX6" fmla="*/ 3109773 w 5956331"/>
                  <a:gd name="connsiteY6" fmla="*/ 0 h 2250908"/>
                  <a:gd name="connsiteX7" fmla="*/ 3784975 w 5956331"/>
                  <a:gd name="connsiteY7" fmla="*/ 0 h 2250908"/>
                  <a:gd name="connsiteX8" fmla="*/ 4460178 w 5956331"/>
                  <a:gd name="connsiteY8" fmla="*/ 0 h 2250908"/>
                  <a:gd name="connsiteX9" fmla="*/ 5553092 w 5956331"/>
                  <a:gd name="connsiteY9" fmla="*/ 0 h 2250908"/>
                  <a:gd name="connsiteX10" fmla="*/ 5956331 w 5956331"/>
                  <a:gd name="connsiteY10" fmla="*/ 454052 h 2250908"/>
                  <a:gd name="connsiteX11" fmla="*/ 5956331 w 5956331"/>
                  <a:gd name="connsiteY11" fmla="*/ 901653 h 2250908"/>
                  <a:gd name="connsiteX12" fmla="*/ 5956331 w 5956331"/>
                  <a:gd name="connsiteY12" fmla="*/ 1349254 h 2250908"/>
                  <a:gd name="connsiteX13" fmla="*/ 5956331 w 5956331"/>
                  <a:gd name="connsiteY13" fmla="*/ 1796854 h 2250908"/>
                  <a:gd name="connsiteX14" fmla="*/ 5553092 w 5956331"/>
                  <a:gd name="connsiteY14" fmla="*/ 2250908 h 2250908"/>
                  <a:gd name="connsiteX15" fmla="*/ 4929388 w 5956331"/>
                  <a:gd name="connsiteY15" fmla="*/ 2250908 h 2250908"/>
                  <a:gd name="connsiteX16" fmla="*/ 4408680 w 5956331"/>
                  <a:gd name="connsiteY16" fmla="*/ 2250908 h 2250908"/>
                  <a:gd name="connsiteX17" fmla="*/ 3887973 w 5956331"/>
                  <a:gd name="connsiteY17" fmla="*/ 2250908 h 2250908"/>
                  <a:gd name="connsiteX18" fmla="*/ 3212769 w 5956331"/>
                  <a:gd name="connsiteY18" fmla="*/ 2250908 h 2250908"/>
                  <a:gd name="connsiteX19" fmla="*/ 2589065 w 5956331"/>
                  <a:gd name="connsiteY19" fmla="*/ 2250908 h 2250908"/>
                  <a:gd name="connsiteX20" fmla="*/ 2068356 w 5956331"/>
                  <a:gd name="connsiteY20" fmla="*/ 2250908 h 2250908"/>
                  <a:gd name="connsiteX21" fmla="*/ 1599148 w 5956331"/>
                  <a:gd name="connsiteY21" fmla="*/ 2250908 h 2250908"/>
                  <a:gd name="connsiteX22" fmla="*/ 1129938 w 5956331"/>
                  <a:gd name="connsiteY22" fmla="*/ 2250908 h 2250908"/>
                  <a:gd name="connsiteX23" fmla="*/ 403237 w 5956331"/>
                  <a:gd name="connsiteY23" fmla="*/ 2250908 h 2250908"/>
                  <a:gd name="connsiteX24" fmla="*/ 0 w 5956331"/>
                  <a:gd name="connsiteY24" fmla="*/ 1796854 h 2250908"/>
                  <a:gd name="connsiteX25" fmla="*/ 0 w 5956331"/>
                  <a:gd name="connsiteY25" fmla="*/ 1362682 h 2250908"/>
                  <a:gd name="connsiteX26" fmla="*/ 0 w 5956331"/>
                  <a:gd name="connsiteY26" fmla="*/ 928509 h 2250908"/>
                  <a:gd name="connsiteX27" fmla="*/ 0 w 5956331"/>
                  <a:gd name="connsiteY27" fmla="*/ 454052 h 2250908"/>
                  <a:gd name="connsiteX0" fmla="*/ 0 w 5956331"/>
                  <a:gd name="connsiteY0" fmla="*/ 454052 h 2250908"/>
                  <a:gd name="connsiteX1" fmla="*/ 403237 w 5956331"/>
                  <a:gd name="connsiteY1" fmla="*/ 0 h 2250908"/>
                  <a:gd name="connsiteX2" fmla="*/ 923945 w 5956331"/>
                  <a:gd name="connsiteY2" fmla="*/ 0 h 2250908"/>
                  <a:gd name="connsiteX3" fmla="*/ 1341655 w 5956331"/>
                  <a:gd name="connsiteY3" fmla="*/ 0 h 2250908"/>
                  <a:gd name="connsiteX4" fmla="*/ 1810865 w 5956331"/>
                  <a:gd name="connsiteY4" fmla="*/ 0 h 2250908"/>
                  <a:gd name="connsiteX5" fmla="*/ 2486067 w 5956331"/>
                  <a:gd name="connsiteY5" fmla="*/ 0 h 2250908"/>
                  <a:gd name="connsiteX6" fmla="*/ 2903777 w 5956331"/>
                  <a:gd name="connsiteY6" fmla="*/ 0 h 2250908"/>
                  <a:gd name="connsiteX7" fmla="*/ 3321489 w 5956331"/>
                  <a:gd name="connsiteY7" fmla="*/ 0 h 2250908"/>
                  <a:gd name="connsiteX8" fmla="*/ 3739199 w 5956331"/>
                  <a:gd name="connsiteY8" fmla="*/ 0 h 2250908"/>
                  <a:gd name="connsiteX9" fmla="*/ 4311405 w 5956331"/>
                  <a:gd name="connsiteY9" fmla="*/ 0 h 2250908"/>
                  <a:gd name="connsiteX10" fmla="*/ 4883611 w 5956331"/>
                  <a:gd name="connsiteY10" fmla="*/ 0 h 2250908"/>
                  <a:gd name="connsiteX11" fmla="*/ 5553092 w 5956331"/>
                  <a:gd name="connsiteY11" fmla="*/ 0 h 2250908"/>
                  <a:gd name="connsiteX12" fmla="*/ 5956331 w 5956331"/>
                  <a:gd name="connsiteY12" fmla="*/ 454052 h 2250908"/>
                  <a:gd name="connsiteX13" fmla="*/ 5956331 w 5956331"/>
                  <a:gd name="connsiteY13" fmla="*/ 874797 h 2250908"/>
                  <a:gd name="connsiteX14" fmla="*/ 5956331 w 5956331"/>
                  <a:gd name="connsiteY14" fmla="*/ 1335825 h 2250908"/>
                  <a:gd name="connsiteX15" fmla="*/ 5956331 w 5956331"/>
                  <a:gd name="connsiteY15" fmla="*/ 1796854 h 2250908"/>
                  <a:gd name="connsiteX16" fmla="*/ 5553092 w 5956331"/>
                  <a:gd name="connsiteY16" fmla="*/ 2250908 h 2250908"/>
                  <a:gd name="connsiteX17" fmla="*/ 4929388 w 5956331"/>
                  <a:gd name="connsiteY17" fmla="*/ 2250908 h 2250908"/>
                  <a:gd name="connsiteX18" fmla="*/ 4408680 w 5956331"/>
                  <a:gd name="connsiteY18" fmla="*/ 2250908 h 2250908"/>
                  <a:gd name="connsiteX19" fmla="*/ 3939471 w 5956331"/>
                  <a:gd name="connsiteY19" fmla="*/ 2250908 h 2250908"/>
                  <a:gd name="connsiteX20" fmla="*/ 3521760 w 5956331"/>
                  <a:gd name="connsiteY20" fmla="*/ 2250908 h 2250908"/>
                  <a:gd name="connsiteX21" fmla="*/ 2846557 w 5956331"/>
                  <a:gd name="connsiteY21" fmla="*/ 2250908 h 2250908"/>
                  <a:gd name="connsiteX22" fmla="*/ 2274352 w 5956331"/>
                  <a:gd name="connsiteY22" fmla="*/ 2250908 h 2250908"/>
                  <a:gd name="connsiteX23" fmla="*/ 1753644 w 5956331"/>
                  <a:gd name="connsiteY23" fmla="*/ 2250908 h 2250908"/>
                  <a:gd name="connsiteX24" fmla="*/ 1129938 w 5956331"/>
                  <a:gd name="connsiteY24" fmla="*/ 2250908 h 2250908"/>
                  <a:gd name="connsiteX25" fmla="*/ 403237 w 5956331"/>
                  <a:gd name="connsiteY25" fmla="*/ 2250908 h 2250908"/>
                  <a:gd name="connsiteX26" fmla="*/ 0 w 5956331"/>
                  <a:gd name="connsiteY26" fmla="*/ 1796854 h 2250908"/>
                  <a:gd name="connsiteX27" fmla="*/ 0 w 5956331"/>
                  <a:gd name="connsiteY27" fmla="*/ 1376110 h 2250908"/>
                  <a:gd name="connsiteX28" fmla="*/ 0 w 5956331"/>
                  <a:gd name="connsiteY28" fmla="*/ 941937 h 2250908"/>
                  <a:gd name="connsiteX29" fmla="*/ 0 w 5956331"/>
                  <a:gd name="connsiteY29" fmla="*/ 454052 h 225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56331" h="2250908" fill="none" extrusionOk="0">
                    <a:moveTo>
                      <a:pt x="0" y="454052"/>
                    </a:moveTo>
                    <a:cubicBezTo>
                      <a:pt x="62204" y="248813"/>
                      <a:pt x="186928" y="34109"/>
                      <a:pt x="403237" y="0"/>
                    </a:cubicBezTo>
                    <a:cubicBezTo>
                      <a:pt x="603169" y="32454"/>
                      <a:pt x="793994" y="-21131"/>
                      <a:pt x="923945" y="0"/>
                    </a:cubicBezTo>
                    <a:cubicBezTo>
                      <a:pt x="1028516" y="-36190"/>
                      <a:pt x="1166227" y="-7002"/>
                      <a:pt x="1341655" y="0"/>
                    </a:cubicBezTo>
                    <a:cubicBezTo>
                      <a:pt x="1537334" y="-7925"/>
                      <a:pt x="1595630" y="11666"/>
                      <a:pt x="1810865" y="0"/>
                    </a:cubicBezTo>
                    <a:cubicBezTo>
                      <a:pt x="2072779" y="72978"/>
                      <a:pt x="2213432" y="50608"/>
                      <a:pt x="2486067" y="0"/>
                    </a:cubicBezTo>
                    <a:cubicBezTo>
                      <a:pt x="2662925" y="-41084"/>
                      <a:pt x="2780488" y="-26689"/>
                      <a:pt x="2903777" y="0"/>
                    </a:cubicBezTo>
                    <a:cubicBezTo>
                      <a:pt x="2985090" y="160"/>
                      <a:pt x="3160311" y="-32322"/>
                      <a:pt x="3321489" y="0"/>
                    </a:cubicBezTo>
                    <a:cubicBezTo>
                      <a:pt x="3494836" y="21824"/>
                      <a:pt x="3686451" y="-20599"/>
                      <a:pt x="3739199" y="0"/>
                    </a:cubicBezTo>
                    <a:cubicBezTo>
                      <a:pt x="3806880" y="66864"/>
                      <a:pt x="4130322" y="-7072"/>
                      <a:pt x="4311405" y="0"/>
                    </a:cubicBezTo>
                    <a:cubicBezTo>
                      <a:pt x="4521416" y="-55285"/>
                      <a:pt x="4660934" y="2918"/>
                      <a:pt x="4883611" y="0"/>
                    </a:cubicBezTo>
                    <a:cubicBezTo>
                      <a:pt x="5027754" y="4003"/>
                      <a:pt x="5432854" y="-42141"/>
                      <a:pt x="5553092" y="0"/>
                    </a:cubicBezTo>
                    <a:cubicBezTo>
                      <a:pt x="5745452" y="53853"/>
                      <a:pt x="5944092" y="202938"/>
                      <a:pt x="5956331" y="454052"/>
                    </a:cubicBezTo>
                    <a:cubicBezTo>
                      <a:pt x="5965250" y="625002"/>
                      <a:pt x="5960819" y="683560"/>
                      <a:pt x="5956331" y="874797"/>
                    </a:cubicBezTo>
                    <a:cubicBezTo>
                      <a:pt x="5937053" y="1020414"/>
                      <a:pt x="5961670" y="1233856"/>
                      <a:pt x="5956331" y="1335825"/>
                    </a:cubicBezTo>
                    <a:cubicBezTo>
                      <a:pt x="5902521" y="1433206"/>
                      <a:pt x="5973164" y="1687499"/>
                      <a:pt x="5956331" y="1796854"/>
                    </a:cubicBezTo>
                    <a:cubicBezTo>
                      <a:pt x="5948176" y="1997677"/>
                      <a:pt x="5838918" y="2232261"/>
                      <a:pt x="5553092" y="2250908"/>
                    </a:cubicBezTo>
                    <a:cubicBezTo>
                      <a:pt x="5436643" y="2288802"/>
                      <a:pt x="5169734" y="2309234"/>
                      <a:pt x="4929388" y="2250908"/>
                    </a:cubicBezTo>
                    <a:cubicBezTo>
                      <a:pt x="4642187" y="2227882"/>
                      <a:pt x="4588096" y="2237085"/>
                      <a:pt x="4408680" y="2250908"/>
                    </a:cubicBezTo>
                    <a:cubicBezTo>
                      <a:pt x="4256979" y="2279081"/>
                      <a:pt x="4036008" y="2272033"/>
                      <a:pt x="3939471" y="2250908"/>
                    </a:cubicBezTo>
                    <a:cubicBezTo>
                      <a:pt x="3851652" y="2250614"/>
                      <a:pt x="3601931" y="2204810"/>
                      <a:pt x="3521760" y="2250908"/>
                    </a:cubicBezTo>
                    <a:cubicBezTo>
                      <a:pt x="3453692" y="2243472"/>
                      <a:pt x="3030197" y="2217077"/>
                      <a:pt x="2846557" y="2250908"/>
                    </a:cubicBezTo>
                    <a:cubicBezTo>
                      <a:pt x="2584180" y="2220152"/>
                      <a:pt x="2480645" y="2237129"/>
                      <a:pt x="2274352" y="2250908"/>
                    </a:cubicBezTo>
                    <a:cubicBezTo>
                      <a:pt x="2088273" y="2284210"/>
                      <a:pt x="1985547" y="2271457"/>
                      <a:pt x="1753644" y="2250908"/>
                    </a:cubicBezTo>
                    <a:cubicBezTo>
                      <a:pt x="1526658" y="2239662"/>
                      <a:pt x="1321798" y="2281571"/>
                      <a:pt x="1129938" y="2250908"/>
                    </a:cubicBezTo>
                    <a:cubicBezTo>
                      <a:pt x="880676" y="2244431"/>
                      <a:pt x="595298" y="2224966"/>
                      <a:pt x="403237" y="2250908"/>
                    </a:cubicBezTo>
                    <a:cubicBezTo>
                      <a:pt x="236534" y="2340376"/>
                      <a:pt x="76130" y="2156785"/>
                      <a:pt x="0" y="1796854"/>
                    </a:cubicBezTo>
                    <a:cubicBezTo>
                      <a:pt x="-6217" y="1604575"/>
                      <a:pt x="15729" y="1553019"/>
                      <a:pt x="0" y="1376110"/>
                    </a:cubicBezTo>
                    <a:cubicBezTo>
                      <a:pt x="-35058" y="1215087"/>
                      <a:pt x="1652" y="1131571"/>
                      <a:pt x="0" y="941937"/>
                    </a:cubicBezTo>
                    <a:cubicBezTo>
                      <a:pt x="-27197" y="735482"/>
                      <a:pt x="22235" y="643741"/>
                      <a:pt x="0" y="454052"/>
                    </a:cubicBezTo>
                    <a:close/>
                  </a:path>
                  <a:path w="5956331" h="2250908" stroke="0" extrusionOk="0">
                    <a:moveTo>
                      <a:pt x="0" y="454052"/>
                    </a:moveTo>
                    <a:cubicBezTo>
                      <a:pt x="16696" y="187432"/>
                      <a:pt x="206272" y="116178"/>
                      <a:pt x="403237" y="0"/>
                    </a:cubicBezTo>
                    <a:cubicBezTo>
                      <a:pt x="717794" y="-12071"/>
                      <a:pt x="753402" y="17031"/>
                      <a:pt x="1026942" y="0"/>
                    </a:cubicBezTo>
                    <a:cubicBezTo>
                      <a:pt x="1298900" y="-26925"/>
                      <a:pt x="1306823" y="-25500"/>
                      <a:pt x="1496151" y="0"/>
                    </a:cubicBezTo>
                    <a:cubicBezTo>
                      <a:pt x="1716240" y="22620"/>
                      <a:pt x="1801097" y="16807"/>
                      <a:pt x="1965359" y="0"/>
                    </a:cubicBezTo>
                    <a:cubicBezTo>
                      <a:pt x="2037118" y="13997"/>
                      <a:pt x="2382908" y="64614"/>
                      <a:pt x="2589065" y="0"/>
                    </a:cubicBezTo>
                    <a:cubicBezTo>
                      <a:pt x="2791152" y="-53169"/>
                      <a:pt x="2978234" y="-44467"/>
                      <a:pt x="3109773" y="0"/>
                    </a:cubicBezTo>
                    <a:cubicBezTo>
                      <a:pt x="3243588" y="-5039"/>
                      <a:pt x="3673817" y="58840"/>
                      <a:pt x="3784975" y="0"/>
                    </a:cubicBezTo>
                    <a:cubicBezTo>
                      <a:pt x="3958083" y="-125150"/>
                      <a:pt x="4205605" y="-57085"/>
                      <a:pt x="4460178" y="0"/>
                    </a:cubicBezTo>
                    <a:cubicBezTo>
                      <a:pt x="4777087" y="35939"/>
                      <a:pt x="5161646" y="53062"/>
                      <a:pt x="5553092" y="0"/>
                    </a:cubicBezTo>
                    <a:cubicBezTo>
                      <a:pt x="5811882" y="35286"/>
                      <a:pt x="5930358" y="236394"/>
                      <a:pt x="5956331" y="454052"/>
                    </a:cubicBezTo>
                    <a:cubicBezTo>
                      <a:pt x="5960833" y="638923"/>
                      <a:pt x="5935208" y="737944"/>
                      <a:pt x="5956331" y="901653"/>
                    </a:cubicBezTo>
                    <a:cubicBezTo>
                      <a:pt x="5951938" y="1046545"/>
                      <a:pt x="5946313" y="1241015"/>
                      <a:pt x="5956331" y="1349254"/>
                    </a:cubicBezTo>
                    <a:cubicBezTo>
                      <a:pt x="5942948" y="1503053"/>
                      <a:pt x="5981931" y="1594816"/>
                      <a:pt x="5956331" y="1796854"/>
                    </a:cubicBezTo>
                    <a:cubicBezTo>
                      <a:pt x="6053885" y="2039041"/>
                      <a:pt x="5788757" y="2318347"/>
                      <a:pt x="5553092" y="2250908"/>
                    </a:cubicBezTo>
                    <a:cubicBezTo>
                      <a:pt x="5399331" y="2202719"/>
                      <a:pt x="5164113" y="2217095"/>
                      <a:pt x="4929388" y="2250908"/>
                    </a:cubicBezTo>
                    <a:cubicBezTo>
                      <a:pt x="4803085" y="2277246"/>
                      <a:pt x="4577534" y="2218367"/>
                      <a:pt x="4408680" y="2250908"/>
                    </a:cubicBezTo>
                    <a:cubicBezTo>
                      <a:pt x="4200018" y="2215803"/>
                      <a:pt x="4120661" y="2234058"/>
                      <a:pt x="3887973" y="2250908"/>
                    </a:cubicBezTo>
                    <a:cubicBezTo>
                      <a:pt x="3659182" y="2320245"/>
                      <a:pt x="3395598" y="2284836"/>
                      <a:pt x="3212769" y="2250908"/>
                    </a:cubicBezTo>
                    <a:cubicBezTo>
                      <a:pt x="3070501" y="2251224"/>
                      <a:pt x="2800279" y="2144190"/>
                      <a:pt x="2589065" y="2250908"/>
                    </a:cubicBezTo>
                    <a:cubicBezTo>
                      <a:pt x="2417794" y="2240755"/>
                      <a:pt x="2307803" y="2208660"/>
                      <a:pt x="2068356" y="2250908"/>
                    </a:cubicBezTo>
                    <a:cubicBezTo>
                      <a:pt x="1834687" y="2225705"/>
                      <a:pt x="1673360" y="2236643"/>
                      <a:pt x="1599148" y="2250908"/>
                    </a:cubicBezTo>
                    <a:cubicBezTo>
                      <a:pt x="1511459" y="2294760"/>
                      <a:pt x="1208737" y="2202917"/>
                      <a:pt x="1129938" y="2250908"/>
                    </a:cubicBezTo>
                    <a:cubicBezTo>
                      <a:pt x="918460" y="2284777"/>
                      <a:pt x="707795" y="2211962"/>
                      <a:pt x="403237" y="2250908"/>
                    </a:cubicBezTo>
                    <a:cubicBezTo>
                      <a:pt x="217366" y="2274748"/>
                      <a:pt x="38935" y="2104494"/>
                      <a:pt x="0" y="1796854"/>
                    </a:cubicBezTo>
                    <a:cubicBezTo>
                      <a:pt x="-41597" y="1598264"/>
                      <a:pt x="22616" y="1458464"/>
                      <a:pt x="0" y="1362682"/>
                    </a:cubicBezTo>
                    <a:cubicBezTo>
                      <a:pt x="28151" y="1230043"/>
                      <a:pt x="5871" y="1117718"/>
                      <a:pt x="0" y="928509"/>
                    </a:cubicBezTo>
                    <a:cubicBezTo>
                      <a:pt x="-1690" y="810534"/>
                      <a:pt x="-4808" y="564782"/>
                      <a:pt x="0" y="454052"/>
                    </a:cubicBezTo>
                    <a:close/>
                  </a:path>
                  <a:path w="5956331" h="2250908" fill="none" stroke="0" extrusionOk="0">
                    <a:moveTo>
                      <a:pt x="0" y="454052"/>
                    </a:moveTo>
                    <a:cubicBezTo>
                      <a:pt x="16284" y="222249"/>
                      <a:pt x="180390" y="30683"/>
                      <a:pt x="403237" y="0"/>
                    </a:cubicBezTo>
                    <a:cubicBezTo>
                      <a:pt x="590508" y="45660"/>
                      <a:pt x="786753" y="-7078"/>
                      <a:pt x="923945" y="0"/>
                    </a:cubicBezTo>
                    <a:cubicBezTo>
                      <a:pt x="1065516" y="-21661"/>
                      <a:pt x="1136631" y="10681"/>
                      <a:pt x="1341655" y="0"/>
                    </a:cubicBezTo>
                    <a:cubicBezTo>
                      <a:pt x="1556400" y="-7217"/>
                      <a:pt x="1615203" y="-20491"/>
                      <a:pt x="1810865" y="0"/>
                    </a:cubicBezTo>
                    <a:cubicBezTo>
                      <a:pt x="2047137" y="-31568"/>
                      <a:pt x="2297860" y="-24052"/>
                      <a:pt x="2486067" y="0"/>
                    </a:cubicBezTo>
                    <a:cubicBezTo>
                      <a:pt x="2689096" y="-31392"/>
                      <a:pt x="2800010" y="11907"/>
                      <a:pt x="2903777" y="0"/>
                    </a:cubicBezTo>
                    <a:cubicBezTo>
                      <a:pt x="2999120" y="3102"/>
                      <a:pt x="3142324" y="-21207"/>
                      <a:pt x="3321489" y="0"/>
                    </a:cubicBezTo>
                    <a:cubicBezTo>
                      <a:pt x="3501197" y="9070"/>
                      <a:pt x="3647710" y="-32961"/>
                      <a:pt x="3739199" y="0"/>
                    </a:cubicBezTo>
                    <a:cubicBezTo>
                      <a:pt x="3769578" y="-14995"/>
                      <a:pt x="4062040" y="-1958"/>
                      <a:pt x="4311405" y="0"/>
                    </a:cubicBezTo>
                    <a:cubicBezTo>
                      <a:pt x="4547448" y="-73069"/>
                      <a:pt x="4728135" y="41229"/>
                      <a:pt x="4883611" y="0"/>
                    </a:cubicBezTo>
                    <a:cubicBezTo>
                      <a:pt x="5066437" y="15956"/>
                      <a:pt x="5417091" y="-48433"/>
                      <a:pt x="5553092" y="0"/>
                    </a:cubicBezTo>
                    <a:cubicBezTo>
                      <a:pt x="5809305" y="-72617"/>
                      <a:pt x="5983775" y="155269"/>
                      <a:pt x="5956331" y="454052"/>
                    </a:cubicBezTo>
                    <a:cubicBezTo>
                      <a:pt x="5952516" y="595293"/>
                      <a:pt x="5941149" y="702119"/>
                      <a:pt x="5956331" y="874797"/>
                    </a:cubicBezTo>
                    <a:cubicBezTo>
                      <a:pt x="5924330" y="1061226"/>
                      <a:pt x="5954051" y="1193578"/>
                      <a:pt x="5956331" y="1335825"/>
                    </a:cubicBezTo>
                    <a:cubicBezTo>
                      <a:pt x="5974585" y="1436458"/>
                      <a:pt x="5976722" y="1628255"/>
                      <a:pt x="5956331" y="1796854"/>
                    </a:cubicBezTo>
                    <a:cubicBezTo>
                      <a:pt x="5848209" y="2098651"/>
                      <a:pt x="5778146" y="2211873"/>
                      <a:pt x="5553092" y="2250908"/>
                    </a:cubicBezTo>
                    <a:cubicBezTo>
                      <a:pt x="5411639" y="2282003"/>
                      <a:pt x="5207503" y="2280886"/>
                      <a:pt x="4929388" y="2250908"/>
                    </a:cubicBezTo>
                    <a:cubicBezTo>
                      <a:pt x="4647608" y="2243635"/>
                      <a:pt x="4592021" y="2231371"/>
                      <a:pt x="4408680" y="2250908"/>
                    </a:cubicBezTo>
                    <a:cubicBezTo>
                      <a:pt x="4227732" y="2309005"/>
                      <a:pt x="4048732" y="2234357"/>
                      <a:pt x="3939471" y="2250908"/>
                    </a:cubicBezTo>
                    <a:cubicBezTo>
                      <a:pt x="3819483" y="2252718"/>
                      <a:pt x="3622535" y="2244177"/>
                      <a:pt x="3521760" y="2250908"/>
                    </a:cubicBezTo>
                    <a:cubicBezTo>
                      <a:pt x="3420647" y="2310927"/>
                      <a:pt x="3199151" y="2255562"/>
                      <a:pt x="2846557" y="2250908"/>
                    </a:cubicBezTo>
                    <a:cubicBezTo>
                      <a:pt x="2573039" y="2230179"/>
                      <a:pt x="2472246" y="2285284"/>
                      <a:pt x="2274352" y="2250908"/>
                    </a:cubicBezTo>
                    <a:cubicBezTo>
                      <a:pt x="2097739" y="2234900"/>
                      <a:pt x="1868602" y="2225951"/>
                      <a:pt x="1753644" y="2250908"/>
                    </a:cubicBezTo>
                    <a:cubicBezTo>
                      <a:pt x="1572977" y="2257504"/>
                      <a:pt x="1362419" y="2304119"/>
                      <a:pt x="1129938" y="2250908"/>
                    </a:cubicBezTo>
                    <a:cubicBezTo>
                      <a:pt x="841177" y="2275110"/>
                      <a:pt x="597596" y="2214181"/>
                      <a:pt x="403237" y="2250908"/>
                    </a:cubicBezTo>
                    <a:cubicBezTo>
                      <a:pt x="243414" y="2298242"/>
                      <a:pt x="57538" y="2041335"/>
                      <a:pt x="0" y="1796854"/>
                    </a:cubicBezTo>
                    <a:cubicBezTo>
                      <a:pt x="1469" y="1591203"/>
                      <a:pt x="18137" y="1532923"/>
                      <a:pt x="0" y="1376110"/>
                    </a:cubicBezTo>
                    <a:cubicBezTo>
                      <a:pt x="-17218" y="1200513"/>
                      <a:pt x="-3543" y="1169193"/>
                      <a:pt x="0" y="941937"/>
                    </a:cubicBezTo>
                    <a:cubicBezTo>
                      <a:pt x="20249" y="725275"/>
                      <a:pt x="-9656" y="666789"/>
                      <a:pt x="0" y="454052"/>
                    </a:cubicBezTo>
                    <a:close/>
                  </a:path>
                  <a:path w="5956331" h="2250908" fill="none" stroke="0" extrusionOk="0">
                    <a:moveTo>
                      <a:pt x="0" y="454052"/>
                    </a:moveTo>
                    <a:cubicBezTo>
                      <a:pt x="20666" y="230869"/>
                      <a:pt x="153815" y="16590"/>
                      <a:pt x="403237" y="0"/>
                    </a:cubicBezTo>
                    <a:cubicBezTo>
                      <a:pt x="585967" y="26051"/>
                      <a:pt x="775187" y="1831"/>
                      <a:pt x="923945" y="0"/>
                    </a:cubicBezTo>
                    <a:cubicBezTo>
                      <a:pt x="1053132" y="-29872"/>
                      <a:pt x="1146181" y="-1417"/>
                      <a:pt x="1341655" y="0"/>
                    </a:cubicBezTo>
                    <a:cubicBezTo>
                      <a:pt x="1536351" y="-2504"/>
                      <a:pt x="1607500" y="-6078"/>
                      <a:pt x="1810865" y="0"/>
                    </a:cubicBezTo>
                    <a:cubicBezTo>
                      <a:pt x="2095373" y="32499"/>
                      <a:pt x="2275991" y="8424"/>
                      <a:pt x="2486067" y="0"/>
                    </a:cubicBezTo>
                    <a:cubicBezTo>
                      <a:pt x="2675956" y="-31558"/>
                      <a:pt x="2781758" y="3359"/>
                      <a:pt x="2903777" y="0"/>
                    </a:cubicBezTo>
                    <a:cubicBezTo>
                      <a:pt x="3002508" y="-37575"/>
                      <a:pt x="3153819" y="-24060"/>
                      <a:pt x="3321489" y="0"/>
                    </a:cubicBezTo>
                    <a:cubicBezTo>
                      <a:pt x="3481401" y="21618"/>
                      <a:pt x="3653201" y="-26798"/>
                      <a:pt x="3739199" y="0"/>
                    </a:cubicBezTo>
                    <a:cubicBezTo>
                      <a:pt x="3779596" y="54306"/>
                      <a:pt x="4128877" y="-4855"/>
                      <a:pt x="4311405" y="0"/>
                    </a:cubicBezTo>
                    <a:cubicBezTo>
                      <a:pt x="4526126" y="-59836"/>
                      <a:pt x="4684906" y="8010"/>
                      <a:pt x="4883611" y="0"/>
                    </a:cubicBezTo>
                    <a:cubicBezTo>
                      <a:pt x="5022364" y="5218"/>
                      <a:pt x="5429593" y="-43748"/>
                      <a:pt x="5553092" y="0"/>
                    </a:cubicBezTo>
                    <a:cubicBezTo>
                      <a:pt x="5747486" y="-7849"/>
                      <a:pt x="5951116" y="188538"/>
                      <a:pt x="5956331" y="454052"/>
                    </a:cubicBezTo>
                    <a:cubicBezTo>
                      <a:pt x="5968771" y="612215"/>
                      <a:pt x="5962913" y="708660"/>
                      <a:pt x="5956331" y="874797"/>
                    </a:cubicBezTo>
                    <a:cubicBezTo>
                      <a:pt x="5928971" y="1046379"/>
                      <a:pt x="5963704" y="1218407"/>
                      <a:pt x="5956331" y="1335825"/>
                    </a:cubicBezTo>
                    <a:cubicBezTo>
                      <a:pt x="5935521" y="1436775"/>
                      <a:pt x="5959404" y="1656276"/>
                      <a:pt x="5956331" y="1796854"/>
                    </a:cubicBezTo>
                    <a:cubicBezTo>
                      <a:pt x="5904123" y="2057404"/>
                      <a:pt x="5812931" y="2227944"/>
                      <a:pt x="5553092" y="2250908"/>
                    </a:cubicBezTo>
                    <a:cubicBezTo>
                      <a:pt x="5418191" y="2274557"/>
                      <a:pt x="5196724" y="2292051"/>
                      <a:pt x="4929388" y="2250908"/>
                    </a:cubicBezTo>
                    <a:cubicBezTo>
                      <a:pt x="4643766" y="2237308"/>
                      <a:pt x="4590549" y="2234372"/>
                      <a:pt x="4408680" y="2250908"/>
                    </a:cubicBezTo>
                    <a:cubicBezTo>
                      <a:pt x="4248551" y="2291843"/>
                      <a:pt x="4032084" y="2257723"/>
                      <a:pt x="3939471" y="2250908"/>
                    </a:cubicBezTo>
                    <a:cubicBezTo>
                      <a:pt x="3833506" y="2274729"/>
                      <a:pt x="3608073" y="2219003"/>
                      <a:pt x="3521760" y="2250908"/>
                    </a:cubicBezTo>
                    <a:cubicBezTo>
                      <a:pt x="3427266" y="2273356"/>
                      <a:pt x="3107474" y="2195303"/>
                      <a:pt x="2846557" y="2250908"/>
                    </a:cubicBezTo>
                    <a:cubicBezTo>
                      <a:pt x="2580212" y="2226216"/>
                      <a:pt x="2475159" y="2267335"/>
                      <a:pt x="2274352" y="2250908"/>
                    </a:cubicBezTo>
                    <a:cubicBezTo>
                      <a:pt x="2086268" y="2275125"/>
                      <a:pt x="1940481" y="2257637"/>
                      <a:pt x="1753644" y="2250908"/>
                    </a:cubicBezTo>
                    <a:cubicBezTo>
                      <a:pt x="1539126" y="2254411"/>
                      <a:pt x="1299760" y="2303558"/>
                      <a:pt x="1129938" y="2250908"/>
                    </a:cubicBezTo>
                    <a:cubicBezTo>
                      <a:pt x="880496" y="2267168"/>
                      <a:pt x="574862" y="2197702"/>
                      <a:pt x="403237" y="2250908"/>
                    </a:cubicBezTo>
                    <a:cubicBezTo>
                      <a:pt x="214704" y="2323636"/>
                      <a:pt x="60235" y="2116927"/>
                      <a:pt x="0" y="1796854"/>
                    </a:cubicBezTo>
                    <a:cubicBezTo>
                      <a:pt x="22" y="1592751"/>
                      <a:pt x="19326" y="1547962"/>
                      <a:pt x="0" y="1376110"/>
                    </a:cubicBezTo>
                    <a:cubicBezTo>
                      <a:pt x="-28333" y="1211952"/>
                      <a:pt x="1040" y="1153311"/>
                      <a:pt x="0" y="941937"/>
                    </a:cubicBezTo>
                    <a:cubicBezTo>
                      <a:pt x="958" y="723565"/>
                      <a:pt x="4391" y="655374"/>
                      <a:pt x="0" y="45405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7586625"/>
                          <a:gd name="connsiteY0" fmla="*/ 585569 h 2902886"/>
                          <a:gd name="connsiteX1" fmla="*/ 513607 w 7586625"/>
                          <a:gd name="connsiteY1" fmla="*/ 0 h 2902886"/>
                          <a:gd name="connsiteX2" fmla="*/ 1176836 w 7586625"/>
                          <a:gd name="connsiteY2" fmla="*/ 0 h 2902886"/>
                          <a:gd name="connsiteX3" fmla="*/ 1708877 w 7586625"/>
                          <a:gd name="connsiteY3" fmla="*/ 0 h 2902886"/>
                          <a:gd name="connsiteX4" fmla="*/ 2306513 w 7586625"/>
                          <a:gd name="connsiteY4" fmla="*/ 0 h 2902886"/>
                          <a:gd name="connsiteX5" fmla="*/ 3166523 w 7586625"/>
                          <a:gd name="connsiteY5" fmla="*/ 0 h 2902886"/>
                          <a:gd name="connsiteX6" fmla="*/ 3698564 w 7586625"/>
                          <a:gd name="connsiteY6" fmla="*/ 0 h 2902886"/>
                          <a:gd name="connsiteX7" fmla="*/ 4230607 w 7586625"/>
                          <a:gd name="connsiteY7" fmla="*/ 0 h 2902886"/>
                          <a:gd name="connsiteX8" fmla="*/ 4762648 w 7586625"/>
                          <a:gd name="connsiteY8" fmla="*/ 0 h 2902886"/>
                          <a:gd name="connsiteX9" fmla="*/ 5491470 w 7586625"/>
                          <a:gd name="connsiteY9" fmla="*/ 0 h 2902886"/>
                          <a:gd name="connsiteX10" fmla="*/ 6220294 w 7586625"/>
                          <a:gd name="connsiteY10" fmla="*/ 0 h 2902886"/>
                          <a:gd name="connsiteX11" fmla="*/ 7073017 w 7586625"/>
                          <a:gd name="connsiteY11" fmla="*/ 0 h 2902886"/>
                          <a:gd name="connsiteX12" fmla="*/ 7586625 w 7586625"/>
                          <a:gd name="connsiteY12" fmla="*/ 585569 h 2902886"/>
                          <a:gd name="connsiteX13" fmla="*/ 7586625 w 7586625"/>
                          <a:gd name="connsiteY13" fmla="*/ 1128183 h 2902886"/>
                          <a:gd name="connsiteX14" fmla="*/ 7586625 w 7586625"/>
                          <a:gd name="connsiteY14" fmla="*/ 1722749 h 2902886"/>
                          <a:gd name="connsiteX15" fmla="*/ 7586625 w 7586625"/>
                          <a:gd name="connsiteY15" fmla="*/ 2317316 h 2902886"/>
                          <a:gd name="connsiteX16" fmla="*/ 7073017 w 7586625"/>
                          <a:gd name="connsiteY16" fmla="*/ 2902886 h 2902886"/>
                          <a:gd name="connsiteX17" fmla="*/ 6278600 w 7586625"/>
                          <a:gd name="connsiteY17" fmla="*/ 2902886 h 2902886"/>
                          <a:gd name="connsiteX18" fmla="*/ 5615371 w 7586625"/>
                          <a:gd name="connsiteY18" fmla="*/ 2902886 h 2902886"/>
                          <a:gd name="connsiteX19" fmla="*/ 5017735 w 7586625"/>
                          <a:gd name="connsiteY19" fmla="*/ 2902886 h 2902886"/>
                          <a:gd name="connsiteX20" fmla="*/ 4485694 w 7586625"/>
                          <a:gd name="connsiteY20" fmla="*/ 2902886 h 2902886"/>
                          <a:gd name="connsiteX21" fmla="*/ 3625682 w 7586625"/>
                          <a:gd name="connsiteY21" fmla="*/ 2902886 h 2902886"/>
                          <a:gd name="connsiteX22" fmla="*/ 2896860 w 7586625"/>
                          <a:gd name="connsiteY22" fmla="*/ 2902886 h 2902886"/>
                          <a:gd name="connsiteX23" fmla="*/ 2233630 w 7586625"/>
                          <a:gd name="connsiteY23" fmla="*/ 2902886 h 2902886"/>
                          <a:gd name="connsiteX24" fmla="*/ 1439212 w 7586625"/>
                          <a:gd name="connsiteY24" fmla="*/ 2902886 h 2902886"/>
                          <a:gd name="connsiteX25" fmla="*/ 513607 w 7586625"/>
                          <a:gd name="connsiteY25" fmla="*/ 2902886 h 2902886"/>
                          <a:gd name="connsiteX26" fmla="*/ 0 w 7586625"/>
                          <a:gd name="connsiteY26" fmla="*/ 2317316 h 2902886"/>
                          <a:gd name="connsiteX27" fmla="*/ 0 w 7586625"/>
                          <a:gd name="connsiteY27" fmla="*/ 1774702 h 2902886"/>
                          <a:gd name="connsiteX28" fmla="*/ 0 w 7586625"/>
                          <a:gd name="connsiteY28" fmla="*/ 1214771 h 2902886"/>
                          <a:gd name="connsiteX29" fmla="*/ 0 w 7586625"/>
                          <a:gd name="connsiteY29" fmla="*/ 585569 h 2902886"/>
                          <a:gd name="connsiteX0" fmla="*/ 0 w 7586625"/>
                          <a:gd name="connsiteY0" fmla="*/ 585569 h 2902886"/>
                          <a:gd name="connsiteX1" fmla="*/ 513607 w 7586625"/>
                          <a:gd name="connsiteY1" fmla="*/ 0 h 2902886"/>
                          <a:gd name="connsiteX2" fmla="*/ 1308024 w 7586625"/>
                          <a:gd name="connsiteY2" fmla="*/ 0 h 2902886"/>
                          <a:gd name="connsiteX3" fmla="*/ 1905660 w 7586625"/>
                          <a:gd name="connsiteY3" fmla="*/ 0 h 2902886"/>
                          <a:gd name="connsiteX4" fmla="*/ 2503294 w 7586625"/>
                          <a:gd name="connsiteY4" fmla="*/ 0 h 2902886"/>
                          <a:gd name="connsiteX5" fmla="*/ 3297713 w 7586625"/>
                          <a:gd name="connsiteY5" fmla="*/ 0 h 2902886"/>
                          <a:gd name="connsiteX6" fmla="*/ 3960942 w 7586625"/>
                          <a:gd name="connsiteY6" fmla="*/ 0 h 2902886"/>
                          <a:gd name="connsiteX7" fmla="*/ 4820953 w 7586625"/>
                          <a:gd name="connsiteY7" fmla="*/ 0 h 2902886"/>
                          <a:gd name="connsiteX8" fmla="*/ 5680964 w 7586625"/>
                          <a:gd name="connsiteY8" fmla="*/ 0 h 2902886"/>
                          <a:gd name="connsiteX9" fmla="*/ 7073017 w 7586625"/>
                          <a:gd name="connsiteY9" fmla="*/ 0 h 2902886"/>
                          <a:gd name="connsiteX10" fmla="*/ 7586625 w 7586625"/>
                          <a:gd name="connsiteY10" fmla="*/ 585569 h 2902886"/>
                          <a:gd name="connsiteX11" fmla="*/ 7586625 w 7586625"/>
                          <a:gd name="connsiteY11" fmla="*/ 1162818 h 2902886"/>
                          <a:gd name="connsiteX12" fmla="*/ 7586625 w 7586625"/>
                          <a:gd name="connsiteY12" fmla="*/ 1740067 h 2902886"/>
                          <a:gd name="connsiteX13" fmla="*/ 7586625 w 7586625"/>
                          <a:gd name="connsiteY13" fmla="*/ 2317316 h 2902886"/>
                          <a:gd name="connsiteX14" fmla="*/ 7073017 w 7586625"/>
                          <a:gd name="connsiteY14" fmla="*/ 2902886 h 2902886"/>
                          <a:gd name="connsiteX15" fmla="*/ 6278600 w 7586625"/>
                          <a:gd name="connsiteY15" fmla="*/ 2902886 h 2902886"/>
                          <a:gd name="connsiteX16" fmla="*/ 5615371 w 7586625"/>
                          <a:gd name="connsiteY16" fmla="*/ 2902886 h 2902886"/>
                          <a:gd name="connsiteX17" fmla="*/ 4952142 w 7586625"/>
                          <a:gd name="connsiteY17" fmla="*/ 2902886 h 2902886"/>
                          <a:gd name="connsiteX18" fmla="*/ 4092130 w 7586625"/>
                          <a:gd name="connsiteY18" fmla="*/ 2902886 h 2902886"/>
                          <a:gd name="connsiteX19" fmla="*/ 3297713 w 7586625"/>
                          <a:gd name="connsiteY19" fmla="*/ 2902886 h 2902886"/>
                          <a:gd name="connsiteX20" fmla="*/ 2634482 w 7586625"/>
                          <a:gd name="connsiteY20" fmla="*/ 2902886 h 2902886"/>
                          <a:gd name="connsiteX21" fmla="*/ 2036848 w 7586625"/>
                          <a:gd name="connsiteY21" fmla="*/ 2902886 h 2902886"/>
                          <a:gd name="connsiteX22" fmla="*/ 1439212 w 7586625"/>
                          <a:gd name="connsiteY22" fmla="*/ 2902886 h 2902886"/>
                          <a:gd name="connsiteX23" fmla="*/ 513607 w 7586625"/>
                          <a:gd name="connsiteY23" fmla="*/ 2902886 h 2902886"/>
                          <a:gd name="connsiteX24" fmla="*/ 0 w 7586625"/>
                          <a:gd name="connsiteY24" fmla="*/ 2317316 h 2902886"/>
                          <a:gd name="connsiteX25" fmla="*/ 0 w 7586625"/>
                          <a:gd name="connsiteY25" fmla="*/ 1757385 h 2902886"/>
                          <a:gd name="connsiteX26" fmla="*/ 0 w 7586625"/>
                          <a:gd name="connsiteY26" fmla="*/ 1197453 h 2902886"/>
                          <a:gd name="connsiteX27" fmla="*/ 0 w 7586625"/>
                          <a:gd name="connsiteY27" fmla="*/ 585569 h 290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86625" h="2902886" fill="none" extrusionOk="0">
                            <a:moveTo>
                              <a:pt x="0" y="585569"/>
                            </a:moveTo>
                            <a:cubicBezTo>
                              <a:pt x="26020" y="288355"/>
                              <a:pt x="188059" y="7180"/>
                              <a:pt x="513607" y="0"/>
                            </a:cubicBezTo>
                            <a:cubicBezTo>
                              <a:pt x="788216" y="32721"/>
                              <a:pt x="1008174" y="-11865"/>
                              <a:pt x="1176836" y="0"/>
                            </a:cubicBezTo>
                            <a:cubicBezTo>
                              <a:pt x="1334141" y="-34218"/>
                              <a:pt x="1471720" y="-6567"/>
                              <a:pt x="1708877" y="0"/>
                            </a:cubicBezTo>
                            <a:cubicBezTo>
                              <a:pt x="1964166" y="-3788"/>
                              <a:pt x="2038741" y="273"/>
                              <a:pt x="2306513" y="0"/>
                            </a:cubicBezTo>
                            <a:cubicBezTo>
                              <a:pt x="2609607" y="57481"/>
                              <a:pt x="2855318" y="47972"/>
                              <a:pt x="3166523" y="0"/>
                            </a:cubicBezTo>
                            <a:cubicBezTo>
                              <a:pt x="3414803" y="-28332"/>
                              <a:pt x="3553689" y="-8419"/>
                              <a:pt x="3698564" y="0"/>
                            </a:cubicBezTo>
                            <a:cubicBezTo>
                              <a:pt x="3810704" y="-6622"/>
                              <a:pt x="4012999" y="-35070"/>
                              <a:pt x="4230607" y="0"/>
                            </a:cubicBezTo>
                            <a:cubicBezTo>
                              <a:pt x="4456343" y="27342"/>
                              <a:pt x="4673780" y="-25158"/>
                              <a:pt x="4762648" y="0"/>
                            </a:cubicBezTo>
                            <a:cubicBezTo>
                              <a:pt x="4853963" y="70391"/>
                              <a:pt x="5205608" y="33696"/>
                              <a:pt x="5491470" y="0"/>
                            </a:cubicBezTo>
                            <a:cubicBezTo>
                              <a:pt x="5763172" y="-65304"/>
                              <a:pt x="5960662" y="8947"/>
                              <a:pt x="6220294" y="0"/>
                            </a:cubicBezTo>
                            <a:cubicBezTo>
                              <a:pt x="6430140" y="-6874"/>
                              <a:pt x="6915119" y="-48590"/>
                              <a:pt x="7073017" y="0"/>
                            </a:cubicBezTo>
                            <a:cubicBezTo>
                              <a:pt x="7340056" y="27234"/>
                              <a:pt x="7585811" y="216058"/>
                              <a:pt x="7586625" y="585569"/>
                            </a:cubicBezTo>
                            <a:cubicBezTo>
                              <a:pt x="7588964" y="793540"/>
                              <a:pt x="7593734" y="892053"/>
                              <a:pt x="7586625" y="1128183"/>
                            </a:cubicBezTo>
                            <a:cubicBezTo>
                              <a:pt x="7572718" y="1336604"/>
                              <a:pt x="7585362" y="1593694"/>
                              <a:pt x="7586625" y="1722749"/>
                            </a:cubicBezTo>
                            <a:cubicBezTo>
                              <a:pt x="7557408" y="1849340"/>
                              <a:pt x="7601916" y="2157844"/>
                              <a:pt x="7586625" y="2317316"/>
                            </a:cubicBezTo>
                            <a:cubicBezTo>
                              <a:pt x="7543253" y="2638646"/>
                              <a:pt x="7402372" y="2894314"/>
                              <a:pt x="7073017" y="2902886"/>
                            </a:cubicBezTo>
                            <a:cubicBezTo>
                              <a:pt x="6908065" y="2921394"/>
                              <a:pt x="6603606" y="2960215"/>
                              <a:pt x="6278600" y="2902886"/>
                            </a:cubicBezTo>
                            <a:cubicBezTo>
                              <a:pt x="5910174" y="2882961"/>
                              <a:pt x="5844441" y="2881086"/>
                              <a:pt x="5615371" y="2902886"/>
                            </a:cubicBezTo>
                            <a:cubicBezTo>
                              <a:pt x="5401826" y="2934604"/>
                              <a:pt x="5144121" y="2914882"/>
                              <a:pt x="5017735" y="2902886"/>
                            </a:cubicBezTo>
                            <a:cubicBezTo>
                              <a:pt x="4892981" y="2912579"/>
                              <a:pt x="4592711" y="2857552"/>
                              <a:pt x="4485694" y="2902886"/>
                            </a:cubicBezTo>
                            <a:cubicBezTo>
                              <a:pt x="4386186" y="2912514"/>
                              <a:pt x="3904506" y="2874081"/>
                              <a:pt x="3625682" y="2902886"/>
                            </a:cubicBezTo>
                            <a:cubicBezTo>
                              <a:pt x="3292163" y="2888335"/>
                              <a:pt x="3138614" y="2903295"/>
                              <a:pt x="2896860" y="2902886"/>
                            </a:cubicBezTo>
                            <a:cubicBezTo>
                              <a:pt x="2662427" y="2931173"/>
                              <a:pt x="2494091" y="2913457"/>
                              <a:pt x="2233630" y="2902886"/>
                            </a:cubicBezTo>
                            <a:cubicBezTo>
                              <a:pt x="1954812" y="2891584"/>
                              <a:pt x="1690478" y="2942739"/>
                              <a:pt x="1439212" y="2902886"/>
                            </a:cubicBezTo>
                            <a:cubicBezTo>
                              <a:pt x="1126621" y="2881577"/>
                              <a:pt x="771599" y="2878423"/>
                              <a:pt x="513607" y="2902886"/>
                            </a:cubicBezTo>
                            <a:cubicBezTo>
                              <a:pt x="260903" y="2999639"/>
                              <a:pt x="71587" y="2724105"/>
                              <a:pt x="0" y="2317316"/>
                            </a:cubicBezTo>
                            <a:cubicBezTo>
                              <a:pt x="-10516" y="2066683"/>
                              <a:pt x="20181" y="1998116"/>
                              <a:pt x="0" y="1774702"/>
                            </a:cubicBezTo>
                            <a:cubicBezTo>
                              <a:pt x="-33581" y="1564322"/>
                              <a:pt x="-138" y="1475978"/>
                              <a:pt x="0" y="1214771"/>
                            </a:cubicBezTo>
                            <a:cubicBezTo>
                              <a:pt x="-11033" y="942452"/>
                              <a:pt x="8356" y="841725"/>
                              <a:pt x="0" y="585569"/>
                            </a:cubicBezTo>
                            <a:close/>
                          </a:path>
                          <a:path w="7586625" h="2902886" stroke="0" extrusionOk="0">
                            <a:moveTo>
                              <a:pt x="0" y="585569"/>
                            </a:moveTo>
                            <a:cubicBezTo>
                              <a:pt x="8388" y="296159"/>
                              <a:pt x="261896" y="123074"/>
                              <a:pt x="513607" y="0"/>
                            </a:cubicBezTo>
                            <a:cubicBezTo>
                              <a:pt x="909834" y="-22557"/>
                              <a:pt x="960484" y="27962"/>
                              <a:pt x="1308024" y="0"/>
                            </a:cubicBezTo>
                            <a:cubicBezTo>
                              <a:pt x="1654566" y="-34118"/>
                              <a:pt x="1667305" y="-33614"/>
                              <a:pt x="1905660" y="0"/>
                            </a:cubicBezTo>
                            <a:cubicBezTo>
                              <a:pt x="2177686" y="30097"/>
                              <a:pt x="2319608" y="24099"/>
                              <a:pt x="2503294" y="0"/>
                            </a:cubicBezTo>
                            <a:cubicBezTo>
                              <a:pt x="2630929" y="-1017"/>
                              <a:pt x="3044503" y="61641"/>
                              <a:pt x="3297713" y="0"/>
                            </a:cubicBezTo>
                            <a:cubicBezTo>
                              <a:pt x="3545739" y="-48615"/>
                              <a:pt x="3790861" y="-43459"/>
                              <a:pt x="3960942" y="0"/>
                            </a:cubicBezTo>
                            <a:cubicBezTo>
                              <a:pt x="4135096" y="-2075"/>
                              <a:pt x="4665541" y="64714"/>
                              <a:pt x="4820953" y="0"/>
                            </a:cubicBezTo>
                            <a:cubicBezTo>
                              <a:pt x="5027164" y="-105964"/>
                              <a:pt x="5337580" y="-55772"/>
                              <a:pt x="5680964" y="0"/>
                            </a:cubicBezTo>
                            <a:cubicBezTo>
                              <a:pt x="6079553" y="29952"/>
                              <a:pt x="6664030" y="42513"/>
                              <a:pt x="7073017" y="0"/>
                            </a:cubicBezTo>
                            <a:cubicBezTo>
                              <a:pt x="7372163" y="17383"/>
                              <a:pt x="7540680" y="278351"/>
                              <a:pt x="7586625" y="585569"/>
                            </a:cubicBezTo>
                            <a:cubicBezTo>
                              <a:pt x="7581774" y="832469"/>
                              <a:pt x="7574130" y="938953"/>
                              <a:pt x="7586625" y="1162818"/>
                            </a:cubicBezTo>
                            <a:cubicBezTo>
                              <a:pt x="7582968" y="1364941"/>
                              <a:pt x="7577950" y="1597152"/>
                              <a:pt x="7586625" y="1740067"/>
                            </a:cubicBezTo>
                            <a:cubicBezTo>
                              <a:pt x="7577079" y="1904500"/>
                              <a:pt x="7600979" y="2049508"/>
                              <a:pt x="7586625" y="2317316"/>
                            </a:cubicBezTo>
                            <a:cubicBezTo>
                              <a:pt x="7648023" y="2640244"/>
                              <a:pt x="7364833" y="2946718"/>
                              <a:pt x="7073017" y="2902886"/>
                            </a:cubicBezTo>
                            <a:cubicBezTo>
                              <a:pt x="6875031" y="2866518"/>
                              <a:pt x="6534663" y="2868989"/>
                              <a:pt x="6278600" y="2902886"/>
                            </a:cubicBezTo>
                            <a:cubicBezTo>
                              <a:pt x="6070617" y="2935306"/>
                              <a:pt x="5848584" y="2882861"/>
                              <a:pt x="5615371" y="2902886"/>
                            </a:cubicBezTo>
                            <a:cubicBezTo>
                              <a:pt x="5356812" y="2881144"/>
                              <a:pt x="5248241" y="2884593"/>
                              <a:pt x="4952142" y="2902886"/>
                            </a:cubicBezTo>
                            <a:cubicBezTo>
                              <a:pt x="4659247" y="2963289"/>
                              <a:pt x="4334585" y="2933633"/>
                              <a:pt x="4092130" y="2902886"/>
                            </a:cubicBezTo>
                            <a:cubicBezTo>
                              <a:pt x="3857033" y="2904583"/>
                              <a:pt x="3549628" y="2820590"/>
                              <a:pt x="3297713" y="2902886"/>
                            </a:cubicBezTo>
                            <a:cubicBezTo>
                              <a:pt x="3072359" y="2907718"/>
                              <a:pt x="2931793" y="2865860"/>
                              <a:pt x="2634482" y="2902886"/>
                            </a:cubicBezTo>
                            <a:cubicBezTo>
                              <a:pt x="2340314" y="2886284"/>
                              <a:pt x="2142083" y="2882111"/>
                              <a:pt x="2036848" y="2902886"/>
                            </a:cubicBezTo>
                            <a:cubicBezTo>
                              <a:pt x="1905628" y="2935263"/>
                              <a:pt x="1551854" y="2851232"/>
                              <a:pt x="1439212" y="2902886"/>
                            </a:cubicBezTo>
                            <a:cubicBezTo>
                              <a:pt x="1240408" y="2939385"/>
                              <a:pt x="927864" y="2881063"/>
                              <a:pt x="513607" y="2902886"/>
                            </a:cubicBezTo>
                            <a:cubicBezTo>
                              <a:pt x="269167" y="2930168"/>
                              <a:pt x="-5814" y="2689025"/>
                              <a:pt x="0" y="2317316"/>
                            </a:cubicBezTo>
                            <a:cubicBezTo>
                              <a:pt x="-26859" y="2073466"/>
                              <a:pt x="21954" y="1898753"/>
                              <a:pt x="0" y="1757385"/>
                            </a:cubicBezTo>
                            <a:cubicBezTo>
                              <a:pt x="16920" y="1594005"/>
                              <a:pt x="20206" y="1396233"/>
                              <a:pt x="0" y="1197453"/>
                            </a:cubicBezTo>
                            <a:cubicBezTo>
                              <a:pt x="-9945" y="1028277"/>
                              <a:pt x="6175" y="739083"/>
                              <a:pt x="0" y="585569"/>
                            </a:cubicBezTo>
                            <a:close/>
                          </a:path>
                          <a:path w="7586625" h="2902886" fill="none" stroke="0" extrusionOk="0">
                            <a:moveTo>
                              <a:pt x="0" y="585569"/>
                            </a:moveTo>
                            <a:cubicBezTo>
                              <a:pt x="-33701" y="332950"/>
                              <a:pt x="216078" y="67632"/>
                              <a:pt x="513607" y="0"/>
                            </a:cubicBezTo>
                            <a:cubicBezTo>
                              <a:pt x="751116" y="31651"/>
                              <a:pt x="985745" y="34632"/>
                              <a:pt x="1176836" y="0"/>
                            </a:cubicBezTo>
                            <a:cubicBezTo>
                              <a:pt x="1355551" y="-26056"/>
                              <a:pt x="1442727" y="-323"/>
                              <a:pt x="1708877" y="0"/>
                            </a:cubicBezTo>
                            <a:cubicBezTo>
                              <a:pt x="1965720" y="2642"/>
                              <a:pt x="2049628" y="-15966"/>
                              <a:pt x="2306513" y="0"/>
                            </a:cubicBezTo>
                            <a:cubicBezTo>
                              <a:pt x="2609287" y="-88"/>
                              <a:pt x="2919156" y="14959"/>
                              <a:pt x="3166523" y="0"/>
                            </a:cubicBezTo>
                            <a:cubicBezTo>
                              <a:pt x="3419840" y="-24360"/>
                              <a:pt x="3561869" y="28346"/>
                              <a:pt x="3698564" y="0"/>
                            </a:cubicBezTo>
                            <a:cubicBezTo>
                              <a:pt x="3830737" y="-25468"/>
                              <a:pt x="4011991" y="-9718"/>
                              <a:pt x="4230607" y="0"/>
                            </a:cubicBezTo>
                            <a:cubicBezTo>
                              <a:pt x="4456486" y="26077"/>
                              <a:pt x="4632649" y="-34607"/>
                              <a:pt x="4762648" y="0"/>
                            </a:cubicBezTo>
                            <a:cubicBezTo>
                              <a:pt x="4812912" y="23536"/>
                              <a:pt x="5234500" y="12478"/>
                              <a:pt x="5491470" y="0"/>
                            </a:cubicBezTo>
                            <a:cubicBezTo>
                              <a:pt x="5790023" y="-85628"/>
                              <a:pt x="6006900" y="18745"/>
                              <a:pt x="6220294" y="0"/>
                            </a:cubicBezTo>
                            <a:cubicBezTo>
                              <a:pt x="6425691" y="-5968"/>
                              <a:pt x="6893275" y="-60934"/>
                              <a:pt x="7073017" y="0"/>
                            </a:cubicBezTo>
                            <a:cubicBezTo>
                              <a:pt x="7343824" y="-57187"/>
                              <a:pt x="7583195" y="243952"/>
                              <a:pt x="7586625" y="585569"/>
                            </a:cubicBezTo>
                            <a:cubicBezTo>
                              <a:pt x="7580384" y="771142"/>
                              <a:pt x="7597142" y="924539"/>
                              <a:pt x="7586625" y="1128183"/>
                            </a:cubicBezTo>
                            <a:cubicBezTo>
                              <a:pt x="7551111" y="1360139"/>
                              <a:pt x="7590771" y="1573225"/>
                              <a:pt x="7586625" y="1722749"/>
                            </a:cubicBezTo>
                            <a:cubicBezTo>
                              <a:pt x="7599294" y="1858357"/>
                              <a:pt x="7581915" y="2108179"/>
                              <a:pt x="7586625" y="2317316"/>
                            </a:cubicBezTo>
                            <a:cubicBezTo>
                              <a:pt x="7485130" y="2682479"/>
                              <a:pt x="7391472" y="2857247"/>
                              <a:pt x="7073017" y="2902886"/>
                            </a:cubicBezTo>
                            <a:cubicBezTo>
                              <a:pt x="6889517" y="2918485"/>
                              <a:pt x="6668582" y="2912920"/>
                              <a:pt x="6278600" y="2902886"/>
                            </a:cubicBezTo>
                            <a:cubicBezTo>
                              <a:pt x="5918391" y="2892093"/>
                              <a:pt x="5851411" y="2875955"/>
                              <a:pt x="5615371" y="2902886"/>
                            </a:cubicBezTo>
                            <a:cubicBezTo>
                              <a:pt x="5395410" y="2952588"/>
                              <a:pt x="5145427" y="2885164"/>
                              <a:pt x="5017735" y="2902886"/>
                            </a:cubicBezTo>
                            <a:cubicBezTo>
                              <a:pt x="4883689" y="2921423"/>
                              <a:pt x="4605957" y="2884426"/>
                              <a:pt x="4485694" y="2902886"/>
                            </a:cubicBezTo>
                            <a:cubicBezTo>
                              <a:pt x="4354174" y="2949287"/>
                              <a:pt x="4002493" y="2856844"/>
                              <a:pt x="3625682" y="2902886"/>
                            </a:cubicBezTo>
                            <a:cubicBezTo>
                              <a:pt x="3290979" y="2908479"/>
                              <a:pt x="3140302" y="2939757"/>
                              <a:pt x="2896860" y="2902886"/>
                            </a:cubicBezTo>
                            <a:cubicBezTo>
                              <a:pt x="2660281" y="2895323"/>
                              <a:pt x="2411014" y="2893987"/>
                              <a:pt x="2233630" y="2902886"/>
                            </a:cubicBezTo>
                            <a:cubicBezTo>
                              <a:pt x="2014211" y="2926881"/>
                              <a:pt x="1728374" y="2957321"/>
                              <a:pt x="1439212" y="2902886"/>
                            </a:cubicBezTo>
                            <a:cubicBezTo>
                              <a:pt x="1128284" y="2912276"/>
                              <a:pt x="754756" y="2846173"/>
                              <a:pt x="513607" y="2902886"/>
                            </a:cubicBezTo>
                            <a:cubicBezTo>
                              <a:pt x="299592" y="2963099"/>
                              <a:pt x="83312" y="2701747"/>
                              <a:pt x="0" y="2317316"/>
                            </a:cubicBezTo>
                            <a:cubicBezTo>
                              <a:pt x="-1121" y="2049294"/>
                              <a:pt x="35874" y="1982137"/>
                              <a:pt x="0" y="1774702"/>
                            </a:cubicBezTo>
                            <a:cubicBezTo>
                              <a:pt x="-28116" y="1557166"/>
                              <a:pt x="-224" y="1504916"/>
                              <a:pt x="0" y="1214771"/>
                            </a:cubicBezTo>
                            <a:cubicBezTo>
                              <a:pt x="16942" y="927994"/>
                              <a:pt x="-4872" y="854555"/>
                              <a:pt x="0" y="5855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ea typeface="+mn-ea"/>
                    <a:cs typeface="+mn-cs"/>
                  </a:rPr>
                  <a:t>   1</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đúng</a:t>
                </a:r>
                <a:r>
                  <a:rPr kumimoji="0" lang="en-US" sz="44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ea typeface="+mn-ea"/>
                    <a:cs typeface="+mn-cs"/>
                  </a:rPr>
                  <a:t>  2</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Đọc</a:t>
                </a:r>
                <a:r>
                  <a:rPr kumimoji="0" lang="en-US" sz="4400" b="0" i="0" u="none" strike="noStrike" kern="1200" cap="none" spc="0" normalizeH="0" baseline="0" noProof="0" dirty="0">
                    <a:ln>
                      <a:noFill/>
                    </a:ln>
                    <a:solidFill>
                      <a:srgbClr val="000000"/>
                    </a:solidFill>
                    <a:effectLst/>
                    <a:uLnTx/>
                    <a:uFillTx/>
                    <a:ea typeface="+mn-ea"/>
                    <a:cs typeface="+mn-cs"/>
                  </a:rPr>
                  <a:t> to, </a:t>
                </a:r>
                <a:r>
                  <a:rPr kumimoji="0" lang="en-US" sz="4400" b="0" i="0" u="none" strike="noStrike" kern="1200" cap="none" spc="0" normalizeH="0" baseline="0" noProof="0" dirty="0" err="1">
                    <a:ln>
                      <a:noFill/>
                    </a:ln>
                    <a:solidFill>
                      <a:srgbClr val="000000"/>
                    </a:solidFill>
                    <a:effectLst/>
                    <a:uLnTx/>
                    <a:uFillTx/>
                    <a:ea typeface="+mn-ea"/>
                    <a:cs typeface="+mn-cs"/>
                  </a:rPr>
                  <a:t>rõ</a:t>
                </a:r>
                <a:r>
                  <a:rPr kumimoji="0" lang="en-US" sz="44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ea typeface="+mn-ea"/>
                    <a:cs typeface="+mn-cs"/>
                  </a:rPr>
                  <a:t>  3. Ngắt</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dirty="0" err="1">
                    <a:ln>
                      <a:noFill/>
                    </a:ln>
                    <a:solidFill>
                      <a:srgbClr val="000000"/>
                    </a:solidFill>
                    <a:effectLst/>
                    <a:uLnTx/>
                    <a:uFillTx/>
                    <a:ea typeface="+mn-ea"/>
                    <a:cs typeface="+mn-cs"/>
                  </a:rPr>
                  <a:t>nghỉ</a:t>
                </a:r>
                <a:r>
                  <a:rPr kumimoji="0" lang="en-US" sz="4400" b="0" i="0" u="none" strike="noStrike" kern="1200" cap="none" spc="0" normalizeH="0" baseline="0" noProof="0" dirty="0">
                    <a:ln>
                      <a:noFill/>
                    </a:ln>
                    <a:solidFill>
                      <a:srgbClr val="000000"/>
                    </a:solidFill>
                    <a:effectLst/>
                    <a:uLnTx/>
                    <a:uFillTx/>
                    <a:ea typeface="+mn-ea"/>
                    <a:cs typeface="+mn-cs"/>
                  </a:rPr>
                  <a:t> </a:t>
                </a:r>
                <a:r>
                  <a:rPr kumimoji="0" lang="en-US" sz="4400" b="0" i="0" u="none" strike="noStrike" kern="1200" cap="none" spc="0" normalizeH="0" baseline="0" noProof="0" err="1">
                    <a:ln>
                      <a:noFill/>
                    </a:ln>
                    <a:solidFill>
                      <a:srgbClr val="000000"/>
                    </a:solidFill>
                    <a:effectLst/>
                    <a:uLnTx/>
                    <a:uFillTx/>
                    <a:ea typeface="+mn-ea"/>
                    <a:cs typeface="+mn-cs"/>
                  </a:rPr>
                  <a:t>đúng</a:t>
                </a:r>
                <a:r>
                  <a:rPr kumimoji="0" lang="en-US" sz="4400" b="0" i="0" u="none" strike="noStrike" kern="1200" cap="none" spc="0" normalizeH="0" baseline="0" noProof="0">
                    <a:ln>
                      <a:noFill/>
                    </a:ln>
                    <a:solidFill>
                      <a:srgbClr val="000000"/>
                    </a:solidFill>
                    <a:effectLst/>
                    <a:uLnTx/>
                    <a:uFillTx/>
                    <a:ea typeface="+mn-ea"/>
                    <a:cs typeface="+mn-cs"/>
                  </a:rPr>
                  <a:t> nhịp</a:t>
                </a:r>
                <a:endParaRPr kumimoji="0" lang="en-US" sz="4400" b="0" i="0" u="none" strike="noStrike" kern="1200" cap="none" spc="0" normalizeH="0" baseline="0" noProof="0" dirty="0">
                  <a:ln>
                    <a:noFill/>
                  </a:ln>
                  <a:solidFill>
                    <a:srgbClr val="000000"/>
                  </a:solidFill>
                  <a:effectLst/>
                  <a:uLnTx/>
                  <a:uFillTx/>
                  <a:ea typeface="+mn-ea"/>
                  <a:cs typeface="+mn-cs"/>
                </a:endParaRPr>
              </a:p>
            </p:txBody>
          </p:sp>
          <p:sp>
            <p:nvSpPr>
              <p:cNvPr id="19" name="Rectangle: Rounded Corners 18">
                <a:extLst>
                  <a:ext uri="{FF2B5EF4-FFF2-40B4-BE49-F238E27FC236}">
                    <a16:creationId xmlns:a16="http://schemas.microsoft.com/office/drawing/2014/main" id="{98C05092-F51E-2B9D-3676-07D80C468726}"/>
                  </a:ext>
                </a:extLst>
              </p:cNvPr>
              <p:cNvSpPr/>
              <p:nvPr/>
            </p:nvSpPr>
            <p:spPr>
              <a:xfrm>
                <a:off x="3605838" y="1242806"/>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9" name="Picture 8">
              <a:extLst>
                <a:ext uri="{FF2B5EF4-FFF2-40B4-BE49-F238E27FC236}">
                  <a16:creationId xmlns:a16="http://schemas.microsoft.com/office/drawing/2014/main" id="{53CA10CE-8891-88AB-ACF6-5769F774FE94}"/>
                </a:ext>
              </a:extLst>
            </p:cNvPr>
            <p:cNvPicPr>
              <a:picLocks noChangeAspect="1"/>
            </p:cNvPicPr>
            <p:nvPr/>
          </p:nvPicPr>
          <p:blipFill>
            <a:blip r:embed="rId2"/>
            <a:stretch>
              <a:fillRect/>
            </a:stretch>
          </p:blipFill>
          <p:spPr>
            <a:xfrm>
              <a:off x="7943412" y="4961962"/>
              <a:ext cx="469963" cy="469963"/>
            </a:xfrm>
            <a:prstGeom prst="rect">
              <a:avLst/>
            </a:prstGeom>
          </p:spPr>
        </p:pic>
        <p:pic>
          <p:nvPicPr>
            <p:cNvPr id="10" name="Picture 9">
              <a:extLst>
                <a:ext uri="{FF2B5EF4-FFF2-40B4-BE49-F238E27FC236}">
                  <a16:creationId xmlns:a16="http://schemas.microsoft.com/office/drawing/2014/main" id="{24471A7B-36ED-090E-E8A8-2F3EE7F94B2A}"/>
                </a:ext>
              </a:extLst>
            </p:cNvPr>
            <p:cNvPicPr>
              <a:picLocks noChangeAspect="1"/>
            </p:cNvPicPr>
            <p:nvPr/>
          </p:nvPicPr>
          <p:blipFill>
            <a:blip r:embed="rId3"/>
            <a:stretch>
              <a:fillRect/>
            </a:stretch>
          </p:blipFill>
          <p:spPr>
            <a:xfrm>
              <a:off x="7386738" y="4961962"/>
              <a:ext cx="469963" cy="469963"/>
            </a:xfrm>
            <a:prstGeom prst="rect">
              <a:avLst/>
            </a:prstGeom>
          </p:spPr>
        </p:pic>
        <p:pic>
          <p:nvPicPr>
            <p:cNvPr id="11" name="Picture 10">
              <a:extLst>
                <a:ext uri="{FF2B5EF4-FFF2-40B4-BE49-F238E27FC236}">
                  <a16:creationId xmlns:a16="http://schemas.microsoft.com/office/drawing/2014/main" id="{EEB22268-27A3-FB9F-116A-453E8E0A1EF6}"/>
                </a:ext>
              </a:extLst>
            </p:cNvPr>
            <p:cNvPicPr>
              <a:picLocks noChangeAspect="1"/>
            </p:cNvPicPr>
            <p:nvPr/>
          </p:nvPicPr>
          <p:blipFill>
            <a:blip r:embed="rId4"/>
            <a:stretch>
              <a:fillRect/>
            </a:stretch>
          </p:blipFill>
          <p:spPr>
            <a:xfrm>
              <a:off x="8500086" y="4961962"/>
              <a:ext cx="469963" cy="469963"/>
            </a:xfrm>
            <a:prstGeom prst="rect">
              <a:avLst/>
            </a:prstGeom>
          </p:spPr>
        </p:pic>
        <p:pic>
          <p:nvPicPr>
            <p:cNvPr id="12" name="Picture 11">
              <a:extLst>
                <a:ext uri="{FF2B5EF4-FFF2-40B4-BE49-F238E27FC236}">
                  <a16:creationId xmlns:a16="http://schemas.microsoft.com/office/drawing/2014/main" id="{B2FDF777-98B0-0F0B-A77E-6E136CB8EAB3}"/>
                </a:ext>
              </a:extLst>
            </p:cNvPr>
            <p:cNvPicPr>
              <a:picLocks noChangeAspect="1"/>
            </p:cNvPicPr>
            <p:nvPr/>
          </p:nvPicPr>
          <p:blipFill>
            <a:blip r:embed="rId2"/>
            <a:stretch>
              <a:fillRect/>
            </a:stretch>
          </p:blipFill>
          <p:spPr>
            <a:xfrm>
              <a:off x="7934178" y="5531162"/>
              <a:ext cx="469963" cy="469963"/>
            </a:xfrm>
            <a:prstGeom prst="rect">
              <a:avLst/>
            </a:prstGeom>
          </p:spPr>
        </p:pic>
        <p:pic>
          <p:nvPicPr>
            <p:cNvPr id="13" name="Picture 12">
              <a:extLst>
                <a:ext uri="{FF2B5EF4-FFF2-40B4-BE49-F238E27FC236}">
                  <a16:creationId xmlns:a16="http://schemas.microsoft.com/office/drawing/2014/main" id="{AF205C6D-0286-9402-F79C-CE3C85ADD35B}"/>
                </a:ext>
              </a:extLst>
            </p:cNvPr>
            <p:cNvPicPr>
              <a:picLocks noChangeAspect="1"/>
            </p:cNvPicPr>
            <p:nvPr/>
          </p:nvPicPr>
          <p:blipFill>
            <a:blip r:embed="rId3"/>
            <a:stretch>
              <a:fillRect/>
            </a:stretch>
          </p:blipFill>
          <p:spPr>
            <a:xfrm>
              <a:off x="7377502" y="5531162"/>
              <a:ext cx="469963" cy="469963"/>
            </a:xfrm>
            <a:prstGeom prst="rect">
              <a:avLst/>
            </a:prstGeom>
          </p:spPr>
        </p:pic>
        <p:pic>
          <p:nvPicPr>
            <p:cNvPr id="14" name="Picture 13">
              <a:extLst>
                <a:ext uri="{FF2B5EF4-FFF2-40B4-BE49-F238E27FC236}">
                  <a16:creationId xmlns:a16="http://schemas.microsoft.com/office/drawing/2014/main" id="{B8EE8262-38EE-E60D-CBD8-2D3C067B368B}"/>
                </a:ext>
              </a:extLst>
            </p:cNvPr>
            <p:cNvPicPr>
              <a:picLocks noChangeAspect="1"/>
            </p:cNvPicPr>
            <p:nvPr/>
          </p:nvPicPr>
          <p:blipFill>
            <a:blip r:embed="rId4"/>
            <a:stretch>
              <a:fillRect/>
            </a:stretch>
          </p:blipFill>
          <p:spPr>
            <a:xfrm>
              <a:off x="8490852" y="5531162"/>
              <a:ext cx="469963" cy="469963"/>
            </a:xfrm>
            <a:prstGeom prst="rect">
              <a:avLst/>
            </a:prstGeom>
          </p:spPr>
        </p:pic>
        <p:pic>
          <p:nvPicPr>
            <p:cNvPr id="15" name="Picture 14">
              <a:extLst>
                <a:ext uri="{FF2B5EF4-FFF2-40B4-BE49-F238E27FC236}">
                  <a16:creationId xmlns:a16="http://schemas.microsoft.com/office/drawing/2014/main" id="{074B611B-F8A6-2CB8-B7DE-602E2C02638D}"/>
                </a:ext>
              </a:extLst>
            </p:cNvPr>
            <p:cNvPicPr>
              <a:picLocks noChangeAspect="1"/>
            </p:cNvPicPr>
            <p:nvPr/>
          </p:nvPicPr>
          <p:blipFill>
            <a:blip r:embed="rId2"/>
            <a:stretch>
              <a:fillRect/>
            </a:stretch>
          </p:blipFill>
          <p:spPr>
            <a:xfrm>
              <a:off x="9779390" y="6111796"/>
              <a:ext cx="385193" cy="385193"/>
            </a:xfrm>
            <a:prstGeom prst="rect">
              <a:avLst/>
            </a:prstGeom>
          </p:spPr>
        </p:pic>
        <p:pic>
          <p:nvPicPr>
            <p:cNvPr id="16" name="Picture 15">
              <a:extLst>
                <a:ext uri="{FF2B5EF4-FFF2-40B4-BE49-F238E27FC236}">
                  <a16:creationId xmlns:a16="http://schemas.microsoft.com/office/drawing/2014/main" id="{89828B8B-886A-95F5-5F21-C3140B3064ED}"/>
                </a:ext>
              </a:extLst>
            </p:cNvPr>
            <p:cNvPicPr>
              <a:picLocks noChangeAspect="1"/>
            </p:cNvPicPr>
            <p:nvPr/>
          </p:nvPicPr>
          <p:blipFill>
            <a:blip r:embed="rId3"/>
            <a:stretch>
              <a:fillRect/>
            </a:stretch>
          </p:blipFill>
          <p:spPr>
            <a:xfrm>
              <a:off x="9323216" y="6114563"/>
              <a:ext cx="385193" cy="385193"/>
            </a:xfrm>
            <a:prstGeom prst="rect">
              <a:avLst/>
            </a:prstGeom>
          </p:spPr>
        </p:pic>
        <p:pic>
          <p:nvPicPr>
            <p:cNvPr id="17" name="Picture 16">
              <a:extLst>
                <a:ext uri="{FF2B5EF4-FFF2-40B4-BE49-F238E27FC236}">
                  <a16:creationId xmlns:a16="http://schemas.microsoft.com/office/drawing/2014/main" id="{8654D4E6-6CED-E84C-68A9-62FE7AF6BA05}"/>
                </a:ext>
              </a:extLst>
            </p:cNvPr>
            <p:cNvPicPr>
              <a:picLocks noChangeAspect="1"/>
            </p:cNvPicPr>
            <p:nvPr/>
          </p:nvPicPr>
          <p:blipFill>
            <a:blip r:embed="rId4"/>
            <a:stretch>
              <a:fillRect/>
            </a:stretch>
          </p:blipFill>
          <p:spPr>
            <a:xfrm>
              <a:off x="10304005" y="6111796"/>
              <a:ext cx="385193" cy="385193"/>
            </a:xfrm>
            <a:prstGeom prst="rect">
              <a:avLst/>
            </a:prstGeom>
          </p:spPr>
        </p:pic>
      </p:grpSp>
      <p:pic>
        <p:nvPicPr>
          <p:cNvPr id="20" name="Picture 19">
            <a:extLst>
              <a:ext uri="{FF2B5EF4-FFF2-40B4-BE49-F238E27FC236}">
                <a16:creationId xmlns:a16="http://schemas.microsoft.com/office/drawing/2014/main" id="{74692C46-1C40-1B8B-97C4-EE2C2A8A11D5}"/>
              </a:ext>
            </a:extLst>
          </p:cNvPr>
          <p:cNvPicPr>
            <a:picLocks noChangeAspect="1"/>
          </p:cNvPicPr>
          <p:nvPr/>
        </p:nvPicPr>
        <p:blipFill>
          <a:blip r:embed="rId5"/>
          <a:srcRect/>
          <a:stretch>
            <a:fillRect/>
          </a:stretch>
        </p:blipFill>
        <p:spPr>
          <a:xfrm>
            <a:off x="2220003" y="2852016"/>
            <a:ext cx="1815577" cy="3842491"/>
          </a:xfrm>
          <a:prstGeom prst="rect">
            <a:avLst/>
          </a:prstGeom>
        </p:spPr>
      </p:pic>
      <p:pic>
        <p:nvPicPr>
          <p:cNvPr id="21" name="Picture 20">
            <a:extLst>
              <a:ext uri="{FF2B5EF4-FFF2-40B4-BE49-F238E27FC236}">
                <a16:creationId xmlns:a16="http://schemas.microsoft.com/office/drawing/2014/main" id="{CBDCCBCD-D18E-DB77-6915-5693D7E651E4}"/>
              </a:ext>
            </a:extLst>
          </p:cNvPr>
          <p:cNvPicPr>
            <a:picLocks noChangeAspect="1"/>
          </p:cNvPicPr>
          <p:nvPr/>
        </p:nvPicPr>
        <p:blipFill>
          <a:blip r:embed="rId6"/>
          <a:srcRect/>
          <a:stretch>
            <a:fillRect/>
          </a:stretch>
        </p:blipFill>
        <p:spPr>
          <a:xfrm>
            <a:off x="535348" y="2879554"/>
            <a:ext cx="1497369" cy="3814953"/>
          </a:xfrm>
          <a:prstGeom prst="rect">
            <a:avLst/>
          </a:prstGeom>
        </p:spPr>
      </p:pic>
      <p:pic>
        <p:nvPicPr>
          <p:cNvPr id="22" name="Picture 21">
            <a:extLst>
              <a:ext uri="{FF2B5EF4-FFF2-40B4-BE49-F238E27FC236}">
                <a16:creationId xmlns:a16="http://schemas.microsoft.com/office/drawing/2014/main" id="{A0FACFBF-A80B-5F77-5884-243D09925424}"/>
              </a:ext>
            </a:extLst>
          </p:cNvPr>
          <p:cNvPicPr>
            <a:picLocks noChangeAspect="1"/>
          </p:cNvPicPr>
          <p:nvPr/>
        </p:nvPicPr>
        <p:blipFill>
          <a:blip r:embed="rId7"/>
          <a:stretch>
            <a:fillRect/>
          </a:stretch>
        </p:blipFill>
        <p:spPr>
          <a:xfrm>
            <a:off x="133067" y="765369"/>
            <a:ext cx="12058933" cy="1383912"/>
          </a:xfrm>
          <a:prstGeom prst="rect">
            <a:avLst/>
          </a:prstGeom>
        </p:spPr>
      </p:pic>
    </p:spTree>
    <p:extLst>
      <p:ext uri="{BB962C8B-B14F-4D97-AF65-F5344CB8AC3E}">
        <p14:creationId xmlns:p14="http://schemas.microsoft.com/office/powerpoint/2010/main" val="35634679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6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4631021"/>
            <a:ext cx="1838773" cy="2156344"/>
          </a:xfrm>
          <a:custGeom>
            <a:avLst/>
            <a:gdLst/>
            <a:ahLst/>
            <a:cxnLst/>
            <a:rect l="l" t="t" r="r" b="b"/>
            <a:pathLst>
              <a:path w="2758160" h="3234516">
                <a:moveTo>
                  <a:pt x="0" y="0"/>
                </a:moveTo>
                <a:lnTo>
                  <a:pt x="2758160" y="0"/>
                </a:lnTo>
                <a:lnTo>
                  <a:pt x="2758160" y="3234515"/>
                </a:lnTo>
                <a:lnTo>
                  <a:pt x="0" y="3234515"/>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defTabSz="609630"/>
            <a:endParaRPr lang="en-US" sz="1200">
              <a:solidFill>
                <a:srgbClr val="002060"/>
              </a:solidFill>
              <a:latin typeface="Cambria" panose="02040503050406030204" pitchFamily="18" charset="0"/>
              <a:ea typeface="Cambria" panose="02040503050406030204" pitchFamily="18" charset="0"/>
            </a:endParaRPr>
          </a:p>
        </p:txBody>
      </p:sp>
      <p:sp>
        <p:nvSpPr>
          <p:cNvPr id="4" name="Freeform 4"/>
          <p:cNvSpPr/>
          <p:nvPr/>
        </p:nvSpPr>
        <p:spPr>
          <a:xfrm>
            <a:off x="-388376" y="5709194"/>
            <a:ext cx="4775155" cy="1400661"/>
          </a:xfrm>
          <a:custGeom>
            <a:avLst/>
            <a:gdLst/>
            <a:ahLst/>
            <a:cxnLst/>
            <a:rect l="l" t="t" r="r" b="b"/>
            <a:pathLst>
              <a:path w="7162732" h="2100992">
                <a:moveTo>
                  <a:pt x="0" y="0"/>
                </a:moveTo>
                <a:lnTo>
                  <a:pt x="7162731" y="0"/>
                </a:lnTo>
                <a:lnTo>
                  <a:pt x="7162731" y="2100992"/>
                </a:lnTo>
                <a:lnTo>
                  <a:pt x="0" y="2100992"/>
                </a:lnTo>
                <a:lnTo>
                  <a:pt x="0" y="0"/>
                </a:lnTo>
                <a:close/>
              </a:path>
            </a:pathLst>
          </a:custGeom>
          <a:blipFill>
            <a:blip r:embed="rId5"/>
            <a:stretch>
              <a:fillRect/>
            </a:stretch>
          </a:blipFill>
        </p:spPr>
        <p:txBody>
          <a:bodyPr/>
          <a:lstStyle/>
          <a:p>
            <a:pPr defTabSz="609630"/>
            <a:endParaRPr lang="en-US" sz="1200">
              <a:solidFill>
                <a:srgbClr val="002060"/>
              </a:solidFill>
              <a:latin typeface="Cambria" panose="02040503050406030204" pitchFamily="18" charset="0"/>
              <a:ea typeface="Cambria" panose="02040503050406030204" pitchFamily="18" charset="0"/>
            </a:endParaRPr>
          </a:p>
        </p:txBody>
      </p:sp>
      <p:sp>
        <p:nvSpPr>
          <p:cNvPr id="5" name="Freeform 5"/>
          <p:cNvSpPr/>
          <p:nvPr/>
        </p:nvSpPr>
        <p:spPr>
          <a:xfrm>
            <a:off x="3888532" y="5822686"/>
            <a:ext cx="4775155" cy="1400661"/>
          </a:xfrm>
          <a:custGeom>
            <a:avLst/>
            <a:gdLst/>
            <a:ahLst/>
            <a:cxnLst/>
            <a:rect l="l" t="t" r="r" b="b"/>
            <a:pathLst>
              <a:path w="7162732" h="2100992">
                <a:moveTo>
                  <a:pt x="0" y="0"/>
                </a:moveTo>
                <a:lnTo>
                  <a:pt x="7162732" y="0"/>
                </a:lnTo>
                <a:lnTo>
                  <a:pt x="7162732" y="2100992"/>
                </a:lnTo>
                <a:lnTo>
                  <a:pt x="0" y="2100992"/>
                </a:lnTo>
                <a:lnTo>
                  <a:pt x="0" y="0"/>
                </a:lnTo>
                <a:close/>
              </a:path>
            </a:pathLst>
          </a:custGeom>
          <a:blipFill>
            <a:blip r:embed="rId5"/>
            <a:stretch>
              <a:fillRect/>
            </a:stretch>
          </a:blipFill>
        </p:spPr>
        <p:txBody>
          <a:bodyPr/>
          <a:lstStyle/>
          <a:p>
            <a:pPr defTabSz="609630"/>
            <a:endParaRPr lang="en-US" sz="1200">
              <a:solidFill>
                <a:srgbClr val="002060"/>
              </a:solidFill>
              <a:latin typeface="Cambria" panose="02040503050406030204" pitchFamily="18" charset="0"/>
              <a:ea typeface="Cambria" panose="02040503050406030204" pitchFamily="18" charset="0"/>
            </a:endParaRPr>
          </a:p>
        </p:txBody>
      </p:sp>
      <p:sp>
        <p:nvSpPr>
          <p:cNvPr id="6" name="Freeform 6"/>
          <p:cNvSpPr/>
          <p:nvPr/>
        </p:nvSpPr>
        <p:spPr>
          <a:xfrm>
            <a:off x="7805221" y="5709194"/>
            <a:ext cx="4775155" cy="1400661"/>
          </a:xfrm>
          <a:custGeom>
            <a:avLst/>
            <a:gdLst/>
            <a:ahLst/>
            <a:cxnLst/>
            <a:rect l="l" t="t" r="r" b="b"/>
            <a:pathLst>
              <a:path w="7162732" h="2100992">
                <a:moveTo>
                  <a:pt x="0" y="0"/>
                </a:moveTo>
                <a:lnTo>
                  <a:pt x="7162731" y="0"/>
                </a:lnTo>
                <a:lnTo>
                  <a:pt x="7162731" y="2100992"/>
                </a:lnTo>
                <a:lnTo>
                  <a:pt x="0" y="2100992"/>
                </a:lnTo>
                <a:lnTo>
                  <a:pt x="0" y="0"/>
                </a:lnTo>
                <a:close/>
              </a:path>
            </a:pathLst>
          </a:custGeom>
          <a:blipFill>
            <a:blip r:embed="rId5"/>
            <a:stretch>
              <a:fillRect/>
            </a:stretch>
          </a:blipFill>
        </p:spPr>
        <p:txBody>
          <a:bodyPr/>
          <a:lstStyle/>
          <a:p>
            <a:pPr defTabSz="609630"/>
            <a:endParaRPr lang="en-US" sz="1200">
              <a:solidFill>
                <a:srgbClr val="002060"/>
              </a:solidFill>
              <a:latin typeface="Cambria" panose="02040503050406030204" pitchFamily="18" charset="0"/>
              <a:ea typeface="Cambria" panose="02040503050406030204" pitchFamily="18" charset="0"/>
            </a:endParaRPr>
          </a:p>
        </p:txBody>
      </p:sp>
      <p:sp>
        <p:nvSpPr>
          <p:cNvPr id="7" name="Freeform 7"/>
          <p:cNvSpPr/>
          <p:nvPr/>
        </p:nvSpPr>
        <p:spPr>
          <a:xfrm>
            <a:off x="4129751" y="2378208"/>
            <a:ext cx="1247506" cy="1431857"/>
          </a:xfrm>
          <a:custGeom>
            <a:avLst/>
            <a:gdLst/>
            <a:ahLst/>
            <a:cxnLst/>
            <a:rect l="l" t="t" r="r" b="b"/>
            <a:pathLst>
              <a:path w="1871259" h="2147786">
                <a:moveTo>
                  <a:pt x="0" y="0"/>
                </a:moveTo>
                <a:lnTo>
                  <a:pt x="1871259" y="0"/>
                </a:lnTo>
                <a:lnTo>
                  <a:pt x="1871259" y="2147786"/>
                </a:lnTo>
                <a:lnTo>
                  <a:pt x="0" y="214778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defTabSz="609630"/>
            <a:endParaRPr lang="en-US" sz="1200">
              <a:solidFill>
                <a:srgbClr val="002060"/>
              </a:solidFill>
              <a:latin typeface="Cambria" panose="02040503050406030204" pitchFamily="18" charset="0"/>
              <a:ea typeface="Cambria" panose="02040503050406030204" pitchFamily="18" charset="0"/>
            </a:endParaRPr>
          </a:p>
        </p:txBody>
      </p:sp>
      <p:grpSp>
        <p:nvGrpSpPr>
          <p:cNvPr id="16" name="Group 15"/>
          <p:cNvGrpSpPr/>
          <p:nvPr/>
        </p:nvGrpSpPr>
        <p:grpSpPr>
          <a:xfrm>
            <a:off x="673769" y="1792705"/>
            <a:ext cx="3213489" cy="3156922"/>
            <a:chOff x="0" y="1740671"/>
            <a:chExt cx="6906091" cy="7425905"/>
          </a:xfrm>
        </p:grpSpPr>
        <p:sp>
          <p:nvSpPr>
            <p:cNvPr id="8" name="Freeform 8"/>
            <p:cNvSpPr/>
            <p:nvPr/>
          </p:nvSpPr>
          <p:spPr>
            <a:xfrm>
              <a:off x="0" y="1740671"/>
              <a:ext cx="6906091" cy="7425905"/>
            </a:xfrm>
            <a:custGeom>
              <a:avLst/>
              <a:gdLst/>
              <a:ahLst/>
              <a:cxnLst/>
              <a:rect l="l" t="t" r="r" b="b"/>
              <a:pathLst>
                <a:path w="6906091" h="7425905">
                  <a:moveTo>
                    <a:pt x="0" y="0"/>
                  </a:moveTo>
                  <a:lnTo>
                    <a:pt x="6906091" y="0"/>
                  </a:lnTo>
                  <a:lnTo>
                    <a:pt x="6906091" y="7425905"/>
                  </a:lnTo>
                  <a:lnTo>
                    <a:pt x="0" y="742590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defTabSz="609630"/>
              <a:endParaRPr lang="en-US" sz="3200">
                <a:solidFill>
                  <a:srgbClr val="002060"/>
                </a:solidFill>
                <a:latin typeface="Cambria" panose="02040503050406030204" pitchFamily="18" charset="0"/>
                <a:ea typeface="Cambria" panose="02040503050406030204" pitchFamily="18" charset="0"/>
              </a:endParaRPr>
            </a:p>
          </p:txBody>
        </p:sp>
        <p:sp>
          <p:nvSpPr>
            <p:cNvPr id="13" name="TextBox 13"/>
            <p:cNvSpPr txBox="1"/>
            <p:nvPr/>
          </p:nvSpPr>
          <p:spPr>
            <a:xfrm>
              <a:off x="1494807" y="3774048"/>
              <a:ext cx="3800476" cy="1592735"/>
            </a:xfrm>
            <a:prstGeom prst="rect">
              <a:avLst/>
            </a:prstGeom>
          </p:spPr>
          <p:txBody>
            <a:bodyPr wrap="square" lIns="0" tIns="0" rIns="0" bIns="0" rtlCol="0" anchor="t">
              <a:spAutoFit/>
            </a:bodyPr>
            <a:lstStyle/>
            <a:p>
              <a:pPr algn="ctr" defTabSz="609630"/>
              <a:r>
                <a:rPr lang="en-US" sz="4400" b="0" i="0" u="none" strike="noStrike" dirty="0" err="1">
                  <a:solidFill>
                    <a:srgbClr val="FF0000"/>
                  </a:solidFill>
                  <a:effectLst/>
                  <a:latin typeface="Cambria" panose="02040503050406030204" pitchFamily="18" charset="0"/>
                  <a:ea typeface="Cambria" panose="02040503050406030204" pitchFamily="18" charset="0"/>
                </a:rPr>
                <a:t>Pra</a:t>
              </a:r>
              <a:r>
                <a:rPr lang="en-US" sz="4400" b="0" i="0" u="none" strike="noStrike" dirty="0">
                  <a:solidFill>
                    <a:srgbClr val="FF0000"/>
                  </a:solidFill>
                  <a:effectLst/>
                  <a:latin typeface="Cambria" panose="02040503050406030204" pitchFamily="18" charset="0"/>
                  <a:ea typeface="Cambria" panose="02040503050406030204" pitchFamily="18" charset="0"/>
                </a:rPr>
                <a:t>-ha</a:t>
              </a:r>
              <a:endParaRPr lang="en-US" sz="16600" dirty="0">
                <a:solidFill>
                  <a:srgbClr val="FF0000"/>
                </a:solidFill>
                <a:latin typeface="Cambria" panose="02040503050406030204" pitchFamily="18" charset="0"/>
                <a:ea typeface="Cambria" panose="02040503050406030204" pitchFamily="18" charset="0"/>
              </a:endParaRPr>
            </a:p>
          </p:txBody>
        </p:sp>
      </p:grpSp>
      <p:sp>
        <p:nvSpPr>
          <p:cNvPr id="14" name="TextBox 14"/>
          <p:cNvSpPr txBox="1"/>
          <p:nvPr/>
        </p:nvSpPr>
        <p:spPr>
          <a:xfrm>
            <a:off x="5666874" y="2553756"/>
            <a:ext cx="6633410" cy="3139321"/>
          </a:xfrm>
          <a:prstGeom prst="rect">
            <a:avLst/>
          </a:prstGeom>
        </p:spPr>
        <p:txBody>
          <a:bodyPr wrap="square" lIns="0" tIns="0" rIns="0" bIns="0" rtlCol="0" anchor="t">
            <a:spAutoFit/>
          </a:bodyPr>
          <a:lstStyle/>
          <a:p>
            <a:r>
              <a:rPr lang="vi-VN" sz="4400" dirty="0">
                <a:solidFill>
                  <a:srgbClr val="002060"/>
                </a:solidFill>
                <a:latin typeface="Cambria" panose="02040503050406030204" pitchFamily="18" charset="0"/>
                <a:ea typeface="Cambria" panose="02040503050406030204" pitchFamily="18" charset="0"/>
              </a:rPr>
              <a:t>thủ đô nước Cộng hoà Séc.</a:t>
            </a:r>
            <a:endParaRPr lang="vi-VN" sz="8000" dirty="0">
              <a:solidFill>
                <a:srgbClr val="002060"/>
              </a:solidFill>
              <a:latin typeface="Cambria" panose="02040503050406030204" pitchFamily="18" charset="0"/>
              <a:ea typeface="Cambria" panose="02040503050406030204" pitchFamily="18" charset="0"/>
            </a:endParaRPr>
          </a:p>
          <a:p>
            <a:r>
              <a:rPr lang="vi-VN" sz="8000" dirty="0">
                <a:solidFill>
                  <a:srgbClr val="002060"/>
                </a:solidFill>
                <a:latin typeface="Cambria" panose="02040503050406030204" pitchFamily="18" charset="0"/>
                <a:ea typeface="Cambria" panose="02040503050406030204" pitchFamily="18" charset="0"/>
              </a:rPr>
              <a:t/>
            </a:r>
            <a:br>
              <a:rPr lang="vi-VN" sz="8000" dirty="0">
                <a:solidFill>
                  <a:srgbClr val="002060"/>
                </a:solidFill>
                <a:latin typeface="Cambria" panose="02040503050406030204" pitchFamily="18" charset="0"/>
                <a:ea typeface="Cambria" panose="02040503050406030204" pitchFamily="18" charset="0"/>
              </a:rPr>
            </a:br>
            <a:endParaRPr lang="en-US" sz="8000" b="1" dirty="0">
              <a:solidFill>
                <a:srgbClr val="002060"/>
              </a:solidFill>
              <a:latin typeface="Cambria" panose="02040503050406030204" pitchFamily="18" charset="0"/>
              <a:ea typeface="Cambria" panose="02040503050406030204" pitchFamily="18" charset="0"/>
            </a:endParaRPr>
          </a:p>
        </p:txBody>
      </p:sp>
      <p:pic>
        <p:nvPicPr>
          <p:cNvPr id="15" name="Picture 14"/>
          <p:cNvPicPr>
            <a:picLocks noChangeAspect="1"/>
          </p:cNvPicPr>
          <p:nvPr/>
        </p:nvPicPr>
        <p:blipFill>
          <a:blip r:embed="rId10"/>
          <a:stretch>
            <a:fillRect/>
          </a:stretch>
        </p:blipFill>
        <p:spPr>
          <a:xfrm>
            <a:off x="2391343" y="450597"/>
            <a:ext cx="7409314" cy="1247756"/>
          </a:xfrm>
          <a:prstGeom prst="rect">
            <a:avLst/>
          </a:prstGeom>
        </p:spPr>
      </p:pic>
      <p:pic>
        <p:nvPicPr>
          <p:cNvPr id="2050" name="Picture 2" descr="Praha – Wikipedia tiếng Việt">
            <a:extLst>
              <a:ext uri="{FF2B5EF4-FFF2-40B4-BE49-F238E27FC236}">
                <a16:creationId xmlns:a16="http://schemas.microsoft.com/office/drawing/2014/main" id="{9A5D41C6-AD9F-A7F9-2E62-1AC3C57161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83882" y="3627772"/>
            <a:ext cx="5360318" cy="3186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TotalTime>
  <Words>1218</Words>
  <Application>Microsoft Office PowerPoint</Application>
  <PresentationFormat>Widescreen</PresentationFormat>
  <Paragraphs>60</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vt:lpstr>
      <vt:lpstr>Cambria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65</cp:revision>
  <dcterms:created xsi:type="dcterms:W3CDTF">2024-07-21T01:54:37Z</dcterms:created>
  <dcterms:modified xsi:type="dcterms:W3CDTF">2025-06-06T11:39:12Z</dcterms:modified>
</cp:coreProperties>
</file>