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0"/>
  </p:notesMasterIdLst>
  <p:sldIdLst>
    <p:sldId id="256" r:id="rId2"/>
    <p:sldId id="300" r:id="rId3"/>
    <p:sldId id="327" r:id="rId4"/>
    <p:sldId id="301" r:id="rId5"/>
    <p:sldId id="302" r:id="rId6"/>
    <p:sldId id="331" r:id="rId7"/>
    <p:sldId id="270" r:id="rId8"/>
    <p:sldId id="316" r:id="rId9"/>
    <p:sldId id="272" r:id="rId10"/>
    <p:sldId id="273" r:id="rId11"/>
    <p:sldId id="274" r:id="rId12"/>
    <p:sldId id="275" r:id="rId13"/>
    <p:sldId id="318" r:id="rId14"/>
    <p:sldId id="276" r:id="rId15"/>
    <p:sldId id="321" r:id="rId16"/>
    <p:sldId id="333" r:id="rId17"/>
    <p:sldId id="324" r:id="rId18"/>
    <p:sldId id="334" r:id="rId19"/>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7" d="100"/>
          <a:sy n="47" d="100"/>
        </p:scale>
        <p:origin x="696" y="4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564CA6-06E3-4220-A70E-9BC80B372826}" type="datetimeFigureOut">
              <a:rPr lang="en-US" smtClean="0"/>
              <a:t>6/6/2025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049553-8D0F-4687-BF06-6921BE69440A}" type="slidenum">
              <a:rPr lang="en-US" smtClean="0"/>
              <a:t>‹#›</a:t>
            </a:fld>
            <a:endParaRPr lang="en-US"/>
          </a:p>
        </p:txBody>
      </p:sp>
    </p:spTree>
    <p:extLst>
      <p:ext uri="{BB962C8B-B14F-4D97-AF65-F5344CB8AC3E}">
        <p14:creationId xmlns:p14="http://schemas.microsoft.com/office/powerpoint/2010/main" val="22047606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049553-8D0F-4687-BF06-6921BE69440A}" type="slidenum">
              <a:rPr lang="en-US" smtClean="0"/>
              <a:t>18</a:t>
            </a:fld>
            <a:endParaRPr lang="en-US"/>
          </a:p>
        </p:txBody>
      </p:sp>
    </p:spTree>
    <p:extLst>
      <p:ext uri="{BB962C8B-B14F-4D97-AF65-F5344CB8AC3E}">
        <p14:creationId xmlns:p14="http://schemas.microsoft.com/office/powerpoint/2010/main" val="13838004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êu đề và Nội dun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14026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Đầu trang của Phần">
    <p:spTree>
      <p:nvGrpSpPr>
        <p:cNvPr id="1" name=""/>
        <p:cNvGrpSpPr/>
        <p:nvPr/>
      </p:nvGrpSpPr>
      <p:grpSpPr>
        <a:xfrm>
          <a:off x="0" y="0"/>
          <a:ext cx="0" cy="0"/>
          <a:chOff x="0" y="0"/>
          <a:chExt cx="0" cy="0"/>
        </a:xfrm>
      </p:grpSpPr>
    </p:spTree>
    <p:extLst>
      <p:ext uri="{BB962C8B-B14F-4D97-AF65-F5344CB8AC3E}">
        <p14:creationId xmlns:p14="http://schemas.microsoft.com/office/powerpoint/2010/main" val="8701360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298852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2796232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80" r:id="rId3"/>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0.png"/><Relationship Id="rId3" Type="http://schemas.openxmlformats.org/officeDocument/2006/relationships/image" Target="../media/image2.png"/><Relationship Id="rId7" Type="http://schemas.openxmlformats.org/officeDocument/2006/relationships/image" Target="../media/image5.png"/><Relationship Id="rId12" Type="http://schemas.openxmlformats.org/officeDocument/2006/relationships/image" Target="../media/image9.png"/><Relationship Id="rId17" Type="http://schemas.openxmlformats.org/officeDocument/2006/relationships/image" Target="../media/image14.png"/><Relationship Id="rId2" Type="http://schemas.openxmlformats.org/officeDocument/2006/relationships/image" Target="../media/image1.png"/><Relationship Id="rId16" Type="http://schemas.openxmlformats.org/officeDocument/2006/relationships/image" Target="../media/image13.png"/><Relationship Id="rId1" Type="http://schemas.openxmlformats.org/officeDocument/2006/relationships/slideLayout" Target="../slideLayouts/slideLayout3.xml"/><Relationship Id="rId6" Type="http://schemas.openxmlformats.org/officeDocument/2006/relationships/image" Target="../media/image4.png"/><Relationship Id="rId11" Type="http://schemas.openxmlformats.org/officeDocument/2006/relationships/image" Target="../media/image8.png"/><Relationship Id="rId5" Type="http://schemas.openxmlformats.org/officeDocument/2006/relationships/image" Target="../media/image57.svg"/><Relationship Id="rId15" Type="http://schemas.openxmlformats.org/officeDocument/2006/relationships/image" Target="../media/image12.png"/><Relationship Id="rId10" Type="http://schemas.openxmlformats.org/officeDocument/2006/relationships/image" Target="../media/image59.svg"/><Relationship Id="rId4" Type="http://schemas.openxmlformats.org/officeDocument/2006/relationships/image" Target="../media/image3.png"/><Relationship Id="rId9" Type="http://schemas.openxmlformats.org/officeDocument/2006/relationships/image" Target="../media/image7.png"/><Relationship Id="rId1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6.png"/><Relationship Id="rId1" Type="http://schemas.openxmlformats.org/officeDocument/2006/relationships/slideLayout" Target="../slideLayouts/slideLayout1.xml"/><Relationship Id="rId4" Type="http://schemas.openxmlformats.org/officeDocument/2006/relationships/image" Target="../media/image81.sv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7.png"/><Relationship Id="rId1" Type="http://schemas.openxmlformats.org/officeDocument/2006/relationships/slideLayout" Target="../slideLayouts/slideLayout1.xml"/><Relationship Id="rId4" Type="http://schemas.openxmlformats.org/officeDocument/2006/relationships/image" Target="../media/image81.sv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8.png"/><Relationship Id="rId1" Type="http://schemas.openxmlformats.org/officeDocument/2006/relationships/slideLayout" Target="../slideLayouts/slideLayout1.xml"/><Relationship Id="rId6" Type="http://schemas.openxmlformats.org/officeDocument/2006/relationships/image" Target="../media/image81.svg"/></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81.svg"/></Relationships>
</file>

<file path=ppt/slides/_rels/slide1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6.png"/><Relationship Id="rId1" Type="http://schemas.openxmlformats.org/officeDocument/2006/relationships/slideLayout" Target="../slideLayouts/slideLayout1.xml"/><Relationship Id="rId4" Type="http://schemas.openxmlformats.org/officeDocument/2006/relationships/image" Target="../media/image81.sv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1.svg"/></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1.svg"/><Relationship Id="rId2" Type="http://schemas.openxmlformats.org/officeDocument/2006/relationships/image" Target="../media/image18.pn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1.svg"/><Relationship Id="rId2" Type="http://schemas.openxmlformats.org/officeDocument/2006/relationships/image" Target="../media/image18.png"/><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71.svg"/><Relationship Id="rId2" Type="http://schemas.openxmlformats.org/officeDocument/2006/relationships/image" Target="../media/image18.png"/><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xml"/><Relationship Id="rId4" Type="http://schemas.openxmlformats.org/officeDocument/2006/relationships/image" Target="../media/image81.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292" b="-143131"/>
            </a:stretch>
          </a:blipFill>
        </p:spPr>
        <p:txBody>
          <a:bodyPr/>
          <a:lstStyle/>
          <a:p>
            <a:endParaRPr lang="en-US"/>
          </a:p>
        </p:txBody>
      </p:sp>
      <p:sp>
        <p:nvSpPr>
          <p:cNvPr id="3" name="Freeform 3"/>
          <p:cNvSpPr/>
          <p:nvPr/>
        </p:nvSpPr>
        <p:spPr>
          <a:xfrm>
            <a:off x="8663036" y="-24977"/>
            <a:ext cx="6885061" cy="4680739"/>
          </a:xfrm>
          <a:custGeom>
            <a:avLst/>
            <a:gdLst/>
            <a:ahLst/>
            <a:cxnLst/>
            <a:rect l="l" t="t" r="r" b="b"/>
            <a:pathLst>
              <a:path w="6885061" h="4680739">
                <a:moveTo>
                  <a:pt x="0" y="0"/>
                </a:moveTo>
                <a:lnTo>
                  <a:pt x="6885061" y="0"/>
                </a:lnTo>
                <a:lnTo>
                  <a:pt x="6885061" y="4680739"/>
                </a:lnTo>
                <a:lnTo>
                  <a:pt x="0" y="4680739"/>
                </a:lnTo>
                <a:lnTo>
                  <a:pt x="0" y="0"/>
                </a:lnTo>
                <a:close/>
              </a:path>
            </a:pathLst>
          </a:custGeom>
          <a:blipFill>
            <a:blip r:embed="rId3"/>
            <a:stretch>
              <a:fillRect r="-10994"/>
            </a:stretch>
          </a:blipFill>
        </p:spPr>
        <p:txBody>
          <a:bodyPr/>
          <a:lstStyle/>
          <a:p>
            <a:endParaRPr lang="en-US"/>
          </a:p>
        </p:txBody>
      </p:sp>
      <p:sp>
        <p:nvSpPr>
          <p:cNvPr id="4" name="Freeform 4"/>
          <p:cNvSpPr/>
          <p:nvPr/>
        </p:nvSpPr>
        <p:spPr>
          <a:xfrm flipH="1">
            <a:off x="2728199" y="-252038"/>
            <a:ext cx="4646190" cy="3158666"/>
          </a:xfrm>
          <a:custGeom>
            <a:avLst/>
            <a:gdLst/>
            <a:ahLst/>
            <a:cxnLst/>
            <a:rect l="l" t="t" r="r" b="b"/>
            <a:pathLst>
              <a:path w="4646190" h="3158666">
                <a:moveTo>
                  <a:pt x="4646191" y="0"/>
                </a:moveTo>
                <a:lnTo>
                  <a:pt x="0" y="0"/>
                </a:lnTo>
                <a:lnTo>
                  <a:pt x="0" y="3158665"/>
                </a:lnTo>
                <a:lnTo>
                  <a:pt x="4646191" y="3158665"/>
                </a:lnTo>
                <a:lnTo>
                  <a:pt x="4646191" y="0"/>
                </a:lnTo>
                <a:close/>
              </a:path>
            </a:pathLst>
          </a:custGeom>
          <a:blipFill>
            <a:blip r:embed="rId3"/>
            <a:stretch>
              <a:fillRect r="-10994"/>
            </a:stretch>
          </a:blipFill>
        </p:spPr>
        <p:txBody>
          <a:bodyPr/>
          <a:lstStyle/>
          <a:p>
            <a:endParaRPr lang="en-US"/>
          </a:p>
        </p:txBody>
      </p:sp>
      <p:sp>
        <p:nvSpPr>
          <p:cNvPr id="5" name="Freeform 5"/>
          <p:cNvSpPr/>
          <p:nvPr/>
        </p:nvSpPr>
        <p:spPr>
          <a:xfrm>
            <a:off x="-3047018" y="3326221"/>
            <a:ext cx="12719277" cy="5999571"/>
          </a:xfrm>
          <a:custGeom>
            <a:avLst/>
            <a:gdLst/>
            <a:ahLst/>
            <a:cxnLst/>
            <a:rect l="l" t="t" r="r" b="b"/>
            <a:pathLst>
              <a:path w="12719277" h="5999571">
                <a:moveTo>
                  <a:pt x="0" y="0"/>
                </a:moveTo>
                <a:lnTo>
                  <a:pt x="12719277" y="0"/>
                </a:lnTo>
                <a:lnTo>
                  <a:pt x="12719277" y="5999570"/>
                </a:lnTo>
                <a:lnTo>
                  <a:pt x="0" y="5999570"/>
                </a:lnTo>
                <a:lnTo>
                  <a:pt x="0" y="0"/>
                </a:lnTo>
                <a:close/>
              </a:path>
            </a:pathLst>
          </a:custGeom>
          <a:blipFill>
            <a:blip r:embed="rId4">
              <a:alphaModFix amt="16000"/>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6" name="Freeform 6"/>
          <p:cNvSpPr/>
          <p:nvPr/>
        </p:nvSpPr>
        <p:spPr>
          <a:xfrm>
            <a:off x="-6395068" y="3517709"/>
            <a:ext cx="9223212" cy="9724005"/>
          </a:xfrm>
          <a:custGeom>
            <a:avLst/>
            <a:gdLst/>
            <a:ahLst/>
            <a:cxnLst/>
            <a:rect l="l" t="t" r="r" b="b"/>
            <a:pathLst>
              <a:path w="9223212" h="9724005">
                <a:moveTo>
                  <a:pt x="0" y="0"/>
                </a:moveTo>
                <a:lnTo>
                  <a:pt x="9223213" y="0"/>
                </a:lnTo>
                <a:lnTo>
                  <a:pt x="9223213" y="9724005"/>
                </a:lnTo>
                <a:lnTo>
                  <a:pt x="0" y="9724005"/>
                </a:lnTo>
                <a:lnTo>
                  <a:pt x="0" y="0"/>
                </a:lnTo>
                <a:close/>
              </a:path>
            </a:pathLst>
          </a:custGeom>
          <a:blipFill>
            <a:blip r:embed="rId6"/>
            <a:stretch>
              <a:fillRect b="-23448"/>
            </a:stretch>
          </a:blipFill>
        </p:spPr>
        <p:txBody>
          <a:bodyPr/>
          <a:lstStyle/>
          <a:p>
            <a:endParaRPr lang="en-US"/>
          </a:p>
        </p:txBody>
      </p:sp>
      <p:sp>
        <p:nvSpPr>
          <p:cNvPr id="7" name="Freeform 7"/>
          <p:cNvSpPr/>
          <p:nvPr/>
        </p:nvSpPr>
        <p:spPr>
          <a:xfrm>
            <a:off x="9535995" y="2952810"/>
            <a:ext cx="12719277" cy="5999571"/>
          </a:xfrm>
          <a:custGeom>
            <a:avLst/>
            <a:gdLst/>
            <a:ahLst/>
            <a:cxnLst/>
            <a:rect l="l" t="t" r="r" b="b"/>
            <a:pathLst>
              <a:path w="12719277" h="5999571">
                <a:moveTo>
                  <a:pt x="0" y="0"/>
                </a:moveTo>
                <a:lnTo>
                  <a:pt x="12719277" y="0"/>
                </a:lnTo>
                <a:lnTo>
                  <a:pt x="12719277" y="5999571"/>
                </a:lnTo>
                <a:lnTo>
                  <a:pt x="0" y="5999571"/>
                </a:lnTo>
                <a:lnTo>
                  <a:pt x="0" y="0"/>
                </a:lnTo>
                <a:close/>
              </a:path>
            </a:pathLst>
          </a:custGeom>
          <a:blipFill>
            <a:blip r:embed="rId4">
              <a:alphaModFix amt="16000"/>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8" name="Freeform 8"/>
          <p:cNvSpPr/>
          <p:nvPr/>
        </p:nvSpPr>
        <p:spPr>
          <a:xfrm flipH="1">
            <a:off x="9846632" y="-3890224"/>
            <a:ext cx="12098003" cy="12754888"/>
          </a:xfrm>
          <a:custGeom>
            <a:avLst/>
            <a:gdLst/>
            <a:ahLst/>
            <a:cxnLst/>
            <a:rect l="l" t="t" r="r" b="b"/>
            <a:pathLst>
              <a:path w="12098003" h="12754888">
                <a:moveTo>
                  <a:pt x="12098003" y="0"/>
                </a:moveTo>
                <a:lnTo>
                  <a:pt x="0" y="0"/>
                </a:lnTo>
                <a:lnTo>
                  <a:pt x="0" y="12754888"/>
                </a:lnTo>
                <a:lnTo>
                  <a:pt x="12098003" y="12754888"/>
                </a:lnTo>
                <a:lnTo>
                  <a:pt x="12098003" y="0"/>
                </a:lnTo>
                <a:close/>
              </a:path>
            </a:pathLst>
          </a:custGeom>
          <a:blipFill>
            <a:blip r:embed="rId6"/>
            <a:stretch>
              <a:fillRect b="-23448"/>
            </a:stretch>
          </a:blipFill>
        </p:spPr>
        <p:txBody>
          <a:bodyPr/>
          <a:lstStyle/>
          <a:p>
            <a:endParaRPr lang="en-US"/>
          </a:p>
        </p:txBody>
      </p:sp>
      <p:sp>
        <p:nvSpPr>
          <p:cNvPr id="9" name="Freeform 9"/>
          <p:cNvSpPr/>
          <p:nvPr/>
        </p:nvSpPr>
        <p:spPr>
          <a:xfrm>
            <a:off x="14299033" y="-3351543"/>
            <a:ext cx="10270952" cy="8229600"/>
          </a:xfrm>
          <a:custGeom>
            <a:avLst/>
            <a:gdLst/>
            <a:ahLst/>
            <a:cxnLst/>
            <a:rect l="l" t="t" r="r" b="b"/>
            <a:pathLst>
              <a:path w="10270952" h="8229600">
                <a:moveTo>
                  <a:pt x="0" y="0"/>
                </a:moveTo>
                <a:lnTo>
                  <a:pt x="10270951" y="0"/>
                </a:lnTo>
                <a:lnTo>
                  <a:pt x="10270951" y="8229600"/>
                </a:lnTo>
                <a:lnTo>
                  <a:pt x="0" y="8229600"/>
                </a:lnTo>
                <a:lnTo>
                  <a:pt x="0" y="0"/>
                </a:lnTo>
                <a:close/>
              </a:path>
            </a:pathLst>
          </a:custGeom>
          <a:blipFill>
            <a:blip r:embed="rId7"/>
            <a:stretch>
              <a:fillRect/>
            </a:stretch>
          </a:blipFill>
        </p:spPr>
        <p:txBody>
          <a:bodyPr/>
          <a:lstStyle/>
          <a:p>
            <a:endParaRPr lang="en-US"/>
          </a:p>
        </p:txBody>
      </p:sp>
      <p:sp>
        <p:nvSpPr>
          <p:cNvPr id="10" name="Freeform 10"/>
          <p:cNvSpPr/>
          <p:nvPr/>
        </p:nvSpPr>
        <p:spPr>
          <a:xfrm>
            <a:off x="-5805929" y="-3890224"/>
            <a:ext cx="10270952" cy="8229600"/>
          </a:xfrm>
          <a:custGeom>
            <a:avLst/>
            <a:gdLst/>
            <a:ahLst/>
            <a:cxnLst/>
            <a:rect l="l" t="t" r="r" b="b"/>
            <a:pathLst>
              <a:path w="10270952" h="8229600">
                <a:moveTo>
                  <a:pt x="0" y="0"/>
                </a:moveTo>
                <a:lnTo>
                  <a:pt x="10270951" y="0"/>
                </a:lnTo>
                <a:lnTo>
                  <a:pt x="10270951" y="8229600"/>
                </a:lnTo>
                <a:lnTo>
                  <a:pt x="0" y="8229600"/>
                </a:lnTo>
                <a:lnTo>
                  <a:pt x="0" y="0"/>
                </a:lnTo>
                <a:close/>
              </a:path>
            </a:pathLst>
          </a:custGeom>
          <a:blipFill>
            <a:blip r:embed="rId7"/>
            <a:stretch>
              <a:fillRect/>
            </a:stretch>
          </a:blipFill>
        </p:spPr>
        <p:txBody>
          <a:bodyPr/>
          <a:lstStyle/>
          <a:p>
            <a:endParaRPr lang="en-US"/>
          </a:p>
        </p:txBody>
      </p:sp>
      <p:sp>
        <p:nvSpPr>
          <p:cNvPr id="11" name="Freeform 11"/>
          <p:cNvSpPr/>
          <p:nvPr/>
        </p:nvSpPr>
        <p:spPr>
          <a:xfrm flipH="1">
            <a:off x="-3489269" y="7084566"/>
            <a:ext cx="23032943" cy="4347468"/>
          </a:xfrm>
          <a:custGeom>
            <a:avLst/>
            <a:gdLst/>
            <a:ahLst/>
            <a:cxnLst/>
            <a:rect l="l" t="t" r="r" b="b"/>
            <a:pathLst>
              <a:path w="23032943" h="4347468">
                <a:moveTo>
                  <a:pt x="23032943" y="0"/>
                </a:moveTo>
                <a:lnTo>
                  <a:pt x="0" y="0"/>
                </a:lnTo>
                <a:lnTo>
                  <a:pt x="0" y="4347468"/>
                </a:lnTo>
                <a:lnTo>
                  <a:pt x="23032943" y="4347468"/>
                </a:lnTo>
                <a:lnTo>
                  <a:pt x="23032943" y="0"/>
                </a:lnTo>
                <a:close/>
              </a:path>
            </a:pathLst>
          </a:custGeom>
          <a:blipFill>
            <a:blip r:embed="rId8"/>
            <a:stretch>
              <a:fillRect/>
            </a:stretch>
          </a:blipFill>
        </p:spPr>
        <p:txBody>
          <a:bodyPr/>
          <a:lstStyle/>
          <a:p>
            <a:endParaRPr lang="en-US"/>
          </a:p>
        </p:txBody>
      </p:sp>
      <p:sp>
        <p:nvSpPr>
          <p:cNvPr id="12" name="Freeform 12"/>
          <p:cNvSpPr/>
          <p:nvPr/>
        </p:nvSpPr>
        <p:spPr>
          <a:xfrm>
            <a:off x="7165691" y="6944626"/>
            <a:ext cx="3956619" cy="2381165"/>
          </a:xfrm>
          <a:custGeom>
            <a:avLst/>
            <a:gdLst/>
            <a:ahLst/>
            <a:cxnLst/>
            <a:rect l="l" t="t" r="r" b="b"/>
            <a:pathLst>
              <a:path w="3956619" h="2381165">
                <a:moveTo>
                  <a:pt x="0" y="0"/>
                </a:moveTo>
                <a:lnTo>
                  <a:pt x="3956618" y="0"/>
                </a:lnTo>
                <a:lnTo>
                  <a:pt x="3956618" y="2381165"/>
                </a:lnTo>
                <a:lnTo>
                  <a:pt x="0" y="2381165"/>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endParaRPr lang="en-US"/>
          </a:p>
        </p:txBody>
      </p:sp>
      <p:sp>
        <p:nvSpPr>
          <p:cNvPr id="13" name="Freeform 13"/>
          <p:cNvSpPr/>
          <p:nvPr/>
        </p:nvSpPr>
        <p:spPr>
          <a:xfrm>
            <a:off x="-3802051" y="8097834"/>
            <a:ext cx="23032943" cy="4347468"/>
          </a:xfrm>
          <a:custGeom>
            <a:avLst/>
            <a:gdLst/>
            <a:ahLst/>
            <a:cxnLst/>
            <a:rect l="l" t="t" r="r" b="b"/>
            <a:pathLst>
              <a:path w="23032943" h="4347468">
                <a:moveTo>
                  <a:pt x="0" y="0"/>
                </a:moveTo>
                <a:lnTo>
                  <a:pt x="23032942" y="0"/>
                </a:lnTo>
                <a:lnTo>
                  <a:pt x="23032942" y="4347468"/>
                </a:lnTo>
                <a:lnTo>
                  <a:pt x="0" y="4347468"/>
                </a:lnTo>
                <a:lnTo>
                  <a:pt x="0" y="0"/>
                </a:lnTo>
                <a:close/>
              </a:path>
            </a:pathLst>
          </a:custGeom>
          <a:blipFill>
            <a:blip r:embed="rId8"/>
            <a:stretch>
              <a:fillRect/>
            </a:stretch>
          </a:blipFill>
        </p:spPr>
        <p:txBody>
          <a:bodyPr/>
          <a:lstStyle/>
          <a:p>
            <a:endParaRPr lang="en-US"/>
          </a:p>
        </p:txBody>
      </p:sp>
      <p:sp>
        <p:nvSpPr>
          <p:cNvPr id="14" name="Freeform 14"/>
          <p:cNvSpPr/>
          <p:nvPr/>
        </p:nvSpPr>
        <p:spPr>
          <a:xfrm flipH="1">
            <a:off x="12685006" y="2315392"/>
            <a:ext cx="7234538" cy="8890369"/>
          </a:xfrm>
          <a:custGeom>
            <a:avLst/>
            <a:gdLst/>
            <a:ahLst/>
            <a:cxnLst/>
            <a:rect l="l" t="t" r="r" b="b"/>
            <a:pathLst>
              <a:path w="7234538" h="8890369">
                <a:moveTo>
                  <a:pt x="7234537" y="0"/>
                </a:moveTo>
                <a:lnTo>
                  <a:pt x="0" y="0"/>
                </a:lnTo>
                <a:lnTo>
                  <a:pt x="0" y="8890369"/>
                </a:lnTo>
                <a:lnTo>
                  <a:pt x="7234537" y="8890369"/>
                </a:lnTo>
                <a:lnTo>
                  <a:pt x="7234537" y="0"/>
                </a:lnTo>
                <a:close/>
              </a:path>
            </a:pathLst>
          </a:custGeom>
          <a:blipFill>
            <a:blip r:embed="rId11"/>
            <a:stretch>
              <a:fillRect/>
            </a:stretch>
          </a:blipFill>
        </p:spPr>
        <p:txBody>
          <a:bodyPr/>
          <a:lstStyle/>
          <a:p>
            <a:endParaRPr lang="en-US"/>
          </a:p>
        </p:txBody>
      </p:sp>
      <p:sp>
        <p:nvSpPr>
          <p:cNvPr id="15" name="Freeform 15"/>
          <p:cNvSpPr/>
          <p:nvPr/>
        </p:nvSpPr>
        <p:spPr>
          <a:xfrm flipH="1">
            <a:off x="-1972821" y="2538711"/>
            <a:ext cx="7024115" cy="7892264"/>
          </a:xfrm>
          <a:custGeom>
            <a:avLst/>
            <a:gdLst/>
            <a:ahLst/>
            <a:cxnLst/>
            <a:rect l="l" t="t" r="r" b="b"/>
            <a:pathLst>
              <a:path w="7024115" h="7892264">
                <a:moveTo>
                  <a:pt x="7024116" y="0"/>
                </a:moveTo>
                <a:lnTo>
                  <a:pt x="0" y="0"/>
                </a:lnTo>
                <a:lnTo>
                  <a:pt x="0" y="7892265"/>
                </a:lnTo>
                <a:lnTo>
                  <a:pt x="7024116" y="7892265"/>
                </a:lnTo>
                <a:lnTo>
                  <a:pt x="7024116" y="0"/>
                </a:lnTo>
                <a:close/>
              </a:path>
            </a:pathLst>
          </a:custGeom>
          <a:blipFill>
            <a:blip r:embed="rId12"/>
            <a:stretch>
              <a:fillRect/>
            </a:stretch>
          </a:blipFill>
        </p:spPr>
        <p:txBody>
          <a:bodyPr/>
          <a:lstStyle/>
          <a:p>
            <a:endParaRPr lang="en-US"/>
          </a:p>
        </p:txBody>
      </p:sp>
      <p:sp>
        <p:nvSpPr>
          <p:cNvPr id="16" name="Freeform 16"/>
          <p:cNvSpPr/>
          <p:nvPr/>
        </p:nvSpPr>
        <p:spPr>
          <a:xfrm flipH="1">
            <a:off x="-1783462" y="8380791"/>
            <a:ext cx="5096082" cy="2246182"/>
          </a:xfrm>
          <a:custGeom>
            <a:avLst/>
            <a:gdLst/>
            <a:ahLst/>
            <a:cxnLst/>
            <a:rect l="l" t="t" r="r" b="b"/>
            <a:pathLst>
              <a:path w="5096082" h="2246182">
                <a:moveTo>
                  <a:pt x="5096082" y="0"/>
                </a:moveTo>
                <a:lnTo>
                  <a:pt x="0" y="0"/>
                </a:lnTo>
                <a:lnTo>
                  <a:pt x="0" y="2246182"/>
                </a:lnTo>
                <a:lnTo>
                  <a:pt x="5096082" y="2246182"/>
                </a:lnTo>
                <a:lnTo>
                  <a:pt x="5096082" y="0"/>
                </a:lnTo>
                <a:close/>
              </a:path>
            </a:pathLst>
          </a:custGeom>
          <a:blipFill>
            <a:blip r:embed="rId13"/>
            <a:stretch>
              <a:fillRect/>
            </a:stretch>
          </a:blipFill>
        </p:spPr>
        <p:txBody>
          <a:bodyPr/>
          <a:lstStyle/>
          <a:p>
            <a:endParaRPr lang="en-US"/>
          </a:p>
        </p:txBody>
      </p:sp>
      <p:sp>
        <p:nvSpPr>
          <p:cNvPr id="17" name="Freeform 17"/>
          <p:cNvSpPr/>
          <p:nvPr/>
        </p:nvSpPr>
        <p:spPr>
          <a:xfrm>
            <a:off x="11661244" y="8097834"/>
            <a:ext cx="6380013" cy="2812096"/>
          </a:xfrm>
          <a:custGeom>
            <a:avLst/>
            <a:gdLst/>
            <a:ahLst/>
            <a:cxnLst/>
            <a:rect l="l" t="t" r="r" b="b"/>
            <a:pathLst>
              <a:path w="6380013" h="2812096">
                <a:moveTo>
                  <a:pt x="0" y="0"/>
                </a:moveTo>
                <a:lnTo>
                  <a:pt x="6380012" y="0"/>
                </a:lnTo>
                <a:lnTo>
                  <a:pt x="6380012" y="2812096"/>
                </a:lnTo>
                <a:lnTo>
                  <a:pt x="0" y="2812096"/>
                </a:lnTo>
                <a:lnTo>
                  <a:pt x="0" y="0"/>
                </a:lnTo>
                <a:close/>
              </a:path>
            </a:pathLst>
          </a:custGeom>
          <a:blipFill>
            <a:blip r:embed="rId13"/>
            <a:stretch>
              <a:fillRect/>
            </a:stretch>
          </a:blipFill>
        </p:spPr>
        <p:txBody>
          <a:bodyPr/>
          <a:lstStyle/>
          <a:p>
            <a:endParaRPr lang="en-US"/>
          </a:p>
        </p:txBody>
      </p:sp>
      <p:sp>
        <p:nvSpPr>
          <p:cNvPr id="20" name="Freeform 20"/>
          <p:cNvSpPr/>
          <p:nvPr/>
        </p:nvSpPr>
        <p:spPr>
          <a:xfrm flipH="1">
            <a:off x="1371600" y="647700"/>
            <a:ext cx="1693287" cy="1286692"/>
          </a:xfrm>
          <a:custGeom>
            <a:avLst/>
            <a:gdLst/>
            <a:ahLst/>
            <a:cxnLst/>
            <a:rect l="l" t="t" r="r" b="b"/>
            <a:pathLst>
              <a:path w="1693287" h="1286692">
                <a:moveTo>
                  <a:pt x="1693288" y="0"/>
                </a:moveTo>
                <a:lnTo>
                  <a:pt x="0" y="0"/>
                </a:lnTo>
                <a:lnTo>
                  <a:pt x="0" y="1286693"/>
                </a:lnTo>
                <a:lnTo>
                  <a:pt x="1693288" y="1286693"/>
                </a:lnTo>
                <a:lnTo>
                  <a:pt x="1693288" y="0"/>
                </a:lnTo>
                <a:close/>
              </a:path>
            </a:pathLst>
          </a:custGeom>
          <a:blipFill>
            <a:blip r:embed="rId14"/>
            <a:stretch>
              <a:fillRect/>
            </a:stretch>
          </a:blipFill>
        </p:spPr>
        <p:txBody>
          <a:bodyPr/>
          <a:lstStyle/>
          <a:p>
            <a:endParaRPr lang="en-US"/>
          </a:p>
        </p:txBody>
      </p:sp>
      <p:sp>
        <p:nvSpPr>
          <p:cNvPr id="21" name="Freeform 21"/>
          <p:cNvSpPr/>
          <p:nvPr/>
        </p:nvSpPr>
        <p:spPr>
          <a:xfrm>
            <a:off x="9672259" y="-4072899"/>
            <a:ext cx="9221833" cy="5740591"/>
          </a:xfrm>
          <a:custGeom>
            <a:avLst/>
            <a:gdLst/>
            <a:ahLst/>
            <a:cxnLst/>
            <a:rect l="l" t="t" r="r" b="b"/>
            <a:pathLst>
              <a:path w="9221833" h="5740591">
                <a:moveTo>
                  <a:pt x="0" y="0"/>
                </a:moveTo>
                <a:lnTo>
                  <a:pt x="9221832" y="0"/>
                </a:lnTo>
                <a:lnTo>
                  <a:pt x="9221832" y="5740591"/>
                </a:lnTo>
                <a:lnTo>
                  <a:pt x="0" y="5740591"/>
                </a:lnTo>
                <a:lnTo>
                  <a:pt x="0" y="0"/>
                </a:lnTo>
                <a:close/>
              </a:path>
            </a:pathLst>
          </a:custGeom>
          <a:blipFill>
            <a:blip r:embed="rId15"/>
            <a:stretch>
              <a:fillRect/>
            </a:stretch>
          </a:blipFill>
        </p:spPr>
        <p:txBody>
          <a:bodyPr/>
          <a:lstStyle/>
          <a:p>
            <a:endParaRPr lang="en-US"/>
          </a:p>
        </p:txBody>
      </p:sp>
      <p:sp>
        <p:nvSpPr>
          <p:cNvPr id="22" name="Freeform 22"/>
          <p:cNvSpPr/>
          <p:nvPr/>
        </p:nvSpPr>
        <p:spPr>
          <a:xfrm rot="-5400000">
            <a:off x="-342101" y="-1849901"/>
            <a:ext cx="5863209" cy="3649848"/>
          </a:xfrm>
          <a:custGeom>
            <a:avLst/>
            <a:gdLst/>
            <a:ahLst/>
            <a:cxnLst/>
            <a:rect l="l" t="t" r="r" b="b"/>
            <a:pathLst>
              <a:path w="5863209" h="3649848">
                <a:moveTo>
                  <a:pt x="0" y="0"/>
                </a:moveTo>
                <a:lnTo>
                  <a:pt x="5863209" y="0"/>
                </a:lnTo>
                <a:lnTo>
                  <a:pt x="5863209" y="3649848"/>
                </a:lnTo>
                <a:lnTo>
                  <a:pt x="0" y="3649848"/>
                </a:lnTo>
                <a:lnTo>
                  <a:pt x="0" y="0"/>
                </a:lnTo>
                <a:close/>
              </a:path>
            </a:pathLst>
          </a:custGeom>
          <a:blipFill>
            <a:blip r:embed="rId15"/>
            <a:stretch>
              <a:fillRect/>
            </a:stretch>
          </a:blipFill>
        </p:spPr>
        <p:txBody>
          <a:bodyPr/>
          <a:lstStyle/>
          <a:p>
            <a:endParaRPr lang="en-US"/>
          </a:p>
        </p:txBody>
      </p:sp>
      <p:sp>
        <p:nvSpPr>
          <p:cNvPr id="23" name="Freeform 23"/>
          <p:cNvSpPr/>
          <p:nvPr/>
        </p:nvSpPr>
        <p:spPr>
          <a:xfrm>
            <a:off x="8322608" y="8663748"/>
            <a:ext cx="5096082" cy="2246182"/>
          </a:xfrm>
          <a:custGeom>
            <a:avLst/>
            <a:gdLst/>
            <a:ahLst/>
            <a:cxnLst/>
            <a:rect l="l" t="t" r="r" b="b"/>
            <a:pathLst>
              <a:path w="5096082" h="2246182">
                <a:moveTo>
                  <a:pt x="0" y="0"/>
                </a:moveTo>
                <a:lnTo>
                  <a:pt x="5096082" y="0"/>
                </a:lnTo>
                <a:lnTo>
                  <a:pt x="5096082" y="2246182"/>
                </a:lnTo>
                <a:lnTo>
                  <a:pt x="0" y="2246182"/>
                </a:lnTo>
                <a:lnTo>
                  <a:pt x="0" y="0"/>
                </a:lnTo>
                <a:close/>
              </a:path>
            </a:pathLst>
          </a:custGeom>
          <a:blipFill>
            <a:blip r:embed="rId13"/>
            <a:stretch>
              <a:fillRect/>
            </a:stretch>
          </a:blipFill>
        </p:spPr>
        <p:txBody>
          <a:bodyPr/>
          <a:lstStyle/>
          <a:p>
            <a:endParaRPr lang="en-US"/>
          </a:p>
        </p:txBody>
      </p:sp>
      <p:pic>
        <p:nvPicPr>
          <p:cNvPr id="25" name="Picture 24">
            <a:extLst>
              <a:ext uri="{FF2B5EF4-FFF2-40B4-BE49-F238E27FC236}">
                <a16:creationId xmlns:a16="http://schemas.microsoft.com/office/drawing/2014/main" id="{58F0A664-398B-8AD3-FFF7-1F554481E9A0}"/>
              </a:ext>
            </a:extLst>
          </p:cNvPr>
          <p:cNvPicPr>
            <a:picLocks noChangeAspect="1"/>
          </p:cNvPicPr>
          <p:nvPr/>
        </p:nvPicPr>
        <p:blipFill>
          <a:blip r:embed="rId16"/>
          <a:stretch>
            <a:fillRect/>
          </a:stretch>
        </p:blipFill>
        <p:spPr>
          <a:xfrm rot="20731872">
            <a:off x="5322039" y="125063"/>
            <a:ext cx="8528042" cy="4036606"/>
          </a:xfrm>
          <a:prstGeom prst="rect">
            <a:avLst/>
          </a:prstGeom>
        </p:spPr>
      </p:pic>
      <p:pic>
        <p:nvPicPr>
          <p:cNvPr id="28" name="Picture 27">
            <a:extLst>
              <a:ext uri="{FF2B5EF4-FFF2-40B4-BE49-F238E27FC236}">
                <a16:creationId xmlns:a16="http://schemas.microsoft.com/office/drawing/2014/main" id="{D28DAE84-AE5B-0406-F733-4486A728F98E}"/>
              </a:ext>
            </a:extLst>
          </p:cNvPr>
          <p:cNvPicPr>
            <a:picLocks noChangeAspect="1"/>
          </p:cNvPicPr>
          <p:nvPr/>
        </p:nvPicPr>
        <p:blipFill>
          <a:blip r:embed="rId17"/>
          <a:stretch>
            <a:fillRect/>
          </a:stretch>
        </p:blipFill>
        <p:spPr>
          <a:xfrm>
            <a:off x="2133600" y="3009900"/>
            <a:ext cx="13924471" cy="369449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1000"/>
                                        <p:tgtEl>
                                          <p:spTgt spid="28"/>
                                        </p:tgtEl>
                                      </p:cBhvr>
                                    </p:animEffect>
                                    <p:anim calcmode="lin" valueType="num">
                                      <p:cBhvr>
                                        <p:cTn id="14" dur="1000" fill="hold"/>
                                        <p:tgtEl>
                                          <p:spTgt spid="28"/>
                                        </p:tgtEl>
                                        <p:attrNameLst>
                                          <p:attrName>ppt_x</p:attrName>
                                        </p:attrNameLst>
                                      </p:cBhvr>
                                      <p:tavLst>
                                        <p:tav tm="0">
                                          <p:val>
                                            <p:strVal val="#ppt_x"/>
                                          </p:val>
                                        </p:tav>
                                        <p:tav tm="100000">
                                          <p:val>
                                            <p:strVal val="#ppt_x"/>
                                          </p:val>
                                        </p:tav>
                                      </p:tavLst>
                                    </p:anim>
                                    <p:anim calcmode="lin" valueType="num">
                                      <p:cBhvr>
                                        <p:cTn id="15"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3"/>
          <p:cNvSpPr txBox="1"/>
          <p:nvPr/>
        </p:nvSpPr>
        <p:spPr>
          <a:xfrm>
            <a:off x="3793652" y="918682"/>
            <a:ext cx="13133484" cy="1846659"/>
          </a:xfrm>
          <a:prstGeom prst="rect">
            <a:avLst/>
          </a:prstGeom>
        </p:spPr>
        <p:txBody>
          <a:bodyPr lIns="0" tIns="0" rIns="0" bIns="0" rtlCol="0" anchor="t">
            <a:spAutoFit/>
          </a:bodyPr>
          <a:lstStyle/>
          <a:p>
            <a:pPr algn="just" defTabSz="1371600"/>
            <a:r>
              <a:rPr lang="vi-VN" sz="6000" b="1" dirty="0">
                <a:solidFill>
                  <a:srgbClr val="231F20"/>
                </a:solidFill>
                <a:latin typeface="Cambria"/>
              </a:rPr>
              <a:t>Sự kiện Giờ Trái Đất được tổ chức như thế nào?</a:t>
            </a:r>
            <a:endParaRPr lang="en-US" sz="6000" b="1" dirty="0">
              <a:solidFill>
                <a:srgbClr val="231F20"/>
              </a:solidFill>
              <a:latin typeface="Cambria"/>
            </a:endParaRPr>
          </a:p>
        </p:txBody>
      </p:sp>
      <p:pic>
        <p:nvPicPr>
          <p:cNvPr id="27" name="Hình ảnh 26">
            <a:extLst>
              <a:ext uri="{FF2B5EF4-FFF2-40B4-BE49-F238E27FC236}">
                <a16:creationId xmlns:a16="http://schemas.microsoft.com/office/drawing/2014/main" id="{079F2727-5388-5139-7854-C9B3EB569333}"/>
              </a:ext>
            </a:extLst>
          </p:cNvPr>
          <p:cNvPicPr>
            <a:picLocks noChangeAspect="1"/>
          </p:cNvPicPr>
          <p:nvPr/>
        </p:nvPicPr>
        <p:blipFill>
          <a:blip r:embed="rId2"/>
          <a:stretch>
            <a:fillRect/>
          </a:stretch>
        </p:blipFill>
        <p:spPr>
          <a:xfrm>
            <a:off x="1028702" y="1064918"/>
            <a:ext cx="2679425" cy="1993565"/>
          </a:xfrm>
          <a:prstGeom prst="rect">
            <a:avLst/>
          </a:prstGeom>
        </p:spPr>
      </p:pic>
      <p:grpSp>
        <p:nvGrpSpPr>
          <p:cNvPr id="2" name="Nhóm 3">
            <a:extLst>
              <a:ext uri="{FF2B5EF4-FFF2-40B4-BE49-F238E27FC236}">
                <a16:creationId xmlns:a16="http://schemas.microsoft.com/office/drawing/2014/main" id="{8EBCF627-C463-FFBE-7D7B-03E6F8AB0B41}"/>
              </a:ext>
            </a:extLst>
          </p:cNvPr>
          <p:cNvGrpSpPr/>
          <p:nvPr/>
        </p:nvGrpSpPr>
        <p:grpSpPr>
          <a:xfrm>
            <a:off x="967742" y="3483819"/>
            <a:ext cx="16315962" cy="5622081"/>
            <a:chOff x="685801" y="4821906"/>
            <a:chExt cx="10877308" cy="1350294"/>
          </a:xfrm>
        </p:grpSpPr>
        <p:sp>
          <p:nvSpPr>
            <p:cNvPr id="4" name="Freeform 21">
              <a:extLst>
                <a:ext uri="{FF2B5EF4-FFF2-40B4-BE49-F238E27FC236}">
                  <a16:creationId xmlns:a16="http://schemas.microsoft.com/office/drawing/2014/main" id="{21737CB5-8580-240D-25C6-664086D99746}"/>
                </a:ext>
              </a:extLst>
            </p:cNvPr>
            <p:cNvSpPr/>
            <p:nvPr/>
          </p:nvSpPr>
          <p:spPr>
            <a:xfrm>
              <a:off x="685801" y="4821906"/>
              <a:ext cx="10877308" cy="1350294"/>
            </a:xfrm>
            <a:custGeom>
              <a:avLst/>
              <a:gdLst/>
              <a:ahLst/>
              <a:cxnLst/>
              <a:rect l="l" t="t" r="r" b="b"/>
              <a:pathLst>
                <a:path w="6807527" h="2025441">
                  <a:moveTo>
                    <a:pt x="0" y="0"/>
                  </a:moveTo>
                  <a:lnTo>
                    <a:pt x="6807527" y="0"/>
                  </a:lnTo>
                  <a:lnTo>
                    <a:pt x="6807527" y="2025441"/>
                  </a:lnTo>
                  <a:lnTo>
                    <a:pt x="0" y="2025441"/>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defTabSz="1371600"/>
              <a:endParaRPr lang="en-US" sz="2700">
                <a:solidFill>
                  <a:prstClr val="black"/>
                </a:solidFill>
                <a:latin typeface="Calibri" panose="020F0502020204030204"/>
              </a:endParaRPr>
            </a:p>
          </p:txBody>
        </p:sp>
        <p:sp>
          <p:nvSpPr>
            <p:cNvPr id="6" name="TextBox 24">
              <a:extLst>
                <a:ext uri="{FF2B5EF4-FFF2-40B4-BE49-F238E27FC236}">
                  <a16:creationId xmlns:a16="http://schemas.microsoft.com/office/drawing/2014/main" id="{A5B2C8F8-E663-1D91-4822-A230B68C7328}"/>
                </a:ext>
              </a:extLst>
            </p:cNvPr>
            <p:cNvSpPr txBox="1"/>
            <p:nvPr/>
          </p:nvSpPr>
          <p:spPr>
            <a:xfrm>
              <a:off x="847321" y="4969214"/>
              <a:ext cx="10552200" cy="1108812"/>
            </a:xfrm>
            <a:prstGeom prst="rect">
              <a:avLst/>
            </a:prstGeom>
          </p:spPr>
          <p:txBody>
            <a:bodyPr wrap="square" lIns="0" tIns="0" rIns="0" bIns="0" rtlCol="0" anchor="t">
              <a:spAutoFit/>
            </a:bodyPr>
            <a:lstStyle/>
            <a:p>
              <a:pPr algn="just" defTabSz="1371600">
                <a:spcBef>
                  <a:spcPct val="0"/>
                </a:spcBef>
              </a:pPr>
              <a:r>
                <a:rPr lang="en-US" sz="6000" dirty="0">
                  <a:solidFill>
                    <a:srgbClr val="000000"/>
                  </a:solidFill>
                  <a:latin typeface="Cambria"/>
                </a:rPr>
                <a:t>   </a:t>
              </a:r>
              <a:r>
                <a:rPr lang="vi-VN" sz="6000" dirty="0">
                  <a:solidFill>
                    <a:srgbClr val="000000"/>
                  </a:solidFill>
                  <a:latin typeface="Cambria"/>
                </a:rPr>
                <a:t>Sự kiện Giờ Trái Đất được Quỹ Quốc tế Bảo tồn thiên nhiên tổ chức hàng năm vào thứ 7 cuối cùng của tháng ba. Khi các thành phố và thị trấn trên toàn cầu tắt đèn trong một giờ từ 20:30 đến 21:30  giờ địa phương.</a:t>
              </a:r>
              <a:endParaRPr lang="en-US" sz="6000" b="1" dirty="0">
                <a:solidFill>
                  <a:srgbClr val="000000"/>
                </a:solidFill>
                <a:latin typeface="Cambria"/>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down)">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ppt_w</p:attrName>
                                        </p:attrNameLst>
                                      </p:cBhvr>
                                      <p:tavLst>
                                        <p:tav tm="0">
                                          <p:val>
                                            <p:fltVal val="0"/>
                                          </p:val>
                                        </p:tav>
                                        <p:tav tm="100000">
                                          <p:val>
                                            <p:strVal val="#ppt_w"/>
                                          </p:val>
                                        </p:tav>
                                      </p:tavLst>
                                    </p:anim>
                                    <p:anim calcmode="lin" valueType="num">
                                      <p:cBhvr>
                                        <p:cTn id="16" dur="500" fill="hold"/>
                                        <p:tgtEl>
                                          <p:spTgt spid="2"/>
                                        </p:tgtEl>
                                        <p:attrNameLst>
                                          <p:attrName>ppt_h</p:attrName>
                                        </p:attrNameLst>
                                      </p:cBhvr>
                                      <p:tavLst>
                                        <p:tav tm="0">
                                          <p:val>
                                            <p:fltVal val="0"/>
                                          </p:val>
                                        </p:tav>
                                        <p:tav tm="100000">
                                          <p:val>
                                            <p:strVal val="#ppt_h"/>
                                          </p:val>
                                        </p:tav>
                                      </p:tavLst>
                                    </p:anim>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3"/>
          <p:cNvSpPr txBox="1"/>
          <p:nvPr/>
        </p:nvSpPr>
        <p:spPr>
          <a:xfrm>
            <a:off x="3702212" y="1001704"/>
            <a:ext cx="13133484" cy="1477328"/>
          </a:xfrm>
          <a:prstGeom prst="rect">
            <a:avLst/>
          </a:prstGeom>
        </p:spPr>
        <p:txBody>
          <a:bodyPr lIns="0" tIns="0" rIns="0" bIns="0" rtlCol="0" anchor="t">
            <a:spAutoFit/>
          </a:bodyPr>
          <a:lstStyle/>
          <a:p>
            <a:pPr algn="just" defTabSz="1371600"/>
            <a:r>
              <a:rPr lang="vi-VN" sz="4800" b="1">
                <a:solidFill>
                  <a:srgbClr val="231F20"/>
                </a:solidFill>
                <a:latin typeface="Cambria"/>
              </a:rPr>
              <a:t>Những chi tiết nào cho thấy dựa trên đất đã thu hút được sự quan tâm của thế giới?</a:t>
            </a:r>
            <a:endParaRPr lang="en-US" sz="4800" b="1" dirty="0">
              <a:solidFill>
                <a:srgbClr val="231F20"/>
              </a:solidFill>
              <a:latin typeface="Cambria"/>
            </a:endParaRPr>
          </a:p>
        </p:txBody>
      </p:sp>
      <p:pic>
        <p:nvPicPr>
          <p:cNvPr id="27" name="Hình ảnh 26">
            <a:extLst>
              <a:ext uri="{FF2B5EF4-FFF2-40B4-BE49-F238E27FC236}">
                <a16:creationId xmlns:a16="http://schemas.microsoft.com/office/drawing/2014/main" id="{25387F03-9A14-0CBC-3619-C487D53A67DB}"/>
              </a:ext>
            </a:extLst>
          </p:cNvPr>
          <p:cNvPicPr>
            <a:picLocks noChangeAspect="1"/>
          </p:cNvPicPr>
          <p:nvPr/>
        </p:nvPicPr>
        <p:blipFill>
          <a:blip r:embed="rId2"/>
          <a:stretch>
            <a:fillRect/>
          </a:stretch>
        </p:blipFill>
        <p:spPr>
          <a:xfrm>
            <a:off x="782063" y="912223"/>
            <a:ext cx="2679425" cy="1993565"/>
          </a:xfrm>
          <a:prstGeom prst="rect">
            <a:avLst/>
          </a:prstGeom>
        </p:spPr>
      </p:pic>
      <p:grpSp>
        <p:nvGrpSpPr>
          <p:cNvPr id="3" name="Nhóm 3">
            <a:extLst>
              <a:ext uri="{FF2B5EF4-FFF2-40B4-BE49-F238E27FC236}">
                <a16:creationId xmlns:a16="http://schemas.microsoft.com/office/drawing/2014/main" id="{6F53A684-F8F1-04AF-E8FB-F2A355F3EF07}"/>
              </a:ext>
            </a:extLst>
          </p:cNvPr>
          <p:cNvGrpSpPr/>
          <p:nvPr/>
        </p:nvGrpSpPr>
        <p:grpSpPr>
          <a:xfrm>
            <a:off x="967742" y="3483819"/>
            <a:ext cx="16315962" cy="5622081"/>
            <a:chOff x="685801" y="4821906"/>
            <a:chExt cx="10877308" cy="1350294"/>
          </a:xfrm>
        </p:grpSpPr>
        <p:sp>
          <p:nvSpPr>
            <p:cNvPr id="4" name="Freeform 21">
              <a:extLst>
                <a:ext uri="{FF2B5EF4-FFF2-40B4-BE49-F238E27FC236}">
                  <a16:creationId xmlns:a16="http://schemas.microsoft.com/office/drawing/2014/main" id="{9832BCC2-90D7-2131-5EB3-A3ACB641BC0F}"/>
                </a:ext>
              </a:extLst>
            </p:cNvPr>
            <p:cNvSpPr/>
            <p:nvPr/>
          </p:nvSpPr>
          <p:spPr>
            <a:xfrm>
              <a:off x="685801" y="4821906"/>
              <a:ext cx="10877308" cy="1350294"/>
            </a:xfrm>
            <a:custGeom>
              <a:avLst/>
              <a:gdLst/>
              <a:ahLst/>
              <a:cxnLst/>
              <a:rect l="l" t="t" r="r" b="b"/>
              <a:pathLst>
                <a:path w="6807527" h="2025441">
                  <a:moveTo>
                    <a:pt x="0" y="0"/>
                  </a:moveTo>
                  <a:lnTo>
                    <a:pt x="6807527" y="0"/>
                  </a:lnTo>
                  <a:lnTo>
                    <a:pt x="6807527" y="2025441"/>
                  </a:lnTo>
                  <a:lnTo>
                    <a:pt x="0" y="2025441"/>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defTabSz="1371600"/>
              <a:endParaRPr lang="en-US" sz="2700">
                <a:solidFill>
                  <a:prstClr val="black"/>
                </a:solidFill>
                <a:latin typeface="Calibri" panose="020F0502020204030204"/>
              </a:endParaRPr>
            </a:p>
          </p:txBody>
        </p:sp>
        <p:sp>
          <p:nvSpPr>
            <p:cNvPr id="5" name="TextBox 24">
              <a:extLst>
                <a:ext uri="{FF2B5EF4-FFF2-40B4-BE49-F238E27FC236}">
                  <a16:creationId xmlns:a16="http://schemas.microsoft.com/office/drawing/2014/main" id="{782F6960-0DEA-8599-365A-11A7E8210111}"/>
                </a:ext>
              </a:extLst>
            </p:cNvPr>
            <p:cNvSpPr txBox="1"/>
            <p:nvPr/>
          </p:nvSpPr>
          <p:spPr>
            <a:xfrm>
              <a:off x="847321" y="4969214"/>
              <a:ext cx="10552200" cy="1064460"/>
            </a:xfrm>
            <a:prstGeom prst="rect">
              <a:avLst/>
            </a:prstGeom>
          </p:spPr>
          <p:txBody>
            <a:bodyPr wrap="square" lIns="0" tIns="0" rIns="0" bIns="0" rtlCol="0" anchor="t">
              <a:spAutoFit/>
            </a:bodyPr>
            <a:lstStyle/>
            <a:p>
              <a:pPr marL="571500" indent="-571500" algn="just" defTabSz="1371600">
                <a:spcBef>
                  <a:spcPct val="0"/>
                </a:spcBef>
                <a:buFont typeface="Arial" panose="020B0604020202020204" pitchFamily="34" charset="0"/>
                <a:buChar char="•"/>
              </a:pPr>
              <a:r>
                <a:rPr lang="vi-VN" sz="4800" dirty="0">
                  <a:solidFill>
                    <a:srgbClr val="000000"/>
                  </a:solidFill>
                  <a:latin typeface="Cambria"/>
                </a:rPr>
                <a:t>Năm 2007:</a:t>
              </a:r>
              <a:r>
                <a:rPr lang="en-US" sz="4800" dirty="0">
                  <a:solidFill>
                    <a:srgbClr val="000000"/>
                  </a:solidFill>
                  <a:latin typeface="Cambria"/>
                </a:rPr>
                <a:t> </a:t>
              </a:r>
              <a:r>
                <a:rPr lang="vi-VN" sz="4800" dirty="0">
                  <a:solidFill>
                    <a:srgbClr val="000000"/>
                  </a:solidFill>
                  <a:latin typeface="Cambria"/>
                </a:rPr>
                <a:t>Sự kiện Giờ Trái Đ</a:t>
              </a:r>
              <a:r>
                <a:rPr lang="en-US" sz="4800" dirty="0">
                  <a:solidFill>
                    <a:srgbClr val="000000"/>
                  </a:solidFill>
                  <a:latin typeface="Cambria"/>
                </a:rPr>
                <a:t>ấ</a:t>
              </a:r>
              <a:r>
                <a:rPr lang="vi-VN" sz="4800" dirty="0">
                  <a:solidFill>
                    <a:srgbClr val="000000"/>
                  </a:solidFill>
                  <a:latin typeface="Cambria"/>
                </a:rPr>
                <a:t>t  được khởi xướng lần đầu tiên tại sydney, australia.</a:t>
              </a:r>
            </a:p>
            <a:p>
              <a:pPr marL="571500" indent="-571500" algn="just" defTabSz="1371600">
                <a:spcBef>
                  <a:spcPct val="0"/>
                </a:spcBef>
                <a:buFont typeface="Arial" panose="020B0604020202020204" pitchFamily="34" charset="0"/>
                <a:buChar char="•"/>
              </a:pPr>
              <a:r>
                <a:rPr lang="vi-VN" sz="4800" dirty="0">
                  <a:solidFill>
                    <a:srgbClr val="000000"/>
                  </a:solidFill>
                  <a:latin typeface="Cambria"/>
                </a:rPr>
                <a:t> Năm 2009: Việt Nam chính thức tham gia hưởng ứng sự kiện Giờ Trái Đất.</a:t>
              </a:r>
            </a:p>
            <a:p>
              <a:pPr marL="571500" indent="-571500" algn="just" defTabSz="1371600">
                <a:spcBef>
                  <a:spcPct val="0"/>
                </a:spcBef>
                <a:buFont typeface="Arial" panose="020B0604020202020204" pitchFamily="34" charset="0"/>
                <a:buChar char="•"/>
              </a:pPr>
              <a:r>
                <a:rPr lang="vi-VN" sz="4800" dirty="0">
                  <a:solidFill>
                    <a:srgbClr val="000000"/>
                  </a:solidFill>
                  <a:latin typeface="Cambria"/>
                </a:rPr>
                <a:t> Năm 2022: Sự kiện đã ghi nhận sự tham gia của hơn 190 quốc gia và vùng lãnh thổ.</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down)">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fltVal val="0"/>
                                          </p:val>
                                        </p:tav>
                                        <p:tav tm="100000">
                                          <p:val>
                                            <p:strVal val="#ppt_h"/>
                                          </p:val>
                                        </p:tav>
                                      </p:tavLst>
                                    </p:anim>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6"/>
          <p:cNvSpPr txBox="1"/>
          <p:nvPr/>
        </p:nvSpPr>
        <p:spPr>
          <a:xfrm>
            <a:off x="3476632" y="891971"/>
            <a:ext cx="13683608" cy="1477328"/>
          </a:xfrm>
          <a:prstGeom prst="rect">
            <a:avLst/>
          </a:prstGeom>
        </p:spPr>
        <p:txBody>
          <a:bodyPr wrap="square" lIns="0" tIns="0" rIns="0" bIns="0" rtlCol="0" anchor="t">
            <a:spAutoFit/>
          </a:bodyPr>
          <a:lstStyle/>
          <a:p>
            <a:pPr algn="just" defTabSz="1371600"/>
            <a:r>
              <a:rPr lang="vi-VN" sz="4800" b="1" dirty="0">
                <a:solidFill>
                  <a:srgbClr val="231F20"/>
                </a:solidFill>
                <a:latin typeface="Cambria"/>
              </a:rPr>
              <a:t>Sự kiện Giờ Trái Đất đã mang lại lợi ích gì cho môi trường sống của chúng ta?</a:t>
            </a:r>
          </a:p>
        </p:txBody>
      </p:sp>
      <p:pic>
        <p:nvPicPr>
          <p:cNvPr id="28" name="Hình ảnh 27">
            <a:extLst>
              <a:ext uri="{FF2B5EF4-FFF2-40B4-BE49-F238E27FC236}">
                <a16:creationId xmlns:a16="http://schemas.microsoft.com/office/drawing/2014/main" id="{935082CC-4949-6376-A977-80553B906C41}"/>
              </a:ext>
            </a:extLst>
          </p:cNvPr>
          <p:cNvPicPr>
            <a:picLocks noChangeAspect="1"/>
          </p:cNvPicPr>
          <p:nvPr/>
        </p:nvPicPr>
        <p:blipFill>
          <a:blip r:embed="rId2"/>
          <a:stretch>
            <a:fillRect/>
          </a:stretch>
        </p:blipFill>
        <p:spPr>
          <a:xfrm>
            <a:off x="797209" y="891971"/>
            <a:ext cx="2679425" cy="1993565"/>
          </a:xfrm>
          <a:prstGeom prst="rect">
            <a:avLst/>
          </a:prstGeom>
        </p:spPr>
      </p:pic>
      <p:grpSp>
        <p:nvGrpSpPr>
          <p:cNvPr id="11" name="Nhóm 3">
            <a:extLst>
              <a:ext uri="{FF2B5EF4-FFF2-40B4-BE49-F238E27FC236}">
                <a16:creationId xmlns:a16="http://schemas.microsoft.com/office/drawing/2014/main" id="{CC163798-BFC0-88B7-F821-2614DDC8380B}"/>
              </a:ext>
            </a:extLst>
          </p:cNvPr>
          <p:cNvGrpSpPr/>
          <p:nvPr/>
        </p:nvGrpSpPr>
        <p:grpSpPr>
          <a:xfrm>
            <a:off x="3124200" y="3483819"/>
            <a:ext cx="14159504" cy="4402881"/>
            <a:chOff x="685801" y="4821906"/>
            <a:chExt cx="10877308" cy="1350294"/>
          </a:xfrm>
        </p:grpSpPr>
        <p:sp>
          <p:nvSpPr>
            <p:cNvPr id="12" name="Freeform 21">
              <a:extLst>
                <a:ext uri="{FF2B5EF4-FFF2-40B4-BE49-F238E27FC236}">
                  <a16:creationId xmlns:a16="http://schemas.microsoft.com/office/drawing/2014/main" id="{B14BC265-BA54-7663-B0AC-41236C368F2F}"/>
                </a:ext>
              </a:extLst>
            </p:cNvPr>
            <p:cNvSpPr/>
            <p:nvPr/>
          </p:nvSpPr>
          <p:spPr>
            <a:xfrm>
              <a:off x="685801" y="4821906"/>
              <a:ext cx="10877308" cy="1350294"/>
            </a:xfrm>
            <a:custGeom>
              <a:avLst/>
              <a:gdLst/>
              <a:ahLst/>
              <a:cxnLst/>
              <a:rect l="l" t="t" r="r" b="b"/>
              <a:pathLst>
                <a:path w="6807527" h="2025441">
                  <a:moveTo>
                    <a:pt x="0" y="0"/>
                  </a:moveTo>
                  <a:lnTo>
                    <a:pt x="6807527" y="0"/>
                  </a:lnTo>
                  <a:lnTo>
                    <a:pt x="6807527" y="2025441"/>
                  </a:lnTo>
                  <a:lnTo>
                    <a:pt x="0" y="2025441"/>
                  </a:lnTo>
                  <a:lnTo>
                    <a:pt x="0" y="0"/>
                  </a:lnTo>
                  <a:close/>
                </a:path>
              </a:pathLst>
            </a:custGeom>
            <a:blipFill>
              <a:blip r:embed="rId3">
                <a:extLst>
                  <a:ext uri="{96DAC541-7B7A-43D3-8B79-37D633B846F1}">
                    <asvg:svgBlip xmlns="" xmlns:asvg="http://schemas.microsoft.com/office/drawing/2016/SVG/main" r:embed="rId6"/>
                  </a:ext>
                </a:extLst>
              </a:blip>
              <a:stretch>
                <a:fillRect/>
              </a:stretch>
            </a:blipFill>
          </p:spPr>
          <p:txBody>
            <a:bodyPr/>
            <a:lstStyle/>
            <a:p>
              <a:pPr defTabSz="1371600"/>
              <a:endParaRPr lang="en-US" sz="2700">
                <a:solidFill>
                  <a:prstClr val="black"/>
                </a:solidFill>
                <a:latin typeface="Calibri" panose="020F0502020204030204"/>
              </a:endParaRPr>
            </a:p>
          </p:txBody>
        </p:sp>
        <p:sp>
          <p:nvSpPr>
            <p:cNvPr id="13" name="TextBox 24">
              <a:extLst>
                <a:ext uri="{FF2B5EF4-FFF2-40B4-BE49-F238E27FC236}">
                  <a16:creationId xmlns:a16="http://schemas.microsoft.com/office/drawing/2014/main" id="{5AABAB73-7F8A-E4BC-98EA-3D41EA3F2248}"/>
                </a:ext>
              </a:extLst>
            </p:cNvPr>
            <p:cNvSpPr txBox="1"/>
            <p:nvPr/>
          </p:nvSpPr>
          <p:spPr>
            <a:xfrm>
              <a:off x="847321" y="4969214"/>
              <a:ext cx="10552200" cy="1019414"/>
            </a:xfrm>
            <a:prstGeom prst="rect">
              <a:avLst/>
            </a:prstGeom>
          </p:spPr>
          <p:txBody>
            <a:bodyPr wrap="square" lIns="0" tIns="0" rIns="0" bIns="0" rtlCol="0" anchor="t">
              <a:spAutoFit/>
            </a:bodyPr>
            <a:lstStyle/>
            <a:p>
              <a:pPr marL="571500" indent="-571500" algn="just" defTabSz="1371600">
                <a:spcBef>
                  <a:spcPct val="0"/>
                </a:spcBef>
                <a:buFont typeface="Arial" panose="020B0604020202020204" pitchFamily="34" charset="0"/>
                <a:buChar char="•"/>
              </a:pPr>
              <a:r>
                <a:rPr lang="vi-VN" sz="5400" dirty="0">
                  <a:solidFill>
                    <a:srgbClr val="000000"/>
                  </a:solidFill>
                  <a:latin typeface="Cambria"/>
                </a:rPr>
                <a:t>Những lợi ích mà Giờ Trái Đất mang lại cho môi trường sống, làm cho môi trường sống tốt hơn, tiết kiệm điện năng, giảm nhiều khí </a:t>
              </a:r>
              <a:r>
                <a:rPr lang="en-US" sz="5400" dirty="0" err="1">
                  <a:solidFill>
                    <a:srgbClr val="000000"/>
                  </a:solidFill>
                  <a:latin typeface="Cambria"/>
                </a:rPr>
                <a:t>các-bô-níc</a:t>
              </a:r>
              <a:r>
                <a:rPr lang="vi-VN" sz="5400" dirty="0">
                  <a:solidFill>
                    <a:srgbClr val="000000"/>
                  </a:solidFill>
                  <a:latin typeface="Cambria"/>
                </a:rPr>
                <a:t>, chống biến đổi khí hậu.</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par>
                                <p:cTn id="8" presetID="22" presetClass="entr" presetSubtype="4"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wipe(down)">
                                      <p:cBhvr>
                                        <p:cTn id="10" dur="5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500" fill="hold"/>
                                        <p:tgtEl>
                                          <p:spTgt spid="11"/>
                                        </p:tgtEl>
                                        <p:attrNameLst>
                                          <p:attrName>ppt_w</p:attrName>
                                        </p:attrNameLst>
                                      </p:cBhvr>
                                      <p:tavLst>
                                        <p:tav tm="0">
                                          <p:val>
                                            <p:fltVal val="0"/>
                                          </p:val>
                                        </p:tav>
                                        <p:tav tm="100000">
                                          <p:val>
                                            <p:strVal val="#ppt_w"/>
                                          </p:val>
                                        </p:tav>
                                      </p:tavLst>
                                    </p:anim>
                                    <p:anim calcmode="lin" valueType="num">
                                      <p:cBhvr>
                                        <p:cTn id="16" dur="500" fill="hold"/>
                                        <p:tgtEl>
                                          <p:spTgt spid="11"/>
                                        </p:tgtEl>
                                        <p:attrNameLst>
                                          <p:attrName>ppt_h</p:attrName>
                                        </p:attrNameLst>
                                      </p:cBhvr>
                                      <p:tavLst>
                                        <p:tav tm="0">
                                          <p:val>
                                            <p:fltVal val="0"/>
                                          </p:val>
                                        </p:tav>
                                        <p:tav tm="100000">
                                          <p:val>
                                            <p:strVal val="#ppt_h"/>
                                          </p:val>
                                        </p:tav>
                                      </p:tavLst>
                                    </p:anim>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6"/>
          <p:cNvSpPr txBox="1"/>
          <p:nvPr/>
        </p:nvSpPr>
        <p:spPr>
          <a:xfrm>
            <a:off x="3476632" y="891971"/>
            <a:ext cx="13683608" cy="1846659"/>
          </a:xfrm>
          <a:prstGeom prst="rect">
            <a:avLst/>
          </a:prstGeom>
        </p:spPr>
        <p:txBody>
          <a:bodyPr wrap="square" lIns="0" tIns="0" rIns="0" bIns="0" rtlCol="0" anchor="t">
            <a:spAutoFit/>
          </a:bodyPr>
          <a:lstStyle/>
          <a:p>
            <a:pPr algn="just" defTabSz="1371600"/>
            <a:r>
              <a:rPr lang="vi-VN" sz="6000" b="1" dirty="0">
                <a:solidFill>
                  <a:srgbClr val="231F20"/>
                </a:solidFill>
                <a:latin typeface="Cambria"/>
              </a:rPr>
              <a:t>Hãy chia sẻ những việc em có thể làm để bảo vệ Trái Đất.</a:t>
            </a:r>
          </a:p>
        </p:txBody>
      </p:sp>
      <p:grpSp>
        <p:nvGrpSpPr>
          <p:cNvPr id="2" name="Nhóm 3">
            <a:extLst>
              <a:ext uri="{FF2B5EF4-FFF2-40B4-BE49-F238E27FC236}">
                <a16:creationId xmlns:a16="http://schemas.microsoft.com/office/drawing/2014/main" id="{BC1E2C22-C9FC-B913-6F32-9490DB3C8BAF}"/>
              </a:ext>
            </a:extLst>
          </p:cNvPr>
          <p:cNvGrpSpPr/>
          <p:nvPr/>
        </p:nvGrpSpPr>
        <p:grpSpPr>
          <a:xfrm>
            <a:off x="3192782" y="3438102"/>
            <a:ext cx="13891259" cy="5507781"/>
            <a:chOff x="685801" y="4821906"/>
            <a:chExt cx="10877308" cy="1582346"/>
          </a:xfrm>
        </p:grpSpPr>
        <p:sp>
          <p:nvSpPr>
            <p:cNvPr id="3" name="Freeform 21">
              <a:extLst>
                <a:ext uri="{FF2B5EF4-FFF2-40B4-BE49-F238E27FC236}">
                  <a16:creationId xmlns:a16="http://schemas.microsoft.com/office/drawing/2014/main" id="{0D46C447-F856-A2EF-18DA-B28E98117C36}"/>
                </a:ext>
              </a:extLst>
            </p:cNvPr>
            <p:cNvSpPr/>
            <p:nvPr/>
          </p:nvSpPr>
          <p:spPr>
            <a:xfrm>
              <a:off x="685801" y="4821906"/>
              <a:ext cx="10877308" cy="1582346"/>
            </a:xfrm>
            <a:custGeom>
              <a:avLst/>
              <a:gdLst/>
              <a:ahLst/>
              <a:cxnLst/>
              <a:rect l="l" t="t" r="r" b="b"/>
              <a:pathLst>
                <a:path w="6807527" h="2025441">
                  <a:moveTo>
                    <a:pt x="0" y="0"/>
                  </a:moveTo>
                  <a:lnTo>
                    <a:pt x="6807527" y="0"/>
                  </a:lnTo>
                  <a:lnTo>
                    <a:pt x="6807527" y="2025441"/>
                  </a:lnTo>
                  <a:lnTo>
                    <a:pt x="0" y="2025441"/>
                  </a:lnTo>
                  <a:lnTo>
                    <a:pt x="0" y="0"/>
                  </a:lnTo>
                  <a:close/>
                </a:path>
              </a:pathLst>
            </a:custGeom>
            <a:blipFill>
              <a:blip r:embed="rId2">
                <a:extLst>
                  <a:ext uri="{96DAC541-7B7A-43D3-8B79-37D633B846F1}">
                    <asvg:svgBlip xmlns="" xmlns:asvg="http://schemas.microsoft.com/office/drawing/2016/SVG/main" r:embed="rId5"/>
                  </a:ext>
                </a:extLst>
              </a:blip>
              <a:stretch>
                <a:fillRect/>
              </a:stretch>
            </a:blipFill>
          </p:spPr>
          <p:txBody>
            <a:bodyPr/>
            <a:lstStyle/>
            <a:p>
              <a:pPr defTabSz="1371600">
                <a:defRPr/>
              </a:pPr>
              <a:endParaRPr lang="en-US" sz="2700">
                <a:solidFill>
                  <a:prstClr val="black"/>
                </a:solidFill>
                <a:latin typeface="Calibri" panose="020F0502020204030204"/>
              </a:endParaRPr>
            </a:p>
          </p:txBody>
        </p:sp>
        <p:sp>
          <p:nvSpPr>
            <p:cNvPr id="4" name="TextBox 24">
              <a:extLst>
                <a:ext uri="{FF2B5EF4-FFF2-40B4-BE49-F238E27FC236}">
                  <a16:creationId xmlns:a16="http://schemas.microsoft.com/office/drawing/2014/main" id="{9F917B16-B4FB-5058-1475-35AF69B0B952}"/>
                </a:ext>
              </a:extLst>
            </p:cNvPr>
            <p:cNvSpPr txBox="1"/>
            <p:nvPr/>
          </p:nvSpPr>
          <p:spPr>
            <a:xfrm>
              <a:off x="847320" y="4969214"/>
              <a:ext cx="10552199" cy="1061064"/>
            </a:xfrm>
            <a:prstGeom prst="rect">
              <a:avLst/>
            </a:prstGeom>
          </p:spPr>
          <p:txBody>
            <a:bodyPr wrap="square" lIns="0" tIns="0" rIns="0" bIns="0" rtlCol="0" anchor="t">
              <a:spAutoFit/>
            </a:bodyPr>
            <a:lstStyle/>
            <a:p>
              <a:pPr algn="just" defTabSz="1371600">
                <a:spcBef>
                  <a:spcPct val="0"/>
                </a:spcBef>
                <a:defRPr/>
              </a:pPr>
              <a:r>
                <a:rPr lang="en-US" sz="6000" dirty="0">
                  <a:solidFill>
                    <a:srgbClr val="000000"/>
                  </a:solidFill>
                  <a:latin typeface="Cambria"/>
                </a:rPr>
                <a:t>VD: </a:t>
              </a:r>
              <a:r>
                <a:rPr lang="en-US" sz="6000" dirty="0" err="1">
                  <a:solidFill>
                    <a:srgbClr val="000000"/>
                  </a:solidFill>
                  <a:latin typeface="Cambria"/>
                </a:rPr>
                <a:t>Sử</a:t>
              </a:r>
              <a:r>
                <a:rPr lang="en-US" sz="6000" dirty="0">
                  <a:solidFill>
                    <a:srgbClr val="000000"/>
                  </a:solidFill>
                  <a:latin typeface="Cambria"/>
                </a:rPr>
                <a:t> </a:t>
              </a:r>
              <a:r>
                <a:rPr lang="en-US" sz="6000" dirty="0" err="1">
                  <a:solidFill>
                    <a:srgbClr val="000000"/>
                  </a:solidFill>
                  <a:latin typeface="Cambria"/>
                </a:rPr>
                <a:t>dụng</a:t>
              </a:r>
              <a:r>
                <a:rPr lang="en-US" sz="6000" dirty="0">
                  <a:solidFill>
                    <a:srgbClr val="000000"/>
                  </a:solidFill>
                  <a:latin typeface="Cambria"/>
                </a:rPr>
                <a:t> </a:t>
              </a:r>
              <a:r>
                <a:rPr lang="en-US" sz="6000" dirty="0" err="1">
                  <a:solidFill>
                    <a:srgbClr val="000000"/>
                  </a:solidFill>
                  <a:latin typeface="Cambria"/>
                </a:rPr>
                <a:t>các</a:t>
              </a:r>
              <a:r>
                <a:rPr lang="en-US" sz="6000" dirty="0">
                  <a:solidFill>
                    <a:srgbClr val="000000"/>
                  </a:solidFill>
                  <a:latin typeface="Cambria"/>
                </a:rPr>
                <a:t> </a:t>
              </a:r>
              <a:r>
                <a:rPr lang="en-US" sz="6000" dirty="0" err="1">
                  <a:solidFill>
                    <a:srgbClr val="000000"/>
                  </a:solidFill>
                  <a:latin typeface="Cambria"/>
                </a:rPr>
                <a:t>sản</a:t>
              </a:r>
              <a:r>
                <a:rPr lang="en-US" sz="6000" dirty="0">
                  <a:solidFill>
                    <a:srgbClr val="000000"/>
                  </a:solidFill>
                  <a:latin typeface="Cambria"/>
                </a:rPr>
                <a:t> </a:t>
              </a:r>
              <a:r>
                <a:rPr lang="en-US" sz="6000" dirty="0" err="1">
                  <a:solidFill>
                    <a:srgbClr val="000000"/>
                  </a:solidFill>
                  <a:latin typeface="Cambria"/>
                </a:rPr>
                <a:t>phẩm</a:t>
              </a:r>
              <a:r>
                <a:rPr lang="en-US" sz="6000" dirty="0">
                  <a:solidFill>
                    <a:srgbClr val="000000"/>
                  </a:solidFill>
                  <a:latin typeface="Cambria"/>
                </a:rPr>
                <a:t> </a:t>
              </a:r>
              <a:r>
                <a:rPr lang="en-US" sz="6000" dirty="0" err="1">
                  <a:solidFill>
                    <a:srgbClr val="000000"/>
                  </a:solidFill>
                  <a:latin typeface="Cambria"/>
                </a:rPr>
                <a:t>có</a:t>
              </a:r>
              <a:r>
                <a:rPr lang="en-US" sz="6000" dirty="0">
                  <a:solidFill>
                    <a:srgbClr val="000000"/>
                  </a:solidFill>
                  <a:latin typeface="Cambria"/>
                </a:rPr>
                <a:t> </a:t>
              </a:r>
              <a:r>
                <a:rPr lang="en-US" sz="6000" dirty="0" err="1">
                  <a:solidFill>
                    <a:srgbClr val="000000"/>
                  </a:solidFill>
                  <a:latin typeface="Cambria"/>
                </a:rPr>
                <a:t>chất</a:t>
              </a:r>
              <a:r>
                <a:rPr lang="en-US" sz="6000" dirty="0">
                  <a:solidFill>
                    <a:srgbClr val="000000"/>
                  </a:solidFill>
                  <a:latin typeface="Cambria"/>
                </a:rPr>
                <a:t> </a:t>
              </a:r>
              <a:r>
                <a:rPr lang="en-US" sz="6000" dirty="0" err="1">
                  <a:solidFill>
                    <a:srgbClr val="000000"/>
                  </a:solidFill>
                  <a:latin typeface="Cambria"/>
                </a:rPr>
                <a:t>liệu</a:t>
              </a:r>
              <a:r>
                <a:rPr lang="en-US" sz="6000" dirty="0">
                  <a:solidFill>
                    <a:srgbClr val="000000"/>
                  </a:solidFill>
                  <a:latin typeface="Cambria"/>
                </a:rPr>
                <a:t> </a:t>
              </a:r>
              <a:r>
                <a:rPr lang="en-US" sz="6000" dirty="0" err="1">
                  <a:solidFill>
                    <a:srgbClr val="000000"/>
                  </a:solidFill>
                  <a:latin typeface="Cambria"/>
                </a:rPr>
                <a:t>từ</a:t>
              </a:r>
              <a:r>
                <a:rPr lang="en-US" sz="6000" dirty="0">
                  <a:solidFill>
                    <a:srgbClr val="000000"/>
                  </a:solidFill>
                  <a:latin typeface="Cambria"/>
                </a:rPr>
                <a:t> </a:t>
              </a:r>
              <a:r>
                <a:rPr lang="en-US" sz="6000" dirty="0" err="1">
                  <a:solidFill>
                    <a:srgbClr val="000000"/>
                  </a:solidFill>
                  <a:latin typeface="Cambria"/>
                </a:rPr>
                <a:t>thiên</a:t>
              </a:r>
              <a:r>
                <a:rPr lang="en-US" sz="6000" dirty="0">
                  <a:solidFill>
                    <a:srgbClr val="000000"/>
                  </a:solidFill>
                  <a:latin typeface="Cambria"/>
                </a:rPr>
                <a:t> </a:t>
              </a:r>
              <a:r>
                <a:rPr lang="en-US" sz="6000" dirty="0" err="1">
                  <a:solidFill>
                    <a:srgbClr val="000000"/>
                  </a:solidFill>
                  <a:latin typeface="Cambria"/>
                </a:rPr>
                <a:t>nhiên</a:t>
              </a:r>
              <a:r>
                <a:rPr lang="en-US" sz="6000" dirty="0">
                  <a:solidFill>
                    <a:srgbClr val="000000"/>
                  </a:solidFill>
                  <a:latin typeface="Cambria"/>
                </a:rPr>
                <a:t>, </a:t>
              </a:r>
              <a:r>
                <a:rPr lang="en-US" sz="6000" dirty="0" err="1">
                  <a:solidFill>
                    <a:srgbClr val="000000"/>
                  </a:solidFill>
                  <a:latin typeface="Cambria"/>
                </a:rPr>
                <a:t>hạn</a:t>
              </a:r>
              <a:r>
                <a:rPr lang="en-US" sz="6000" dirty="0">
                  <a:solidFill>
                    <a:srgbClr val="000000"/>
                  </a:solidFill>
                  <a:latin typeface="Cambria"/>
                </a:rPr>
                <a:t> </a:t>
              </a:r>
              <a:r>
                <a:rPr lang="en-US" sz="6000" dirty="0" err="1">
                  <a:solidFill>
                    <a:srgbClr val="000000"/>
                  </a:solidFill>
                  <a:latin typeface="Cambria"/>
                </a:rPr>
                <a:t>chế</a:t>
              </a:r>
              <a:r>
                <a:rPr lang="en-US" sz="6000" dirty="0">
                  <a:solidFill>
                    <a:srgbClr val="000000"/>
                  </a:solidFill>
                  <a:latin typeface="Cambria"/>
                </a:rPr>
                <a:t> </a:t>
              </a:r>
              <a:r>
                <a:rPr lang="en-US" sz="6000" dirty="0" err="1">
                  <a:solidFill>
                    <a:srgbClr val="000000"/>
                  </a:solidFill>
                  <a:latin typeface="Cambria"/>
                </a:rPr>
                <a:t>dùng</a:t>
              </a:r>
              <a:r>
                <a:rPr lang="en-US" sz="6000" dirty="0">
                  <a:solidFill>
                    <a:srgbClr val="000000"/>
                  </a:solidFill>
                  <a:latin typeface="Cambria"/>
                </a:rPr>
                <a:t> chai </a:t>
              </a:r>
              <a:r>
                <a:rPr lang="en-US" sz="6000" dirty="0" err="1">
                  <a:solidFill>
                    <a:srgbClr val="000000"/>
                  </a:solidFill>
                  <a:latin typeface="Cambria"/>
                </a:rPr>
                <a:t>nhựa</a:t>
              </a:r>
              <a:r>
                <a:rPr lang="en-US" sz="6000" dirty="0">
                  <a:solidFill>
                    <a:srgbClr val="000000"/>
                  </a:solidFill>
                  <a:latin typeface="Cambria"/>
                </a:rPr>
                <a:t>, </a:t>
              </a:r>
              <a:r>
                <a:rPr lang="en-US" sz="6000" dirty="0" err="1">
                  <a:solidFill>
                    <a:srgbClr val="000000"/>
                  </a:solidFill>
                  <a:latin typeface="Cambria"/>
                </a:rPr>
                <a:t>tích</a:t>
              </a:r>
              <a:r>
                <a:rPr lang="en-US" sz="6000" dirty="0">
                  <a:solidFill>
                    <a:srgbClr val="000000"/>
                  </a:solidFill>
                  <a:latin typeface="Cambria"/>
                </a:rPr>
                <a:t> </a:t>
              </a:r>
              <a:r>
                <a:rPr lang="en-US" sz="6000" dirty="0" err="1">
                  <a:solidFill>
                    <a:srgbClr val="000000"/>
                  </a:solidFill>
                  <a:latin typeface="Cambria"/>
                </a:rPr>
                <a:t>trồng</a:t>
              </a:r>
              <a:r>
                <a:rPr lang="en-US" sz="6000" dirty="0">
                  <a:solidFill>
                    <a:srgbClr val="000000"/>
                  </a:solidFill>
                  <a:latin typeface="Cambria"/>
                </a:rPr>
                <a:t> </a:t>
              </a:r>
              <a:r>
                <a:rPr lang="en-US" sz="6000" dirty="0" err="1">
                  <a:solidFill>
                    <a:srgbClr val="000000"/>
                  </a:solidFill>
                  <a:latin typeface="Cambria"/>
                </a:rPr>
                <a:t>cây</a:t>
              </a:r>
              <a:r>
                <a:rPr lang="en-US" sz="6000" dirty="0">
                  <a:solidFill>
                    <a:srgbClr val="000000"/>
                  </a:solidFill>
                  <a:latin typeface="Cambria"/>
                </a:rPr>
                <a:t> </a:t>
              </a:r>
              <a:r>
                <a:rPr lang="en-US" sz="6000" dirty="0" err="1">
                  <a:solidFill>
                    <a:srgbClr val="000000"/>
                  </a:solidFill>
                  <a:latin typeface="Cambria"/>
                </a:rPr>
                <a:t>xanh</a:t>
              </a:r>
              <a:r>
                <a:rPr lang="en-US" sz="6000" dirty="0">
                  <a:solidFill>
                    <a:srgbClr val="000000"/>
                  </a:solidFill>
                  <a:latin typeface="Cambria"/>
                </a:rPr>
                <a:t>, </a:t>
              </a:r>
              <a:r>
                <a:rPr lang="en-US" sz="6000" dirty="0" err="1">
                  <a:solidFill>
                    <a:srgbClr val="000000"/>
                  </a:solidFill>
                  <a:latin typeface="Cambria"/>
                </a:rPr>
                <a:t>phân</a:t>
              </a:r>
              <a:r>
                <a:rPr lang="en-US" sz="6000" dirty="0">
                  <a:solidFill>
                    <a:srgbClr val="000000"/>
                  </a:solidFill>
                  <a:latin typeface="Cambria"/>
                </a:rPr>
                <a:t> </a:t>
              </a:r>
              <a:r>
                <a:rPr lang="en-US" sz="6000" dirty="0" err="1">
                  <a:solidFill>
                    <a:srgbClr val="000000"/>
                  </a:solidFill>
                  <a:latin typeface="Cambria"/>
                </a:rPr>
                <a:t>loại</a:t>
              </a:r>
              <a:r>
                <a:rPr lang="en-US" sz="6000" dirty="0">
                  <a:solidFill>
                    <a:srgbClr val="000000"/>
                  </a:solidFill>
                  <a:latin typeface="Cambria"/>
                </a:rPr>
                <a:t> </a:t>
              </a:r>
              <a:r>
                <a:rPr lang="en-US" sz="6000" dirty="0" err="1">
                  <a:solidFill>
                    <a:srgbClr val="000000"/>
                  </a:solidFill>
                  <a:latin typeface="Cambria"/>
                </a:rPr>
                <a:t>rác</a:t>
              </a:r>
              <a:r>
                <a:rPr lang="en-US" sz="6000" dirty="0">
                  <a:solidFill>
                    <a:srgbClr val="000000"/>
                  </a:solidFill>
                  <a:latin typeface="Cambria"/>
                </a:rPr>
                <a:t>. </a:t>
              </a:r>
              <a:r>
                <a:rPr lang="en-US" sz="6000" dirty="0" err="1">
                  <a:solidFill>
                    <a:srgbClr val="000000"/>
                  </a:solidFill>
                  <a:latin typeface="Cambria"/>
                </a:rPr>
                <a:t>Tái</a:t>
              </a:r>
              <a:r>
                <a:rPr lang="en-US" sz="6000" dirty="0">
                  <a:solidFill>
                    <a:srgbClr val="000000"/>
                  </a:solidFill>
                  <a:latin typeface="Cambria"/>
                </a:rPr>
                <a:t> </a:t>
              </a:r>
              <a:r>
                <a:rPr lang="en-US" sz="6000" dirty="0" err="1">
                  <a:solidFill>
                    <a:srgbClr val="000000"/>
                  </a:solidFill>
                  <a:latin typeface="Cambria"/>
                </a:rPr>
                <a:t>chế</a:t>
              </a:r>
              <a:r>
                <a:rPr lang="en-US" sz="6000" dirty="0">
                  <a:solidFill>
                    <a:srgbClr val="000000"/>
                  </a:solidFill>
                  <a:latin typeface="Cambria"/>
                </a:rPr>
                <a:t> </a:t>
              </a:r>
              <a:r>
                <a:rPr lang="en-US" sz="6000" dirty="0" err="1">
                  <a:solidFill>
                    <a:srgbClr val="000000"/>
                  </a:solidFill>
                  <a:latin typeface="Cambria"/>
                </a:rPr>
                <a:t>rác</a:t>
              </a:r>
              <a:r>
                <a:rPr lang="en-US" sz="6000" dirty="0">
                  <a:solidFill>
                    <a:srgbClr val="000000"/>
                  </a:solidFill>
                  <a:latin typeface="Cambria"/>
                </a:rPr>
                <a:t> </a:t>
              </a:r>
              <a:r>
                <a:rPr lang="en-US" sz="6000" dirty="0" err="1">
                  <a:solidFill>
                    <a:srgbClr val="000000"/>
                  </a:solidFill>
                  <a:latin typeface="Cambria"/>
                </a:rPr>
                <a:t>tham</a:t>
              </a:r>
              <a:r>
                <a:rPr lang="en-US" sz="6000" dirty="0">
                  <a:solidFill>
                    <a:srgbClr val="000000"/>
                  </a:solidFill>
                  <a:latin typeface="Cambria"/>
                </a:rPr>
                <a:t> </a:t>
              </a:r>
              <a:r>
                <a:rPr lang="en-US" sz="6000" dirty="0" err="1">
                  <a:solidFill>
                    <a:srgbClr val="000000"/>
                  </a:solidFill>
                  <a:latin typeface="Cambria"/>
                </a:rPr>
                <a:t>gia</a:t>
              </a:r>
              <a:r>
                <a:rPr lang="en-US" sz="6000" dirty="0">
                  <a:solidFill>
                    <a:srgbClr val="000000"/>
                  </a:solidFill>
                  <a:latin typeface="Cambria"/>
                </a:rPr>
                <a:t> </a:t>
              </a:r>
              <a:r>
                <a:rPr lang="en-US" sz="6000" dirty="0" err="1">
                  <a:solidFill>
                    <a:srgbClr val="000000"/>
                  </a:solidFill>
                  <a:latin typeface="Cambria"/>
                </a:rPr>
                <a:t>sự</a:t>
              </a:r>
              <a:r>
                <a:rPr lang="en-US" sz="6000" dirty="0">
                  <a:solidFill>
                    <a:srgbClr val="000000"/>
                  </a:solidFill>
                  <a:latin typeface="Cambria"/>
                </a:rPr>
                <a:t> </a:t>
              </a:r>
              <a:r>
                <a:rPr lang="en-US" sz="6000" dirty="0" err="1">
                  <a:solidFill>
                    <a:srgbClr val="000000"/>
                  </a:solidFill>
                  <a:latin typeface="Cambria"/>
                </a:rPr>
                <a:t>kiện</a:t>
              </a:r>
              <a:r>
                <a:rPr lang="en-US" sz="6000" dirty="0">
                  <a:solidFill>
                    <a:srgbClr val="000000"/>
                  </a:solidFill>
                  <a:latin typeface="Cambria"/>
                </a:rPr>
                <a:t> </a:t>
              </a:r>
              <a:r>
                <a:rPr lang="en-US" sz="6000" dirty="0" err="1">
                  <a:solidFill>
                    <a:srgbClr val="000000"/>
                  </a:solidFill>
                  <a:latin typeface="Cambria"/>
                </a:rPr>
                <a:t>giờ</a:t>
              </a:r>
              <a:r>
                <a:rPr lang="en-US" sz="6000" dirty="0">
                  <a:solidFill>
                    <a:srgbClr val="000000"/>
                  </a:solidFill>
                  <a:latin typeface="Cambria"/>
                </a:rPr>
                <a:t> </a:t>
              </a:r>
              <a:r>
                <a:rPr lang="en-US" sz="6000" dirty="0" err="1">
                  <a:solidFill>
                    <a:srgbClr val="000000"/>
                  </a:solidFill>
                  <a:latin typeface="Cambria"/>
                </a:rPr>
                <a:t>trái</a:t>
              </a:r>
              <a:r>
                <a:rPr lang="en-US" sz="6000" dirty="0">
                  <a:solidFill>
                    <a:srgbClr val="000000"/>
                  </a:solidFill>
                  <a:latin typeface="Cambria"/>
                </a:rPr>
                <a:t> </a:t>
              </a:r>
              <a:r>
                <a:rPr lang="en-US" sz="6000" dirty="0" err="1">
                  <a:solidFill>
                    <a:srgbClr val="000000"/>
                  </a:solidFill>
                  <a:latin typeface="Cambria"/>
                </a:rPr>
                <a:t>đất</a:t>
              </a:r>
              <a:r>
                <a:rPr lang="en-US" sz="6000" dirty="0">
                  <a:solidFill>
                    <a:srgbClr val="000000"/>
                  </a:solidFill>
                  <a:latin typeface="Cambria"/>
                </a:rPr>
                <a:t> </a:t>
              </a:r>
              <a:r>
                <a:rPr lang="en-US" sz="6000" dirty="0" err="1">
                  <a:solidFill>
                    <a:srgbClr val="000000"/>
                  </a:solidFill>
                  <a:latin typeface="Cambria"/>
                </a:rPr>
                <a:t>hàng</a:t>
              </a:r>
              <a:r>
                <a:rPr lang="en-US" sz="6000" dirty="0">
                  <a:solidFill>
                    <a:srgbClr val="000000"/>
                  </a:solidFill>
                  <a:latin typeface="Cambria"/>
                </a:rPr>
                <a:t> </a:t>
              </a:r>
              <a:r>
                <a:rPr lang="en-US" sz="6000" dirty="0" err="1">
                  <a:solidFill>
                    <a:srgbClr val="000000"/>
                  </a:solidFill>
                  <a:latin typeface="Cambria"/>
                </a:rPr>
                <a:t>năm</a:t>
              </a:r>
              <a:r>
                <a:rPr lang="en-US" sz="6000" dirty="0">
                  <a:solidFill>
                    <a:srgbClr val="000000"/>
                  </a:solidFill>
                  <a:latin typeface="Cambria"/>
                </a:rPr>
                <a:t>.</a:t>
              </a:r>
            </a:p>
          </p:txBody>
        </p:sp>
      </p:grpSp>
      <p:pic>
        <p:nvPicPr>
          <p:cNvPr id="12" name="Picture 11">
            <a:extLst>
              <a:ext uri="{FF2B5EF4-FFF2-40B4-BE49-F238E27FC236}">
                <a16:creationId xmlns:a16="http://schemas.microsoft.com/office/drawing/2014/main" id="{E8125A9B-BFA9-CB65-DC82-EE27134B851D}"/>
              </a:ext>
            </a:extLst>
          </p:cNvPr>
          <p:cNvPicPr>
            <a:picLocks noChangeAspect="1"/>
          </p:cNvPicPr>
          <p:nvPr/>
        </p:nvPicPr>
        <p:blipFill>
          <a:blip r:embed="rId6"/>
          <a:stretch>
            <a:fillRect/>
          </a:stretch>
        </p:blipFill>
        <p:spPr>
          <a:xfrm>
            <a:off x="1005741" y="1107887"/>
            <a:ext cx="2286198" cy="1426587"/>
          </a:xfrm>
          <a:prstGeom prst="rect">
            <a:avLst/>
          </a:prstGeom>
        </p:spPr>
      </p:pic>
    </p:spTree>
    <p:extLst>
      <p:ext uri="{BB962C8B-B14F-4D97-AF65-F5344CB8AC3E}">
        <p14:creationId xmlns:p14="http://schemas.microsoft.com/office/powerpoint/2010/main" val="859381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Nhóm 8">
            <a:extLst>
              <a:ext uri="{FF2B5EF4-FFF2-40B4-BE49-F238E27FC236}">
                <a16:creationId xmlns:a16="http://schemas.microsoft.com/office/drawing/2014/main" id="{776F79F1-2571-1682-EDBF-21840FDAE1C8}"/>
              </a:ext>
            </a:extLst>
          </p:cNvPr>
          <p:cNvGrpSpPr/>
          <p:nvPr/>
        </p:nvGrpSpPr>
        <p:grpSpPr>
          <a:xfrm>
            <a:off x="2590800" y="3368041"/>
            <a:ext cx="13182600" cy="4388729"/>
            <a:chOff x="2452306" y="2245360"/>
            <a:chExt cx="7287387" cy="2925819"/>
          </a:xfrm>
        </p:grpSpPr>
        <p:sp>
          <p:nvSpPr>
            <p:cNvPr id="7" name="Freeform 10">
              <a:extLst>
                <a:ext uri="{FF2B5EF4-FFF2-40B4-BE49-F238E27FC236}">
                  <a16:creationId xmlns:a16="http://schemas.microsoft.com/office/drawing/2014/main" id="{05AA2B77-4A12-DED6-4943-A5E2039C4EF7}"/>
                </a:ext>
              </a:extLst>
            </p:cNvPr>
            <p:cNvSpPr/>
            <p:nvPr/>
          </p:nvSpPr>
          <p:spPr>
            <a:xfrm>
              <a:off x="2452306" y="2245360"/>
              <a:ext cx="7287387" cy="2925819"/>
            </a:xfrm>
            <a:custGeom>
              <a:avLst/>
              <a:gdLst/>
              <a:ahLst/>
              <a:cxnLst/>
              <a:rect l="l" t="t" r="r" b="b"/>
              <a:pathLst>
                <a:path w="795276" h="667726">
                  <a:moveTo>
                    <a:pt x="50783" y="0"/>
                  </a:moveTo>
                  <a:lnTo>
                    <a:pt x="744493" y="0"/>
                  </a:lnTo>
                  <a:cubicBezTo>
                    <a:pt x="757961" y="0"/>
                    <a:pt x="770878" y="5350"/>
                    <a:pt x="780402" y="14874"/>
                  </a:cubicBezTo>
                  <a:cubicBezTo>
                    <a:pt x="789926" y="24398"/>
                    <a:pt x="795276" y="37315"/>
                    <a:pt x="795276" y="50783"/>
                  </a:cubicBezTo>
                  <a:lnTo>
                    <a:pt x="795276" y="616943"/>
                  </a:lnTo>
                  <a:cubicBezTo>
                    <a:pt x="795276" y="644990"/>
                    <a:pt x="772539" y="667726"/>
                    <a:pt x="744493" y="667726"/>
                  </a:cubicBezTo>
                  <a:lnTo>
                    <a:pt x="50783" y="667726"/>
                  </a:lnTo>
                  <a:cubicBezTo>
                    <a:pt x="37315" y="667726"/>
                    <a:pt x="24398" y="662376"/>
                    <a:pt x="14874" y="652852"/>
                  </a:cubicBezTo>
                  <a:cubicBezTo>
                    <a:pt x="5350" y="643328"/>
                    <a:pt x="0" y="630411"/>
                    <a:pt x="0" y="616943"/>
                  </a:cubicBezTo>
                  <a:lnTo>
                    <a:pt x="0" y="50783"/>
                  </a:lnTo>
                  <a:cubicBezTo>
                    <a:pt x="0" y="37315"/>
                    <a:pt x="5350" y="24398"/>
                    <a:pt x="14874" y="14874"/>
                  </a:cubicBezTo>
                  <a:cubicBezTo>
                    <a:pt x="24398" y="5350"/>
                    <a:pt x="37315" y="0"/>
                    <a:pt x="50783" y="0"/>
                  </a:cubicBezTo>
                  <a:close/>
                </a:path>
              </a:pathLst>
            </a:custGeom>
            <a:solidFill>
              <a:srgbClr val="000000">
                <a:alpha val="0"/>
              </a:srgbClr>
            </a:solidFill>
            <a:ln w="47625" cap="rnd">
              <a:solidFill>
                <a:srgbClr val="6FAF07"/>
              </a:solidFill>
              <a:prstDash val="lgDash"/>
              <a:round/>
            </a:ln>
          </p:spPr>
          <p:txBody>
            <a:bodyPr/>
            <a:lstStyle/>
            <a:p>
              <a:pPr defTabSz="1371600"/>
              <a:endParaRPr lang="vi-VN" sz="2700">
                <a:solidFill>
                  <a:prstClr val="black"/>
                </a:solidFill>
                <a:latin typeface="Arial" panose="020B0604020202020204" pitchFamily="34" charset="0"/>
              </a:endParaRPr>
            </a:p>
          </p:txBody>
        </p:sp>
        <p:sp>
          <p:nvSpPr>
            <p:cNvPr id="21" name="TextBox 21"/>
            <p:cNvSpPr txBox="1"/>
            <p:nvPr/>
          </p:nvSpPr>
          <p:spPr>
            <a:xfrm>
              <a:off x="2705048" y="2631051"/>
              <a:ext cx="6908274" cy="2215991"/>
            </a:xfrm>
            <a:prstGeom prst="rect">
              <a:avLst/>
            </a:prstGeom>
          </p:spPr>
          <p:txBody>
            <a:bodyPr wrap="square" lIns="0" tIns="0" rIns="0" bIns="0" rtlCol="0" anchor="t">
              <a:spAutoFit/>
            </a:bodyPr>
            <a:lstStyle/>
            <a:p>
              <a:pPr algn="just" defTabSz="1371600"/>
              <a:r>
                <a:rPr lang="en-US" sz="5400" b="1" dirty="0" err="1">
                  <a:solidFill>
                    <a:prstClr val="black">
                      <a:lumMod val="75000"/>
                      <a:lumOff val="25000"/>
                    </a:prstClr>
                  </a:solidFill>
                  <a:latin typeface="Cambria"/>
                </a:rPr>
                <a:t>Bài</a:t>
              </a:r>
              <a:r>
                <a:rPr lang="en-US" sz="5400" b="1" dirty="0">
                  <a:solidFill>
                    <a:prstClr val="black">
                      <a:lumMod val="75000"/>
                      <a:lumOff val="25000"/>
                    </a:prstClr>
                  </a:solidFill>
                  <a:latin typeface="Cambria"/>
                </a:rPr>
                <a:t> </a:t>
              </a:r>
              <a:r>
                <a:rPr lang="en-US" sz="5400" b="1" dirty="0" err="1">
                  <a:solidFill>
                    <a:prstClr val="black">
                      <a:lumMod val="75000"/>
                      <a:lumOff val="25000"/>
                    </a:prstClr>
                  </a:solidFill>
                  <a:latin typeface="Cambria"/>
                </a:rPr>
                <a:t>đọc</a:t>
              </a:r>
              <a:r>
                <a:rPr lang="en-US" sz="5400" b="1" dirty="0">
                  <a:solidFill>
                    <a:prstClr val="black">
                      <a:lumMod val="75000"/>
                      <a:lumOff val="25000"/>
                    </a:prstClr>
                  </a:solidFill>
                  <a:latin typeface="Cambria"/>
                </a:rPr>
                <a:t> </a:t>
              </a:r>
              <a:r>
                <a:rPr lang="en-US" sz="5400" b="1" dirty="0" err="1">
                  <a:solidFill>
                    <a:prstClr val="black">
                      <a:lumMod val="75000"/>
                      <a:lumOff val="25000"/>
                    </a:prstClr>
                  </a:solidFill>
                  <a:latin typeface="Cambria"/>
                </a:rPr>
                <a:t>cung</a:t>
              </a:r>
              <a:r>
                <a:rPr lang="en-US" sz="5400" b="1" dirty="0">
                  <a:solidFill>
                    <a:prstClr val="black">
                      <a:lumMod val="75000"/>
                      <a:lumOff val="25000"/>
                    </a:prstClr>
                  </a:solidFill>
                  <a:latin typeface="Cambria"/>
                </a:rPr>
                <a:t> </a:t>
              </a:r>
              <a:r>
                <a:rPr lang="en-US" sz="5400" b="1" dirty="0" err="1">
                  <a:solidFill>
                    <a:prstClr val="black">
                      <a:lumMod val="75000"/>
                      <a:lumOff val="25000"/>
                    </a:prstClr>
                  </a:solidFill>
                  <a:latin typeface="Cambria"/>
                </a:rPr>
                <a:t>cấp</a:t>
              </a:r>
              <a:r>
                <a:rPr lang="en-US" sz="5400" b="1" dirty="0">
                  <a:solidFill>
                    <a:prstClr val="black">
                      <a:lumMod val="75000"/>
                      <a:lumOff val="25000"/>
                    </a:prstClr>
                  </a:solidFill>
                  <a:latin typeface="Cambria"/>
                </a:rPr>
                <a:t> </a:t>
              </a:r>
              <a:r>
                <a:rPr lang="en-US" sz="5400" b="1" dirty="0" err="1">
                  <a:solidFill>
                    <a:prstClr val="black">
                      <a:lumMod val="75000"/>
                      <a:lumOff val="25000"/>
                    </a:prstClr>
                  </a:solidFill>
                  <a:latin typeface="Cambria"/>
                </a:rPr>
                <a:t>thông</a:t>
              </a:r>
              <a:r>
                <a:rPr lang="en-US" sz="5400" b="1" dirty="0">
                  <a:solidFill>
                    <a:prstClr val="black">
                      <a:lumMod val="75000"/>
                      <a:lumOff val="25000"/>
                    </a:prstClr>
                  </a:solidFill>
                  <a:latin typeface="Cambria"/>
                </a:rPr>
                <a:t> tin </a:t>
              </a:r>
              <a:r>
                <a:rPr lang="en-US" sz="5400" b="1" dirty="0" err="1">
                  <a:solidFill>
                    <a:prstClr val="black">
                      <a:lumMod val="75000"/>
                      <a:lumOff val="25000"/>
                    </a:prstClr>
                  </a:solidFill>
                  <a:latin typeface="Cambria"/>
                </a:rPr>
                <a:t>về</a:t>
              </a:r>
              <a:r>
                <a:rPr lang="en-US" sz="5400" b="1" dirty="0">
                  <a:solidFill>
                    <a:prstClr val="black">
                      <a:lumMod val="75000"/>
                      <a:lumOff val="25000"/>
                    </a:prstClr>
                  </a:solidFill>
                  <a:latin typeface="Cambria"/>
                </a:rPr>
                <a:t> ý </a:t>
              </a:r>
              <a:r>
                <a:rPr lang="en-US" sz="5400" b="1" dirty="0" err="1">
                  <a:solidFill>
                    <a:prstClr val="black">
                      <a:lumMod val="75000"/>
                      <a:lumOff val="25000"/>
                    </a:prstClr>
                  </a:solidFill>
                  <a:latin typeface="Cambria"/>
                </a:rPr>
                <a:t>nghĩa</a:t>
              </a:r>
              <a:r>
                <a:rPr lang="en-US" sz="5400" b="1" dirty="0">
                  <a:solidFill>
                    <a:prstClr val="black">
                      <a:lumMod val="75000"/>
                      <a:lumOff val="25000"/>
                    </a:prstClr>
                  </a:solidFill>
                  <a:latin typeface="Cambria"/>
                </a:rPr>
                <a:t> </a:t>
              </a:r>
              <a:r>
                <a:rPr lang="en-US" sz="5400" b="1" dirty="0" err="1">
                  <a:solidFill>
                    <a:prstClr val="black">
                      <a:lumMod val="75000"/>
                      <a:lumOff val="25000"/>
                    </a:prstClr>
                  </a:solidFill>
                  <a:latin typeface="Cambria"/>
                </a:rPr>
                <a:t>và</a:t>
              </a:r>
              <a:r>
                <a:rPr lang="en-US" sz="5400" b="1" dirty="0">
                  <a:solidFill>
                    <a:prstClr val="black">
                      <a:lumMod val="75000"/>
                      <a:lumOff val="25000"/>
                    </a:prstClr>
                  </a:solidFill>
                  <a:latin typeface="Cambria"/>
                </a:rPr>
                <a:t> </a:t>
              </a:r>
              <a:r>
                <a:rPr lang="en-US" sz="5400" b="1" dirty="0" err="1">
                  <a:solidFill>
                    <a:prstClr val="black">
                      <a:lumMod val="75000"/>
                      <a:lumOff val="25000"/>
                    </a:prstClr>
                  </a:solidFill>
                  <a:latin typeface="Cambria"/>
                </a:rPr>
                <a:t>thông</a:t>
              </a:r>
              <a:r>
                <a:rPr lang="en-US" sz="5400" b="1" dirty="0">
                  <a:solidFill>
                    <a:prstClr val="black">
                      <a:lumMod val="75000"/>
                      <a:lumOff val="25000"/>
                    </a:prstClr>
                  </a:solidFill>
                  <a:latin typeface="Cambria"/>
                </a:rPr>
                <a:t> </a:t>
              </a:r>
              <a:r>
                <a:rPr lang="en-US" sz="5400" b="1" dirty="0" err="1">
                  <a:solidFill>
                    <a:prstClr val="black">
                      <a:lumMod val="75000"/>
                      <a:lumOff val="25000"/>
                    </a:prstClr>
                  </a:solidFill>
                  <a:latin typeface="Cambria"/>
                </a:rPr>
                <a:t>điệp</a:t>
              </a:r>
              <a:r>
                <a:rPr lang="en-US" sz="5400" b="1" dirty="0">
                  <a:solidFill>
                    <a:prstClr val="black">
                      <a:lumMod val="75000"/>
                      <a:lumOff val="25000"/>
                    </a:prstClr>
                  </a:solidFill>
                  <a:latin typeface="Cambria"/>
                </a:rPr>
                <a:t> </a:t>
              </a:r>
              <a:r>
                <a:rPr lang="en-US" sz="5400" b="1" dirty="0" err="1">
                  <a:solidFill>
                    <a:prstClr val="black">
                      <a:lumMod val="75000"/>
                      <a:lumOff val="25000"/>
                    </a:prstClr>
                  </a:solidFill>
                  <a:latin typeface="Cambria"/>
                </a:rPr>
                <a:t>mà</a:t>
              </a:r>
              <a:r>
                <a:rPr lang="en-US" sz="5400" b="1" dirty="0">
                  <a:solidFill>
                    <a:prstClr val="black">
                      <a:lumMod val="75000"/>
                      <a:lumOff val="25000"/>
                    </a:prstClr>
                  </a:solidFill>
                  <a:latin typeface="Cambria"/>
                </a:rPr>
                <a:t> </a:t>
              </a:r>
              <a:r>
                <a:rPr lang="en-US" sz="5400" b="1" dirty="0" err="1">
                  <a:solidFill>
                    <a:prstClr val="black">
                      <a:lumMod val="75000"/>
                      <a:lumOff val="25000"/>
                    </a:prstClr>
                  </a:solidFill>
                  <a:latin typeface="Cambria"/>
                </a:rPr>
                <a:t>chiến</a:t>
              </a:r>
              <a:r>
                <a:rPr lang="en-US" sz="5400" b="1" dirty="0">
                  <a:solidFill>
                    <a:prstClr val="black">
                      <a:lumMod val="75000"/>
                      <a:lumOff val="25000"/>
                    </a:prstClr>
                  </a:solidFill>
                  <a:latin typeface="Cambria"/>
                </a:rPr>
                <a:t> </a:t>
              </a:r>
              <a:r>
                <a:rPr lang="en-US" sz="5400" b="1" dirty="0" err="1">
                  <a:solidFill>
                    <a:prstClr val="black">
                      <a:lumMod val="75000"/>
                      <a:lumOff val="25000"/>
                    </a:prstClr>
                  </a:solidFill>
                  <a:latin typeface="Cambria"/>
                </a:rPr>
                <a:t>dịch</a:t>
              </a:r>
              <a:r>
                <a:rPr lang="en-US" sz="5400" b="1" dirty="0">
                  <a:solidFill>
                    <a:prstClr val="black">
                      <a:lumMod val="75000"/>
                      <a:lumOff val="25000"/>
                    </a:prstClr>
                  </a:solidFill>
                  <a:latin typeface="Cambria"/>
                </a:rPr>
                <a:t> </a:t>
              </a:r>
              <a:r>
                <a:rPr lang="en-US" sz="5400" b="1" dirty="0" err="1">
                  <a:solidFill>
                    <a:prstClr val="black">
                      <a:lumMod val="75000"/>
                      <a:lumOff val="25000"/>
                    </a:prstClr>
                  </a:solidFill>
                  <a:latin typeface="Cambria"/>
                </a:rPr>
                <a:t>Giờ</a:t>
              </a:r>
              <a:r>
                <a:rPr lang="en-US" sz="5400" b="1" dirty="0">
                  <a:solidFill>
                    <a:prstClr val="black">
                      <a:lumMod val="75000"/>
                      <a:lumOff val="25000"/>
                    </a:prstClr>
                  </a:solidFill>
                  <a:latin typeface="Cambria"/>
                </a:rPr>
                <a:t> </a:t>
              </a:r>
              <a:r>
                <a:rPr lang="en-US" sz="5400" b="1" dirty="0" err="1">
                  <a:solidFill>
                    <a:prstClr val="black">
                      <a:lumMod val="75000"/>
                      <a:lumOff val="25000"/>
                    </a:prstClr>
                  </a:solidFill>
                  <a:latin typeface="Cambria"/>
                </a:rPr>
                <a:t>Trái</a:t>
              </a:r>
              <a:r>
                <a:rPr lang="en-US" sz="5400" b="1" dirty="0">
                  <a:solidFill>
                    <a:prstClr val="black">
                      <a:lumMod val="75000"/>
                      <a:lumOff val="25000"/>
                    </a:prstClr>
                  </a:solidFill>
                  <a:latin typeface="Cambria"/>
                </a:rPr>
                <a:t> </a:t>
              </a:r>
              <a:r>
                <a:rPr lang="en-US" sz="5400" b="1" dirty="0" err="1">
                  <a:solidFill>
                    <a:prstClr val="black">
                      <a:lumMod val="75000"/>
                      <a:lumOff val="25000"/>
                    </a:prstClr>
                  </a:solidFill>
                  <a:latin typeface="Cambria"/>
                </a:rPr>
                <a:t>Đất</a:t>
              </a:r>
              <a:r>
                <a:rPr lang="en-US" sz="5400" b="1" dirty="0">
                  <a:solidFill>
                    <a:prstClr val="black">
                      <a:lumMod val="75000"/>
                      <a:lumOff val="25000"/>
                    </a:prstClr>
                  </a:solidFill>
                  <a:latin typeface="Cambria"/>
                </a:rPr>
                <a:t> </a:t>
              </a:r>
              <a:r>
                <a:rPr lang="en-US" sz="5400" b="1" dirty="0" err="1">
                  <a:solidFill>
                    <a:prstClr val="black">
                      <a:lumMod val="75000"/>
                      <a:lumOff val="25000"/>
                    </a:prstClr>
                  </a:solidFill>
                  <a:latin typeface="Cambria"/>
                </a:rPr>
                <a:t>mang</a:t>
              </a:r>
              <a:r>
                <a:rPr lang="en-US" sz="5400" b="1" dirty="0">
                  <a:solidFill>
                    <a:prstClr val="black">
                      <a:lumMod val="75000"/>
                      <a:lumOff val="25000"/>
                    </a:prstClr>
                  </a:solidFill>
                  <a:latin typeface="Cambria"/>
                </a:rPr>
                <a:t> </a:t>
              </a:r>
              <a:r>
                <a:rPr lang="en-US" sz="5400" b="1" dirty="0" err="1">
                  <a:solidFill>
                    <a:prstClr val="black">
                      <a:lumMod val="75000"/>
                      <a:lumOff val="25000"/>
                    </a:prstClr>
                  </a:solidFill>
                  <a:latin typeface="Cambria"/>
                </a:rPr>
                <a:t>lại</a:t>
              </a:r>
              <a:r>
                <a:rPr lang="en-US" sz="5400" b="1" dirty="0">
                  <a:solidFill>
                    <a:prstClr val="black">
                      <a:lumMod val="75000"/>
                      <a:lumOff val="25000"/>
                    </a:prstClr>
                  </a:solidFill>
                  <a:latin typeface="Cambria"/>
                </a:rPr>
                <a:t>. Qua </a:t>
              </a:r>
              <a:r>
                <a:rPr lang="en-US" sz="5400" b="1" dirty="0" err="1">
                  <a:solidFill>
                    <a:prstClr val="black">
                      <a:lumMod val="75000"/>
                      <a:lumOff val="25000"/>
                    </a:prstClr>
                  </a:solidFill>
                  <a:latin typeface="Cambria"/>
                </a:rPr>
                <a:t>đó</a:t>
              </a:r>
              <a:r>
                <a:rPr lang="en-US" sz="5400" b="1" dirty="0">
                  <a:solidFill>
                    <a:prstClr val="black">
                      <a:lumMod val="75000"/>
                      <a:lumOff val="25000"/>
                    </a:prstClr>
                  </a:solidFill>
                  <a:latin typeface="Cambria"/>
                </a:rPr>
                <a:t>, con </a:t>
              </a:r>
              <a:r>
                <a:rPr lang="en-US" sz="5400" b="1" dirty="0" err="1">
                  <a:solidFill>
                    <a:prstClr val="black">
                      <a:lumMod val="75000"/>
                      <a:lumOff val="25000"/>
                    </a:prstClr>
                  </a:solidFill>
                  <a:latin typeface="Cambria"/>
                </a:rPr>
                <a:t>người</a:t>
              </a:r>
              <a:r>
                <a:rPr lang="en-US" sz="5400" b="1" dirty="0">
                  <a:solidFill>
                    <a:prstClr val="black">
                      <a:lumMod val="75000"/>
                      <a:lumOff val="25000"/>
                    </a:prstClr>
                  </a:solidFill>
                  <a:latin typeface="Cambria"/>
                </a:rPr>
                <a:t> </a:t>
              </a:r>
              <a:r>
                <a:rPr lang="en-US" sz="5400" b="1" dirty="0" err="1">
                  <a:solidFill>
                    <a:prstClr val="black">
                      <a:lumMod val="75000"/>
                      <a:lumOff val="25000"/>
                    </a:prstClr>
                  </a:solidFill>
                  <a:latin typeface="Cambria"/>
                </a:rPr>
                <a:t>cần</a:t>
              </a:r>
              <a:r>
                <a:rPr lang="en-US" sz="5400" b="1" dirty="0">
                  <a:solidFill>
                    <a:prstClr val="black">
                      <a:lumMod val="75000"/>
                      <a:lumOff val="25000"/>
                    </a:prstClr>
                  </a:solidFill>
                  <a:latin typeface="Cambria"/>
                </a:rPr>
                <a:t> </a:t>
              </a:r>
              <a:r>
                <a:rPr lang="en-US" sz="5400" b="1" dirty="0" err="1">
                  <a:solidFill>
                    <a:prstClr val="black">
                      <a:lumMod val="75000"/>
                      <a:lumOff val="25000"/>
                    </a:prstClr>
                  </a:solidFill>
                  <a:latin typeface="Cambria"/>
                </a:rPr>
                <a:t>có</a:t>
              </a:r>
              <a:r>
                <a:rPr lang="en-US" sz="5400" b="1" dirty="0">
                  <a:solidFill>
                    <a:prstClr val="black">
                      <a:lumMod val="75000"/>
                      <a:lumOff val="25000"/>
                    </a:prstClr>
                  </a:solidFill>
                  <a:latin typeface="Cambria"/>
                </a:rPr>
                <a:t> ý </a:t>
              </a:r>
              <a:r>
                <a:rPr lang="en-US" sz="5400" b="1" dirty="0" err="1">
                  <a:solidFill>
                    <a:prstClr val="black">
                      <a:lumMod val="75000"/>
                      <a:lumOff val="25000"/>
                    </a:prstClr>
                  </a:solidFill>
                  <a:latin typeface="Cambria"/>
                </a:rPr>
                <a:t>thức</a:t>
              </a:r>
              <a:r>
                <a:rPr lang="en-US" sz="5400" b="1" dirty="0">
                  <a:solidFill>
                    <a:prstClr val="black">
                      <a:lumMod val="75000"/>
                      <a:lumOff val="25000"/>
                    </a:prstClr>
                  </a:solidFill>
                  <a:latin typeface="Cambria"/>
                </a:rPr>
                <a:t> </a:t>
              </a:r>
              <a:r>
                <a:rPr lang="en-US" sz="5400" b="1" dirty="0" err="1">
                  <a:solidFill>
                    <a:prstClr val="black">
                      <a:lumMod val="75000"/>
                      <a:lumOff val="25000"/>
                    </a:prstClr>
                  </a:solidFill>
                  <a:latin typeface="Cambria"/>
                </a:rPr>
                <a:t>bảo</a:t>
              </a:r>
              <a:r>
                <a:rPr lang="en-US" sz="5400" b="1" dirty="0">
                  <a:solidFill>
                    <a:prstClr val="black">
                      <a:lumMod val="75000"/>
                      <a:lumOff val="25000"/>
                    </a:prstClr>
                  </a:solidFill>
                  <a:latin typeface="Cambria"/>
                </a:rPr>
                <a:t> </a:t>
              </a:r>
              <a:r>
                <a:rPr lang="en-US" sz="5400" b="1" dirty="0" err="1">
                  <a:solidFill>
                    <a:prstClr val="black">
                      <a:lumMod val="75000"/>
                      <a:lumOff val="25000"/>
                    </a:prstClr>
                  </a:solidFill>
                  <a:latin typeface="Cambria"/>
                </a:rPr>
                <a:t>vệ</a:t>
              </a:r>
              <a:r>
                <a:rPr lang="en-US" sz="5400" b="1" dirty="0">
                  <a:solidFill>
                    <a:prstClr val="black">
                      <a:lumMod val="75000"/>
                      <a:lumOff val="25000"/>
                    </a:prstClr>
                  </a:solidFill>
                  <a:latin typeface="Cambria"/>
                </a:rPr>
                <a:t> </a:t>
              </a:r>
              <a:r>
                <a:rPr lang="en-US" sz="5400" b="1" dirty="0" err="1">
                  <a:solidFill>
                    <a:prstClr val="black">
                      <a:lumMod val="75000"/>
                      <a:lumOff val="25000"/>
                    </a:prstClr>
                  </a:solidFill>
                  <a:latin typeface="Cambria"/>
                </a:rPr>
                <a:t>Trái</a:t>
              </a:r>
              <a:r>
                <a:rPr lang="en-US" sz="5400" b="1" dirty="0">
                  <a:solidFill>
                    <a:prstClr val="black">
                      <a:lumMod val="75000"/>
                      <a:lumOff val="25000"/>
                    </a:prstClr>
                  </a:solidFill>
                  <a:latin typeface="Cambria"/>
                </a:rPr>
                <a:t> </a:t>
              </a:r>
              <a:r>
                <a:rPr lang="en-US" sz="5400" b="1" dirty="0" err="1">
                  <a:solidFill>
                    <a:prstClr val="black">
                      <a:lumMod val="75000"/>
                      <a:lumOff val="25000"/>
                    </a:prstClr>
                  </a:solidFill>
                  <a:latin typeface="Cambria"/>
                </a:rPr>
                <a:t>Đất</a:t>
              </a:r>
              <a:r>
                <a:rPr lang="en-US" sz="5400" b="1" dirty="0">
                  <a:solidFill>
                    <a:prstClr val="black">
                      <a:lumMod val="75000"/>
                      <a:lumOff val="25000"/>
                    </a:prstClr>
                  </a:solidFill>
                  <a:latin typeface="Cambria"/>
                </a:rPr>
                <a:t>.</a:t>
              </a:r>
            </a:p>
          </p:txBody>
        </p:sp>
      </p:grpSp>
      <p:pic>
        <p:nvPicPr>
          <p:cNvPr id="5" name="Hình ảnh 4">
            <a:extLst>
              <a:ext uri="{FF2B5EF4-FFF2-40B4-BE49-F238E27FC236}">
                <a16:creationId xmlns:a16="http://schemas.microsoft.com/office/drawing/2014/main" id="{D5B52D1E-65A5-4AC9-A32E-9E9328580D35}"/>
              </a:ext>
            </a:extLst>
          </p:cNvPr>
          <p:cNvPicPr>
            <a:picLocks noChangeAspect="1"/>
          </p:cNvPicPr>
          <p:nvPr/>
        </p:nvPicPr>
        <p:blipFill>
          <a:blip r:embed="rId2"/>
          <a:stretch>
            <a:fillRect/>
          </a:stretch>
        </p:blipFill>
        <p:spPr>
          <a:xfrm>
            <a:off x="5943600" y="1028700"/>
            <a:ext cx="7014056" cy="267027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Nhóm 8">
            <a:extLst>
              <a:ext uri="{FF2B5EF4-FFF2-40B4-BE49-F238E27FC236}">
                <a16:creationId xmlns:a16="http://schemas.microsoft.com/office/drawing/2014/main" id="{776F79F1-2571-1682-EDBF-21840FDAE1C8}"/>
              </a:ext>
            </a:extLst>
          </p:cNvPr>
          <p:cNvGrpSpPr/>
          <p:nvPr/>
        </p:nvGrpSpPr>
        <p:grpSpPr>
          <a:xfrm>
            <a:off x="1417320" y="1706880"/>
            <a:ext cx="16017240" cy="6049889"/>
            <a:chOff x="2452306" y="2245360"/>
            <a:chExt cx="7287387" cy="2925819"/>
          </a:xfrm>
        </p:grpSpPr>
        <p:sp>
          <p:nvSpPr>
            <p:cNvPr id="7" name="Freeform 10">
              <a:extLst>
                <a:ext uri="{FF2B5EF4-FFF2-40B4-BE49-F238E27FC236}">
                  <a16:creationId xmlns:a16="http://schemas.microsoft.com/office/drawing/2014/main" id="{05AA2B77-4A12-DED6-4943-A5E2039C4EF7}"/>
                </a:ext>
              </a:extLst>
            </p:cNvPr>
            <p:cNvSpPr/>
            <p:nvPr/>
          </p:nvSpPr>
          <p:spPr>
            <a:xfrm>
              <a:off x="2452306" y="2245360"/>
              <a:ext cx="7287387" cy="2925819"/>
            </a:xfrm>
            <a:custGeom>
              <a:avLst/>
              <a:gdLst/>
              <a:ahLst/>
              <a:cxnLst/>
              <a:rect l="l" t="t" r="r" b="b"/>
              <a:pathLst>
                <a:path w="795276" h="667726">
                  <a:moveTo>
                    <a:pt x="50783" y="0"/>
                  </a:moveTo>
                  <a:lnTo>
                    <a:pt x="744493" y="0"/>
                  </a:lnTo>
                  <a:cubicBezTo>
                    <a:pt x="757961" y="0"/>
                    <a:pt x="770878" y="5350"/>
                    <a:pt x="780402" y="14874"/>
                  </a:cubicBezTo>
                  <a:cubicBezTo>
                    <a:pt x="789926" y="24398"/>
                    <a:pt x="795276" y="37315"/>
                    <a:pt x="795276" y="50783"/>
                  </a:cubicBezTo>
                  <a:lnTo>
                    <a:pt x="795276" y="616943"/>
                  </a:lnTo>
                  <a:cubicBezTo>
                    <a:pt x="795276" y="644990"/>
                    <a:pt x="772539" y="667726"/>
                    <a:pt x="744493" y="667726"/>
                  </a:cubicBezTo>
                  <a:lnTo>
                    <a:pt x="50783" y="667726"/>
                  </a:lnTo>
                  <a:cubicBezTo>
                    <a:pt x="37315" y="667726"/>
                    <a:pt x="24398" y="662376"/>
                    <a:pt x="14874" y="652852"/>
                  </a:cubicBezTo>
                  <a:cubicBezTo>
                    <a:pt x="5350" y="643328"/>
                    <a:pt x="0" y="630411"/>
                    <a:pt x="0" y="616943"/>
                  </a:cubicBezTo>
                  <a:lnTo>
                    <a:pt x="0" y="50783"/>
                  </a:lnTo>
                  <a:cubicBezTo>
                    <a:pt x="0" y="37315"/>
                    <a:pt x="5350" y="24398"/>
                    <a:pt x="14874" y="14874"/>
                  </a:cubicBezTo>
                  <a:cubicBezTo>
                    <a:pt x="24398" y="5350"/>
                    <a:pt x="37315" y="0"/>
                    <a:pt x="50783" y="0"/>
                  </a:cubicBezTo>
                  <a:close/>
                </a:path>
              </a:pathLst>
            </a:custGeom>
            <a:solidFill>
              <a:srgbClr val="000000">
                <a:alpha val="0"/>
              </a:srgbClr>
            </a:solidFill>
            <a:ln w="47625" cap="rnd">
              <a:solidFill>
                <a:srgbClr val="6FAF07"/>
              </a:solidFill>
              <a:prstDash val="lgDash"/>
              <a:round/>
            </a:ln>
          </p:spPr>
          <p:txBody>
            <a:bodyPr/>
            <a:lstStyle/>
            <a:p>
              <a:pPr defTabSz="1371600">
                <a:defRPr/>
              </a:pPr>
              <a:endParaRPr lang="vi-VN" sz="2700">
                <a:solidFill>
                  <a:prstClr val="black"/>
                </a:solidFill>
                <a:latin typeface="Arial" panose="020B0604020202020204" pitchFamily="34" charset="0"/>
              </a:endParaRPr>
            </a:p>
          </p:txBody>
        </p:sp>
        <p:sp>
          <p:nvSpPr>
            <p:cNvPr id="21" name="TextBox 21"/>
            <p:cNvSpPr txBox="1"/>
            <p:nvPr/>
          </p:nvSpPr>
          <p:spPr>
            <a:xfrm>
              <a:off x="2774239" y="2336239"/>
              <a:ext cx="6616826" cy="2527644"/>
            </a:xfrm>
            <a:prstGeom prst="rect">
              <a:avLst/>
            </a:prstGeom>
          </p:spPr>
          <p:txBody>
            <a:bodyPr wrap="square" lIns="0" tIns="0" rIns="0" bIns="0" rtlCol="0" anchor="t">
              <a:spAutoFit/>
            </a:bodyPr>
            <a:lstStyle/>
            <a:p>
              <a:pPr algn="ctr" defTabSz="1371600">
                <a:lnSpc>
                  <a:spcPct val="120000"/>
                </a:lnSpc>
              </a:pPr>
              <a:r>
                <a:rPr lang="nl-NL" sz="7200" b="1" dirty="0">
                  <a:solidFill>
                    <a:srgbClr val="FF0000"/>
                  </a:solidFill>
                  <a:latin typeface="Cambria" panose="02040503050406030204" pitchFamily="18" charset="0"/>
                  <a:ea typeface="Cambria" panose="02040503050406030204" pitchFamily="18" charset="0"/>
                </a:rPr>
                <a:t>Hướng dẫn cách đọc diễn cảm:</a:t>
              </a:r>
              <a:endParaRPr lang="en-US" sz="7200" b="1" dirty="0">
                <a:solidFill>
                  <a:srgbClr val="FF0000"/>
                </a:solidFill>
                <a:latin typeface="Cambria" panose="02040503050406030204" pitchFamily="18" charset="0"/>
                <a:ea typeface="Cambria" panose="02040503050406030204" pitchFamily="18" charset="0"/>
              </a:endParaRPr>
            </a:p>
            <a:p>
              <a:pPr defTabSz="1371600">
                <a:lnSpc>
                  <a:spcPct val="120000"/>
                </a:lnSpc>
                <a:tabLst>
                  <a:tab pos="561975" algn="l"/>
                </a:tabLst>
              </a:pPr>
              <a:r>
                <a:rPr lang="nl-NL" sz="5400" b="1" dirty="0">
                  <a:solidFill>
                    <a:prstClr val="black"/>
                  </a:solidFill>
                  <a:latin typeface="Cambria" panose="02040503050406030204" pitchFamily="18" charset="0"/>
                  <a:ea typeface="Cambria" panose="02040503050406030204" pitchFamily="18" charset="0"/>
                </a:rPr>
                <a:t>+ Đọc diễn cảm cả bài, với ngữ điệu chung: rõ ràng, rành mạch và sôi nổi. Chú ý nhấn giọng ở các từ ngữ và con số thể hiện ý nghĩa tầm quan trọng của sự kiện Giờ Trái Đất.</a:t>
              </a:r>
              <a:endParaRPr lang="en-US" sz="5400" dirty="0">
                <a:solidFill>
                  <a:prstClr val="black"/>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075005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1B75867F-A37C-C77C-6BE8-5D0296C6A23E}"/>
              </a:ext>
            </a:extLst>
          </p:cNvPr>
          <p:cNvGraphicFramePr>
            <a:graphicFrameLocks noGrp="1"/>
          </p:cNvGraphicFramePr>
          <p:nvPr>
            <p:extLst>
              <p:ext uri="{D42A27DB-BD31-4B8C-83A1-F6EECF244321}">
                <p14:modId xmlns:p14="http://schemas.microsoft.com/office/powerpoint/2010/main" val="2245342060"/>
              </p:ext>
            </p:extLst>
          </p:nvPr>
        </p:nvGraphicFramePr>
        <p:xfrm>
          <a:off x="1600200" y="1562101"/>
          <a:ext cx="15163800" cy="6810562"/>
        </p:xfrm>
        <a:graphic>
          <a:graphicData uri="http://schemas.openxmlformats.org/drawingml/2006/table">
            <a:tbl>
              <a:tblPr firstRow="1" firstCol="1" bandRow="1">
                <a:tableStyleId>{5C22544A-7EE6-4342-B048-85BDC9FD1C3A}</a:tableStyleId>
              </a:tblPr>
              <a:tblGrid>
                <a:gridCol w="4848812">
                  <a:extLst>
                    <a:ext uri="{9D8B030D-6E8A-4147-A177-3AD203B41FA5}">
                      <a16:colId xmlns:a16="http://schemas.microsoft.com/office/drawing/2014/main" val="1697867037"/>
                    </a:ext>
                  </a:extLst>
                </a:gridCol>
                <a:gridCol w="10314988">
                  <a:extLst>
                    <a:ext uri="{9D8B030D-6E8A-4147-A177-3AD203B41FA5}">
                      <a16:colId xmlns:a16="http://schemas.microsoft.com/office/drawing/2014/main" val="1504147150"/>
                    </a:ext>
                  </a:extLst>
                </a:gridCol>
              </a:tblGrid>
              <a:tr h="461592">
                <a:tc>
                  <a:txBody>
                    <a:bodyPr/>
                    <a:lstStyle/>
                    <a:p>
                      <a:pPr marL="0" marR="0" algn="ctr">
                        <a:lnSpc>
                          <a:spcPct val="120000"/>
                        </a:lnSpc>
                        <a:spcBef>
                          <a:spcPts val="0"/>
                        </a:spcBef>
                        <a:spcAft>
                          <a:spcPts val="0"/>
                        </a:spcAft>
                      </a:pPr>
                      <a:r>
                        <a:rPr lang="en-US" sz="4000" kern="0" dirty="0" err="1">
                          <a:solidFill>
                            <a:srgbClr val="002060"/>
                          </a:solidFill>
                          <a:effectLst/>
                          <a:latin typeface="Cambria" panose="02040503050406030204" pitchFamily="18" charset="0"/>
                          <a:ea typeface="Cambria" panose="02040503050406030204" pitchFamily="18" charset="0"/>
                        </a:rPr>
                        <a:t>Từ</a:t>
                      </a:r>
                      <a:endParaRPr lang="en-US" sz="40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gn="ctr">
                        <a:lnSpc>
                          <a:spcPct val="120000"/>
                        </a:lnSpc>
                        <a:spcBef>
                          <a:spcPts val="0"/>
                        </a:spcBef>
                        <a:spcAft>
                          <a:spcPts val="0"/>
                        </a:spcAft>
                      </a:pPr>
                      <a:r>
                        <a:rPr lang="en-US" sz="4000" kern="0" dirty="0" err="1">
                          <a:solidFill>
                            <a:srgbClr val="002060"/>
                          </a:solidFill>
                          <a:effectLst/>
                          <a:latin typeface="Cambria" panose="02040503050406030204" pitchFamily="18" charset="0"/>
                          <a:ea typeface="Cambria" panose="02040503050406030204" pitchFamily="18" charset="0"/>
                        </a:rPr>
                        <a:t>Nghĩa</a:t>
                      </a:r>
                      <a:r>
                        <a:rPr lang="en-US" sz="4000" kern="0" dirty="0">
                          <a:solidFill>
                            <a:srgbClr val="002060"/>
                          </a:solidFill>
                          <a:effectLst/>
                          <a:latin typeface="Cambria" panose="02040503050406030204" pitchFamily="18" charset="0"/>
                          <a:ea typeface="Cambria" panose="02040503050406030204" pitchFamily="18" charset="0"/>
                        </a:rPr>
                        <a:t> </a:t>
                      </a:r>
                      <a:r>
                        <a:rPr lang="en-US" sz="4000" kern="0" dirty="0" err="1">
                          <a:solidFill>
                            <a:srgbClr val="002060"/>
                          </a:solidFill>
                          <a:effectLst/>
                          <a:latin typeface="Cambria" panose="02040503050406030204" pitchFamily="18" charset="0"/>
                          <a:ea typeface="Cambria" panose="02040503050406030204" pitchFamily="18" charset="0"/>
                        </a:rPr>
                        <a:t>của</a:t>
                      </a:r>
                      <a:r>
                        <a:rPr lang="en-US" sz="4000" kern="0" dirty="0">
                          <a:solidFill>
                            <a:srgbClr val="002060"/>
                          </a:solidFill>
                          <a:effectLst/>
                          <a:latin typeface="Cambria" panose="02040503050406030204" pitchFamily="18" charset="0"/>
                          <a:ea typeface="Cambria" panose="02040503050406030204" pitchFamily="18" charset="0"/>
                        </a:rPr>
                        <a:t> </a:t>
                      </a:r>
                      <a:r>
                        <a:rPr lang="en-US" sz="4000" kern="0" dirty="0" err="1">
                          <a:solidFill>
                            <a:srgbClr val="002060"/>
                          </a:solidFill>
                          <a:effectLst/>
                          <a:latin typeface="Cambria" panose="02040503050406030204" pitchFamily="18" charset="0"/>
                          <a:ea typeface="Cambria" panose="02040503050406030204" pitchFamily="18" charset="0"/>
                        </a:rPr>
                        <a:t>từ</a:t>
                      </a:r>
                      <a:endParaRPr lang="en-US" sz="40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30819973"/>
                  </a:ext>
                </a:extLst>
              </a:tr>
              <a:tr h="1455212">
                <a:tc>
                  <a:txBody>
                    <a:bodyPr/>
                    <a:lstStyle/>
                    <a:p>
                      <a:pPr marL="0" marR="0" algn="just">
                        <a:lnSpc>
                          <a:spcPct val="120000"/>
                        </a:lnSpc>
                        <a:spcBef>
                          <a:spcPts val="0"/>
                        </a:spcBef>
                        <a:spcAft>
                          <a:spcPts val="0"/>
                        </a:spcAft>
                      </a:pPr>
                      <a:r>
                        <a:rPr lang="en-US" sz="4000" kern="0" dirty="0" err="1">
                          <a:solidFill>
                            <a:srgbClr val="002060"/>
                          </a:solidFill>
                          <a:effectLst/>
                          <a:latin typeface="Cambria" panose="02040503050406030204" pitchFamily="18" charset="0"/>
                          <a:ea typeface="Cambria" panose="02040503050406030204" pitchFamily="18" charset="0"/>
                        </a:rPr>
                        <a:t>Quốc</a:t>
                      </a:r>
                      <a:r>
                        <a:rPr lang="en-US" sz="4000" kern="0" dirty="0">
                          <a:solidFill>
                            <a:srgbClr val="002060"/>
                          </a:solidFill>
                          <a:effectLst/>
                          <a:latin typeface="Cambria" panose="02040503050406030204" pitchFamily="18" charset="0"/>
                          <a:ea typeface="Cambria" panose="02040503050406030204" pitchFamily="18" charset="0"/>
                        </a:rPr>
                        <a:t> ca</a:t>
                      </a:r>
                      <a:endParaRPr lang="en-US" sz="40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gn="just">
                        <a:lnSpc>
                          <a:spcPct val="120000"/>
                        </a:lnSpc>
                        <a:spcBef>
                          <a:spcPts val="0"/>
                        </a:spcBef>
                        <a:spcAft>
                          <a:spcPts val="0"/>
                        </a:spcAft>
                      </a:pPr>
                      <a:r>
                        <a:rPr lang="en-US" sz="4000" kern="0" dirty="0" err="1">
                          <a:solidFill>
                            <a:srgbClr val="002060"/>
                          </a:solidFill>
                          <a:effectLst/>
                          <a:latin typeface="Cambria" panose="02040503050406030204" pitchFamily="18" charset="0"/>
                          <a:ea typeface="Cambria" panose="02040503050406030204" pitchFamily="18" charset="0"/>
                        </a:rPr>
                        <a:t>Là</a:t>
                      </a:r>
                      <a:r>
                        <a:rPr lang="en-US" sz="4000" kern="0" dirty="0">
                          <a:solidFill>
                            <a:srgbClr val="002060"/>
                          </a:solidFill>
                          <a:effectLst/>
                          <a:latin typeface="Cambria" panose="02040503050406030204" pitchFamily="18" charset="0"/>
                          <a:ea typeface="Cambria" panose="02040503050406030204" pitchFamily="18" charset="0"/>
                        </a:rPr>
                        <a:t> </a:t>
                      </a:r>
                      <a:r>
                        <a:rPr lang="en-US" sz="4000" kern="0" dirty="0" err="1">
                          <a:solidFill>
                            <a:srgbClr val="002060"/>
                          </a:solidFill>
                          <a:effectLst/>
                          <a:latin typeface="Cambria" panose="02040503050406030204" pitchFamily="18" charset="0"/>
                          <a:ea typeface="Cambria" panose="02040503050406030204" pitchFamily="18" charset="0"/>
                        </a:rPr>
                        <a:t>bài</a:t>
                      </a:r>
                      <a:r>
                        <a:rPr lang="en-US" sz="4000" kern="0" dirty="0">
                          <a:solidFill>
                            <a:srgbClr val="002060"/>
                          </a:solidFill>
                          <a:effectLst/>
                          <a:latin typeface="Cambria" panose="02040503050406030204" pitchFamily="18" charset="0"/>
                          <a:ea typeface="Cambria" panose="02040503050406030204" pitchFamily="18" charset="0"/>
                        </a:rPr>
                        <a:t> </a:t>
                      </a:r>
                      <a:r>
                        <a:rPr lang="en-US" sz="4000" kern="0" dirty="0" err="1">
                          <a:solidFill>
                            <a:srgbClr val="002060"/>
                          </a:solidFill>
                          <a:effectLst/>
                          <a:latin typeface="Cambria" panose="02040503050406030204" pitchFamily="18" charset="0"/>
                          <a:ea typeface="Cambria" panose="02040503050406030204" pitchFamily="18" charset="0"/>
                        </a:rPr>
                        <a:t>hát</a:t>
                      </a:r>
                      <a:r>
                        <a:rPr lang="en-US" sz="4000" kern="0" dirty="0">
                          <a:solidFill>
                            <a:srgbClr val="002060"/>
                          </a:solidFill>
                          <a:effectLst/>
                          <a:latin typeface="Cambria" panose="02040503050406030204" pitchFamily="18" charset="0"/>
                          <a:ea typeface="Cambria" panose="02040503050406030204" pitchFamily="18" charset="0"/>
                        </a:rPr>
                        <a:t> </a:t>
                      </a:r>
                      <a:r>
                        <a:rPr lang="en-US" sz="4000" kern="0" dirty="0" err="1">
                          <a:solidFill>
                            <a:srgbClr val="002060"/>
                          </a:solidFill>
                          <a:effectLst/>
                          <a:latin typeface="Cambria" panose="02040503050406030204" pitchFamily="18" charset="0"/>
                          <a:ea typeface="Cambria" panose="02040503050406030204" pitchFamily="18" charset="0"/>
                        </a:rPr>
                        <a:t>chính</a:t>
                      </a:r>
                      <a:r>
                        <a:rPr lang="en-US" sz="4000" kern="0" dirty="0">
                          <a:solidFill>
                            <a:srgbClr val="002060"/>
                          </a:solidFill>
                          <a:effectLst/>
                          <a:latin typeface="Cambria" panose="02040503050406030204" pitchFamily="18" charset="0"/>
                          <a:ea typeface="Cambria" panose="02040503050406030204" pitchFamily="18" charset="0"/>
                        </a:rPr>
                        <a:t> </a:t>
                      </a:r>
                      <a:r>
                        <a:rPr lang="en-US" sz="4000" kern="0" dirty="0" err="1">
                          <a:solidFill>
                            <a:srgbClr val="002060"/>
                          </a:solidFill>
                          <a:effectLst/>
                          <a:latin typeface="Cambria" panose="02040503050406030204" pitchFamily="18" charset="0"/>
                          <a:ea typeface="Cambria" panose="02040503050406030204" pitchFamily="18" charset="0"/>
                        </a:rPr>
                        <a:t>thức</a:t>
                      </a:r>
                      <a:r>
                        <a:rPr lang="en-US" sz="4000" kern="0" dirty="0">
                          <a:solidFill>
                            <a:srgbClr val="002060"/>
                          </a:solidFill>
                          <a:effectLst/>
                          <a:latin typeface="Cambria" panose="02040503050406030204" pitchFamily="18" charset="0"/>
                          <a:ea typeface="Cambria" panose="02040503050406030204" pitchFamily="18" charset="0"/>
                        </a:rPr>
                        <a:t> </a:t>
                      </a:r>
                      <a:r>
                        <a:rPr lang="en-US" sz="4000" kern="0" dirty="0" err="1">
                          <a:solidFill>
                            <a:srgbClr val="002060"/>
                          </a:solidFill>
                          <a:effectLst/>
                          <a:latin typeface="Cambria" panose="02040503050406030204" pitchFamily="18" charset="0"/>
                          <a:ea typeface="Cambria" panose="02040503050406030204" pitchFamily="18" charset="0"/>
                        </a:rPr>
                        <a:t>của</a:t>
                      </a:r>
                      <a:r>
                        <a:rPr lang="en-US" sz="4000" kern="0" dirty="0">
                          <a:solidFill>
                            <a:srgbClr val="002060"/>
                          </a:solidFill>
                          <a:effectLst/>
                          <a:latin typeface="Cambria" panose="02040503050406030204" pitchFamily="18" charset="0"/>
                          <a:ea typeface="Cambria" panose="02040503050406030204" pitchFamily="18" charset="0"/>
                        </a:rPr>
                        <a:t> </a:t>
                      </a:r>
                      <a:r>
                        <a:rPr lang="en-US" sz="4000" kern="0" dirty="0" err="1">
                          <a:solidFill>
                            <a:srgbClr val="002060"/>
                          </a:solidFill>
                          <a:effectLst/>
                          <a:latin typeface="Cambria" panose="02040503050406030204" pitchFamily="18" charset="0"/>
                          <a:ea typeface="Cambria" panose="02040503050406030204" pitchFamily="18" charset="0"/>
                        </a:rPr>
                        <a:t>một</a:t>
                      </a:r>
                      <a:r>
                        <a:rPr lang="en-US" sz="4000" kern="0" dirty="0">
                          <a:solidFill>
                            <a:srgbClr val="002060"/>
                          </a:solidFill>
                          <a:effectLst/>
                          <a:latin typeface="Cambria" panose="02040503050406030204" pitchFamily="18" charset="0"/>
                          <a:ea typeface="Cambria" panose="02040503050406030204" pitchFamily="18" charset="0"/>
                        </a:rPr>
                        <a:t> </a:t>
                      </a:r>
                      <a:r>
                        <a:rPr lang="en-US" sz="4000" kern="0" dirty="0" err="1">
                          <a:solidFill>
                            <a:srgbClr val="002060"/>
                          </a:solidFill>
                          <a:effectLst/>
                          <a:latin typeface="Cambria" panose="02040503050406030204" pitchFamily="18" charset="0"/>
                          <a:ea typeface="Cambria" panose="02040503050406030204" pitchFamily="18" charset="0"/>
                        </a:rPr>
                        <a:t>nước</a:t>
                      </a:r>
                      <a:r>
                        <a:rPr lang="en-US" sz="4000" kern="0" dirty="0">
                          <a:solidFill>
                            <a:srgbClr val="002060"/>
                          </a:solidFill>
                          <a:effectLst/>
                          <a:latin typeface="Cambria" panose="02040503050406030204" pitchFamily="18" charset="0"/>
                          <a:ea typeface="Cambria" panose="02040503050406030204" pitchFamily="18" charset="0"/>
                        </a:rPr>
                        <a:t>, </a:t>
                      </a:r>
                      <a:r>
                        <a:rPr lang="en-US" sz="4000" kern="0" dirty="0" err="1">
                          <a:solidFill>
                            <a:srgbClr val="002060"/>
                          </a:solidFill>
                          <a:effectLst/>
                          <a:latin typeface="Cambria" panose="02040503050406030204" pitchFamily="18" charset="0"/>
                          <a:ea typeface="Cambria" panose="02040503050406030204" pitchFamily="18" charset="0"/>
                        </a:rPr>
                        <a:t>dùng</a:t>
                      </a:r>
                      <a:r>
                        <a:rPr lang="en-US" sz="4000" kern="0" dirty="0">
                          <a:solidFill>
                            <a:srgbClr val="002060"/>
                          </a:solidFill>
                          <a:effectLst/>
                          <a:latin typeface="Cambria" panose="02040503050406030204" pitchFamily="18" charset="0"/>
                          <a:ea typeface="Cambria" panose="02040503050406030204" pitchFamily="18" charset="0"/>
                        </a:rPr>
                        <a:t> </a:t>
                      </a:r>
                      <a:r>
                        <a:rPr lang="en-US" sz="4000" kern="0" dirty="0" err="1">
                          <a:solidFill>
                            <a:srgbClr val="002060"/>
                          </a:solidFill>
                          <a:effectLst/>
                          <a:latin typeface="Cambria" panose="02040503050406030204" pitchFamily="18" charset="0"/>
                          <a:ea typeface="Cambria" panose="02040503050406030204" pitchFamily="18" charset="0"/>
                        </a:rPr>
                        <a:t>trong</a:t>
                      </a:r>
                      <a:r>
                        <a:rPr lang="en-US" sz="4000" kern="0" dirty="0">
                          <a:solidFill>
                            <a:srgbClr val="002060"/>
                          </a:solidFill>
                          <a:effectLst/>
                          <a:latin typeface="Cambria" panose="02040503050406030204" pitchFamily="18" charset="0"/>
                          <a:ea typeface="Cambria" panose="02040503050406030204" pitchFamily="18" charset="0"/>
                        </a:rPr>
                        <a:t> </a:t>
                      </a:r>
                      <a:r>
                        <a:rPr lang="en-US" sz="4000" kern="0" dirty="0" err="1">
                          <a:solidFill>
                            <a:srgbClr val="002060"/>
                          </a:solidFill>
                          <a:effectLst/>
                          <a:latin typeface="Cambria" panose="02040503050406030204" pitchFamily="18" charset="0"/>
                          <a:ea typeface="Cambria" panose="02040503050406030204" pitchFamily="18" charset="0"/>
                        </a:rPr>
                        <a:t>những</a:t>
                      </a:r>
                      <a:r>
                        <a:rPr lang="en-US" sz="4000" kern="0" dirty="0">
                          <a:solidFill>
                            <a:srgbClr val="002060"/>
                          </a:solidFill>
                          <a:effectLst/>
                          <a:latin typeface="Cambria" panose="02040503050406030204" pitchFamily="18" charset="0"/>
                          <a:ea typeface="Cambria" panose="02040503050406030204" pitchFamily="18" charset="0"/>
                        </a:rPr>
                        <a:t> </a:t>
                      </a:r>
                      <a:r>
                        <a:rPr lang="en-US" sz="4000" kern="0" dirty="0" err="1">
                          <a:solidFill>
                            <a:srgbClr val="002060"/>
                          </a:solidFill>
                          <a:effectLst/>
                          <a:latin typeface="Cambria" panose="02040503050406030204" pitchFamily="18" charset="0"/>
                          <a:ea typeface="Cambria" panose="02040503050406030204" pitchFamily="18" charset="0"/>
                        </a:rPr>
                        <a:t>nghi</a:t>
                      </a:r>
                      <a:r>
                        <a:rPr lang="en-US" sz="4000" kern="0" dirty="0">
                          <a:solidFill>
                            <a:srgbClr val="002060"/>
                          </a:solidFill>
                          <a:effectLst/>
                          <a:latin typeface="Cambria" panose="02040503050406030204" pitchFamily="18" charset="0"/>
                          <a:ea typeface="Cambria" panose="02040503050406030204" pitchFamily="18" charset="0"/>
                        </a:rPr>
                        <a:t> </a:t>
                      </a:r>
                      <a:r>
                        <a:rPr lang="en-US" sz="4000" kern="0" dirty="0" err="1">
                          <a:solidFill>
                            <a:srgbClr val="002060"/>
                          </a:solidFill>
                          <a:effectLst/>
                          <a:latin typeface="Cambria" panose="02040503050406030204" pitchFamily="18" charset="0"/>
                          <a:ea typeface="Cambria" panose="02040503050406030204" pitchFamily="18" charset="0"/>
                        </a:rPr>
                        <a:t>lễ</a:t>
                      </a:r>
                      <a:r>
                        <a:rPr lang="en-US" sz="4000" kern="0" dirty="0">
                          <a:solidFill>
                            <a:srgbClr val="002060"/>
                          </a:solidFill>
                          <a:effectLst/>
                          <a:latin typeface="Cambria" panose="02040503050406030204" pitchFamily="18" charset="0"/>
                          <a:ea typeface="Cambria" panose="02040503050406030204" pitchFamily="18" charset="0"/>
                        </a:rPr>
                        <a:t> </a:t>
                      </a:r>
                      <a:r>
                        <a:rPr lang="en-US" sz="4000" kern="0" dirty="0" err="1">
                          <a:solidFill>
                            <a:srgbClr val="002060"/>
                          </a:solidFill>
                          <a:effectLst/>
                          <a:latin typeface="Cambria" panose="02040503050406030204" pitchFamily="18" charset="0"/>
                          <a:ea typeface="Cambria" panose="02040503050406030204" pitchFamily="18" charset="0"/>
                        </a:rPr>
                        <a:t>trọng</a:t>
                      </a:r>
                      <a:r>
                        <a:rPr lang="en-US" sz="4000" kern="0" dirty="0">
                          <a:solidFill>
                            <a:srgbClr val="002060"/>
                          </a:solidFill>
                          <a:effectLst/>
                          <a:latin typeface="Cambria" panose="02040503050406030204" pitchFamily="18" charset="0"/>
                          <a:ea typeface="Cambria" panose="02040503050406030204" pitchFamily="18" charset="0"/>
                        </a:rPr>
                        <a:t> </a:t>
                      </a:r>
                      <a:r>
                        <a:rPr lang="en-US" sz="4000" kern="0" dirty="0" err="1">
                          <a:solidFill>
                            <a:srgbClr val="002060"/>
                          </a:solidFill>
                          <a:effectLst/>
                          <a:latin typeface="Cambria" panose="02040503050406030204" pitchFamily="18" charset="0"/>
                          <a:ea typeface="Cambria" panose="02040503050406030204" pitchFamily="18" charset="0"/>
                        </a:rPr>
                        <a:t>thể</a:t>
                      </a:r>
                      <a:r>
                        <a:rPr lang="en-US" sz="4000" kern="0" dirty="0">
                          <a:solidFill>
                            <a:srgbClr val="002060"/>
                          </a:solidFill>
                          <a:effectLst/>
                          <a:latin typeface="Cambria" panose="02040503050406030204" pitchFamily="18" charset="0"/>
                          <a:ea typeface="Cambria" panose="02040503050406030204" pitchFamily="18" charset="0"/>
                        </a:rPr>
                        <a:t>.</a:t>
                      </a:r>
                      <a:endParaRPr lang="en-US" sz="40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28814491"/>
                  </a:ext>
                </a:extLst>
              </a:tr>
              <a:tr h="1455212">
                <a:tc>
                  <a:txBody>
                    <a:bodyPr/>
                    <a:lstStyle/>
                    <a:p>
                      <a:pPr marL="0" marR="0" algn="just">
                        <a:lnSpc>
                          <a:spcPct val="120000"/>
                        </a:lnSpc>
                        <a:spcBef>
                          <a:spcPts val="0"/>
                        </a:spcBef>
                        <a:spcAft>
                          <a:spcPts val="0"/>
                        </a:spcAft>
                      </a:pPr>
                      <a:r>
                        <a:rPr lang="en-US" sz="4000" kern="0" dirty="0" err="1">
                          <a:solidFill>
                            <a:srgbClr val="002060"/>
                          </a:solidFill>
                          <a:effectLst/>
                          <a:latin typeface="Cambria" panose="02040503050406030204" pitchFamily="18" charset="0"/>
                          <a:ea typeface="Cambria" panose="02040503050406030204" pitchFamily="18" charset="0"/>
                        </a:rPr>
                        <a:t>Quốc</a:t>
                      </a:r>
                      <a:r>
                        <a:rPr lang="en-US" sz="4000" kern="0" dirty="0">
                          <a:solidFill>
                            <a:srgbClr val="002060"/>
                          </a:solidFill>
                          <a:effectLst/>
                          <a:latin typeface="Cambria" panose="02040503050406030204" pitchFamily="18" charset="0"/>
                          <a:ea typeface="Cambria" panose="02040503050406030204" pitchFamily="18" charset="0"/>
                        </a:rPr>
                        <a:t> </a:t>
                      </a:r>
                      <a:r>
                        <a:rPr lang="en-US" sz="4000" kern="0" dirty="0" err="1">
                          <a:solidFill>
                            <a:srgbClr val="002060"/>
                          </a:solidFill>
                          <a:effectLst/>
                          <a:latin typeface="Cambria" panose="02040503050406030204" pitchFamily="18" charset="0"/>
                          <a:ea typeface="Cambria" panose="02040503050406030204" pitchFamily="18" charset="0"/>
                        </a:rPr>
                        <a:t>khánh</a:t>
                      </a:r>
                      <a:endParaRPr lang="en-US" sz="40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gn="just">
                        <a:lnSpc>
                          <a:spcPct val="120000"/>
                        </a:lnSpc>
                        <a:spcBef>
                          <a:spcPts val="0"/>
                        </a:spcBef>
                        <a:spcAft>
                          <a:spcPts val="0"/>
                        </a:spcAft>
                      </a:pPr>
                      <a:r>
                        <a:rPr lang="en-US" sz="4000" kern="0">
                          <a:solidFill>
                            <a:srgbClr val="002060"/>
                          </a:solidFill>
                          <a:effectLst/>
                          <a:latin typeface="Cambria" panose="02040503050406030204" pitchFamily="18" charset="0"/>
                          <a:ea typeface="Cambria" panose="02040503050406030204" pitchFamily="18" charset="0"/>
                        </a:rPr>
                        <a:t>Lễ chính thức lớn nhất của một nước thường là kỷ niệm ngày thành lập nước.</a:t>
                      </a:r>
                      <a:endParaRPr lang="en-US" sz="4000" kern="10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41313825"/>
                  </a:ext>
                </a:extLst>
              </a:tr>
              <a:tr h="461592">
                <a:tc>
                  <a:txBody>
                    <a:bodyPr/>
                    <a:lstStyle/>
                    <a:p>
                      <a:pPr marL="0" marR="0" algn="just">
                        <a:lnSpc>
                          <a:spcPct val="120000"/>
                        </a:lnSpc>
                        <a:spcBef>
                          <a:spcPts val="0"/>
                        </a:spcBef>
                        <a:spcAft>
                          <a:spcPts val="0"/>
                        </a:spcAft>
                      </a:pPr>
                      <a:r>
                        <a:rPr lang="en-US" sz="4000" kern="0" dirty="0" err="1">
                          <a:solidFill>
                            <a:srgbClr val="002060"/>
                          </a:solidFill>
                          <a:effectLst/>
                          <a:latin typeface="Cambria" panose="02040503050406030204" pitchFamily="18" charset="0"/>
                          <a:ea typeface="Cambria" panose="02040503050406030204" pitchFamily="18" charset="0"/>
                        </a:rPr>
                        <a:t>Quốc</a:t>
                      </a:r>
                      <a:r>
                        <a:rPr lang="en-US" sz="4000" kern="0" dirty="0">
                          <a:solidFill>
                            <a:srgbClr val="002060"/>
                          </a:solidFill>
                          <a:effectLst/>
                          <a:latin typeface="Cambria" panose="02040503050406030204" pitchFamily="18" charset="0"/>
                          <a:ea typeface="Cambria" panose="02040503050406030204" pitchFamily="18" charset="0"/>
                        </a:rPr>
                        <a:t> </a:t>
                      </a:r>
                      <a:r>
                        <a:rPr lang="en-US" sz="4000" kern="0" dirty="0" err="1">
                          <a:solidFill>
                            <a:srgbClr val="002060"/>
                          </a:solidFill>
                          <a:effectLst/>
                          <a:latin typeface="Cambria" panose="02040503050406030204" pitchFamily="18" charset="0"/>
                          <a:ea typeface="Cambria" panose="02040503050406030204" pitchFamily="18" charset="0"/>
                        </a:rPr>
                        <a:t>ngữ</a:t>
                      </a:r>
                      <a:endParaRPr lang="en-US" sz="40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gn="just">
                        <a:lnSpc>
                          <a:spcPct val="120000"/>
                        </a:lnSpc>
                        <a:spcBef>
                          <a:spcPts val="0"/>
                        </a:spcBef>
                        <a:spcAft>
                          <a:spcPts val="0"/>
                        </a:spcAft>
                      </a:pPr>
                      <a:r>
                        <a:rPr lang="en-US" sz="4000" kern="0" dirty="0" err="1">
                          <a:solidFill>
                            <a:srgbClr val="002060"/>
                          </a:solidFill>
                          <a:effectLst/>
                          <a:latin typeface="Cambria" panose="02040503050406030204" pitchFamily="18" charset="0"/>
                          <a:ea typeface="Cambria" panose="02040503050406030204" pitchFamily="18" charset="0"/>
                        </a:rPr>
                        <a:t>Tiếng</a:t>
                      </a:r>
                      <a:r>
                        <a:rPr lang="en-US" sz="4000" kern="0" dirty="0">
                          <a:solidFill>
                            <a:srgbClr val="002060"/>
                          </a:solidFill>
                          <a:effectLst/>
                          <a:latin typeface="Cambria" panose="02040503050406030204" pitchFamily="18" charset="0"/>
                          <a:ea typeface="Cambria" panose="02040503050406030204" pitchFamily="18" charset="0"/>
                        </a:rPr>
                        <a:t> </a:t>
                      </a:r>
                      <a:r>
                        <a:rPr lang="en-US" sz="4000" kern="0" dirty="0" err="1">
                          <a:solidFill>
                            <a:srgbClr val="002060"/>
                          </a:solidFill>
                          <a:effectLst/>
                          <a:latin typeface="Cambria" panose="02040503050406030204" pitchFamily="18" charset="0"/>
                          <a:ea typeface="Cambria" panose="02040503050406030204" pitchFamily="18" charset="0"/>
                        </a:rPr>
                        <a:t>nói</a:t>
                      </a:r>
                      <a:r>
                        <a:rPr lang="en-US" sz="4000" kern="0" dirty="0">
                          <a:solidFill>
                            <a:srgbClr val="002060"/>
                          </a:solidFill>
                          <a:effectLst/>
                          <a:latin typeface="Cambria" panose="02040503050406030204" pitchFamily="18" charset="0"/>
                          <a:ea typeface="Cambria" panose="02040503050406030204" pitchFamily="18" charset="0"/>
                        </a:rPr>
                        <a:t> </a:t>
                      </a:r>
                      <a:r>
                        <a:rPr lang="en-US" sz="4000" kern="0" dirty="0" err="1">
                          <a:solidFill>
                            <a:srgbClr val="002060"/>
                          </a:solidFill>
                          <a:effectLst/>
                          <a:latin typeface="Cambria" panose="02040503050406030204" pitchFamily="18" charset="0"/>
                          <a:ea typeface="Cambria" panose="02040503050406030204" pitchFamily="18" charset="0"/>
                        </a:rPr>
                        <a:t>chung</a:t>
                      </a:r>
                      <a:r>
                        <a:rPr lang="en-US" sz="4000" kern="0" dirty="0">
                          <a:solidFill>
                            <a:srgbClr val="002060"/>
                          </a:solidFill>
                          <a:effectLst/>
                          <a:latin typeface="Cambria" panose="02040503050406030204" pitchFamily="18" charset="0"/>
                          <a:ea typeface="Cambria" panose="02040503050406030204" pitchFamily="18" charset="0"/>
                        </a:rPr>
                        <a:t> </a:t>
                      </a:r>
                      <a:r>
                        <a:rPr lang="en-US" sz="4000" kern="0" dirty="0" err="1">
                          <a:solidFill>
                            <a:srgbClr val="002060"/>
                          </a:solidFill>
                          <a:effectLst/>
                          <a:latin typeface="Cambria" panose="02040503050406030204" pitchFamily="18" charset="0"/>
                          <a:ea typeface="Cambria" panose="02040503050406030204" pitchFamily="18" charset="0"/>
                        </a:rPr>
                        <a:t>của</a:t>
                      </a:r>
                      <a:r>
                        <a:rPr lang="en-US" sz="4000" kern="0" dirty="0">
                          <a:solidFill>
                            <a:srgbClr val="002060"/>
                          </a:solidFill>
                          <a:effectLst/>
                          <a:latin typeface="Cambria" panose="02040503050406030204" pitchFamily="18" charset="0"/>
                          <a:ea typeface="Cambria" panose="02040503050406030204" pitchFamily="18" charset="0"/>
                        </a:rPr>
                        <a:t> </a:t>
                      </a:r>
                      <a:r>
                        <a:rPr lang="en-US" sz="4000" kern="0" dirty="0" err="1">
                          <a:solidFill>
                            <a:srgbClr val="002060"/>
                          </a:solidFill>
                          <a:effectLst/>
                          <a:latin typeface="Cambria" panose="02040503050406030204" pitchFamily="18" charset="0"/>
                          <a:ea typeface="Cambria" panose="02040503050406030204" pitchFamily="18" charset="0"/>
                        </a:rPr>
                        <a:t>cả</a:t>
                      </a:r>
                      <a:r>
                        <a:rPr lang="en-US" sz="4000" kern="0" dirty="0">
                          <a:solidFill>
                            <a:srgbClr val="002060"/>
                          </a:solidFill>
                          <a:effectLst/>
                          <a:latin typeface="Cambria" panose="02040503050406030204" pitchFamily="18" charset="0"/>
                          <a:ea typeface="Cambria" panose="02040503050406030204" pitchFamily="18" charset="0"/>
                        </a:rPr>
                        <a:t> </a:t>
                      </a:r>
                      <a:r>
                        <a:rPr lang="en-US" sz="4000" kern="0" dirty="0" err="1">
                          <a:solidFill>
                            <a:srgbClr val="002060"/>
                          </a:solidFill>
                          <a:effectLst/>
                          <a:latin typeface="Cambria" panose="02040503050406030204" pitchFamily="18" charset="0"/>
                          <a:ea typeface="Cambria" panose="02040503050406030204" pitchFamily="18" charset="0"/>
                        </a:rPr>
                        <a:t>nước</a:t>
                      </a:r>
                      <a:r>
                        <a:rPr lang="en-US" sz="4000" kern="0" dirty="0">
                          <a:solidFill>
                            <a:srgbClr val="002060"/>
                          </a:solidFill>
                          <a:effectLst/>
                          <a:latin typeface="Cambria" panose="02040503050406030204" pitchFamily="18" charset="0"/>
                          <a:ea typeface="Cambria" panose="02040503050406030204" pitchFamily="18" charset="0"/>
                        </a:rPr>
                        <a:t>.</a:t>
                      </a:r>
                      <a:endParaRPr lang="en-US" sz="40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98016734"/>
                  </a:ext>
                </a:extLst>
              </a:tr>
              <a:tr h="461592">
                <a:tc>
                  <a:txBody>
                    <a:bodyPr/>
                    <a:lstStyle/>
                    <a:p>
                      <a:pPr marL="0" marR="0" algn="just">
                        <a:lnSpc>
                          <a:spcPct val="120000"/>
                        </a:lnSpc>
                        <a:spcBef>
                          <a:spcPts val="0"/>
                        </a:spcBef>
                        <a:spcAft>
                          <a:spcPts val="0"/>
                        </a:spcAft>
                      </a:pPr>
                      <a:r>
                        <a:rPr lang="en-US" sz="4000" kern="0" dirty="0" err="1">
                          <a:solidFill>
                            <a:srgbClr val="002060"/>
                          </a:solidFill>
                          <a:effectLst/>
                          <a:latin typeface="Cambria" panose="02040503050406030204" pitchFamily="18" charset="0"/>
                          <a:ea typeface="Cambria" panose="02040503050406030204" pitchFamily="18" charset="0"/>
                        </a:rPr>
                        <a:t>Quốc</a:t>
                      </a:r>
                      <a:r>
                        <a:rPr lang="en-US" sz="4000" kern="0" dirty="0">
                          <a:solidFill>
                            <a:srgbClr val="002060"/>
                          </a:solidFill>
                          <a:effectLst/>
                          <a:latin typeface="Cambria" panose="02040503050406030204" pitchFamily="18" charset="0"/>
                          <a:ea typeface="Cambria" panose="02040503050406030204" pitchFamily="18" charset="0"/>
                        </a:rPr>
                        <a:t> </a:t>
                      </a:r>
                      <a:r>
                        <a:rPr lang="en-US" sz="4000" kern="0" dirty="0" err="1">
                          <a:solidFill>
                            <a:srgbClr val="002060"/>
                          </a:solidFill>
                          <a:effectLst/>
                          <a:latin typeface="Cambria" panose="02040503050406030204" pitchFamily="18" charset="0"/>
                          <a:ea typeface="Cambria" panose="02040503050406030204" pitchFamily="18" charset="0"/>
                        </a:rPr>
                        <a:t>gia</a:t>
                      </a:r>
                      <a:endParaRPr lang="en-US" sz="40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gn="just">
                        <a:lnSpc>
                          <a:spcPct val="120000"/>
                        </a:lnSpc>
                        <a:spcBef>
                          <a:spcPts val="0"/>
                        </a:spcBef>
                        <a:spcAft>
                          <a:spcPts val="0"/>
                        </a:spcAft>
                      </a:pPr>
                      <a:r>
                        <a:rPr lang="en-US" sz="4000" kern="0">
                          <a:solidFill>
                            <a:srgbClr val="002060"/>
                          </a:solidFill>
                          <a:effectLst/>
                          <a:latin typeface="Cambria" panose="02040503050406030204" pitchFamily="18" charset="0"/>
                          <a:ea typeface="Cambria" panose="02040503050406030204" pitchFamily="18" charset="0"/>
                        </a:rPr>
                        <a:t>Nước, nhà nước</a:t>
                      </a:r>
                      <a:endParaRPr lang="en-US" sz="4000" kern="10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67157022"/>
                  </a:ext>
                </a:extLst>
              </a:tr>
              <a:tr h="461592">
                <a:tc>
                  <a:txBody>
                    <a:bodyPr/>
                    <a:lstStyle/>
                    <a:p>
                      <a:pPr marL="0" marR="0" algn="just">
                        <a:lnSpc>
                          <a:spcPct val="120000"/>
                        </a:lnSpc>
                        <a:spcBef>
                          <a:spcPts val="0"/>
                        </a:spcBef>
                        <a:spcAft>
                          <a:spcPts val="0"/>
                        </a:spcAft>
                      </a:pPr>
                      <a:r>
                        <a:rPr lang="en-US" sz="4000" kern="0" dirty="0" err="1">
                          <a:solidFill>
                            <a:srgbClr val="002060"/>
                          </a:solidFill>
                          <a:effectLst/>
                          <a:latin typeface="Cambria" panose="02040503050406030204" pitchFamily="18" charset="0"/>
                          <a:ea typeface="Cambria" panose="02040503050406030204" pitchFamily="18" charset="0"/>
                        </a:rPr>
                        <a:t>Quốc</a:t>
                      </a:r>
                      <a:r>
                        <a:rPr lang="en-US" sz="4000" kern="0" dirty="0">
                          <a:solidFill>
                            <a:srgbClr val="002060"/>
                          </a:solidFill>
                          <a:effectLst/>
                          <a:latin typeface="Cambria" panose="02040503050406030204" pitchFamily="18" charset="0"/>
                          <a:ea typeface="Cambria" panose="02040503050406030204" pitchFamily="18" charset="0"/>
                        </a:rPr>
                        <a:t> </a:t>
                      </a:r>
                      <a:r>
                        <a:rPr lang="en-US" sz="4000" kern="0" dirty="0" err="1">
                          <a:solidFill>
                            <a:srgbClr val="002060"/>
                          </a:solidFill>
                          <a:effectLst/>
                          <a:latin typeface="Cambria" panose="02040503050406030204" pitchFamily="18" charset="0"/>
                          <a:ea typeface="Cambria" panose="02040503050406030204" pitchFamily="18" charset="0"/>
                        </a:rPr>
                        <a:t>kỳ</a:t>
                      </a:r>
                      <a:endParaRPr lang="en-US" sz="40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gn="just">
                        <a:lnSpc>
                          <a:spcPct val="120000"/>
                        </a:lnSpc>
                        <a:spcBef>
                          <a:spcPts val="0"/>
                        </a:spcBef>
                        <a:spcAft>
                          <a:spcPts val="0"/>
                        </a:spcAft>
                      </a:pPr>
                      <a:r>
                        <a:rPr lang="en-US" sz="4000" kern="0" dirty="0" err="1">
                          <a:solidFill>
                            <a:srgbClr val="002060"/>
                          </a:solidFill>
                          <a:effectLst/>
                          <a:latin typeface="Cambria" panose="02040503050406030204" pitchFamily="18" charset="0"/>
                          <a:ea typeface="Cambria" panose="02040503050406030204" pitchFamily="18" charset="0"/>
                        </a:rPr>
                        <a:t>Cờ</a:t>
                      </a:r>
                      <a:r>
                        <a:rPr lang="en-US" sz="4000" kern="0" dirty="0">
                          <a:solidFill>
                            <a:srgbClr val="002060"/>
                          </a:solidFill>
                          <a:effectLst/>
                          <a:latin typeface="Cambria" panose="02040503050406030204" pitchFamily="18" charset="0"/>
                          <a:ea typeface="Cambria" panose="02040503050406030204" pitchFamily="18" charset="0"/>
                        </a:rPr>
                        <a:t> </a:t>
                      </a:r>
                      <a:r>
                        <a:rPr lang="en-US" sz="4000" kern="0" dirty="0" err="1">
                          <a:solidFill>
                            <a:srgbClr val="002060"/>
                          </a:solidFill>
                          <a:effectLst/>
                          <a:latin typeface="Cambria" panose="02040503050406030204" pitchFamily="18" charset="0"/>
                          <a:ea typeface="Cambria" panose="02040503050406030204" pitchFamily="18" charset="0"/>
                        </a:rPr>
                        <a:t>tượng</a:t>
                      </a:r>
                      <a:r>
                        <a:rPr lang="en-US" sz="4000" kern="0" dirty="0">
                          <a:solidFill>
                            <a:srgbClr val="002060"/>
                          </a:solidFill>
                          <a:effectLst/>
                          <a:latin typeface="Cambria" panose="02040503050406030204" pitchFamily="18" charset="0"/>
                          <a:ea typeface="Cambria" panose="02040503050406030204" pitchFamily="18" charset="0"/>
                        </a:rPr>
                        <a:t> </a:t>
                      </a:r>
                      <a:r>
                        <a:rPr lang="en-US" sz="4000" kern="0" dirty="0" err="1">
                          <a:solidFill>
                            <a:srgbClr val="002060"/>
                          </a:solidFill>
                          <a:effectLst/>
                          <a:latin typeface="Cambria" panose="02040503050406030204" pitchFamily="18" charset="0"/>
                          <a:ea typeface="Cambria" panose="02040503050406030204" pitchFamily="18" charset="0"/>
                        </a:rPr>
                        <a:t>trưng</a:t>
                      </a:r>
                      <a:r>
                        <a:rPr lang="en-US" sz="4000" kern="0" dirty="0">
                          <a:solidFill>
                            <a:srgbClr val="002060"/>
                          </a:solidFill>
                          <a:effectLst/>
                          <a:latin typeface="Cambria" panose="02040503050406030204" pitchFamily="18" charset="0"/>
                          <a:ea typeface="Cambria" panose="02040503050406030204" pitchFamily="18" charset="0"/>
                        </a:rPr>
                        <a:t> </a:t>
                      </a:r>
                      <a:r>
                        <a:rPr lang="en-US" sz="4000" kern="0" dirty="0" err="1">
                          <a:solidFill>
                            <a:srgbClr val="002060"/>
                          </a:solidFill>
                          <a:effectLst/>
                          <a:latin typeface="Cambria" panose="02040503050406030204" pitchFamily="18" charset="0"/>
                          <a:ea typeface="Cambria" panose="02040503050406030204" pitchFamily="18" charset="0"/>
                        </a:rPr>
                        <a:t>cho</a:t>
                      </a:r>
                      <a:r>
                        <a:rPr lang="en-US" sz="4000" kern="0" dirty="0">
                          <a:solidFill>
                            <a:srgbClr val="002060"/>
                          </a:solidFill>
                          <a:effectLst/>
                          <a:latin typeface="Cambria" panose="02040503050406030204" pitchFamily="18" charset="0"/>
                          <a:ea typeface="Cambria" panose="02040503050406030204" pitchFamily="18" charset="0"/>
                        </a:rPr>
                        <a:t> 1 </a:t>
                      </a:r>
                      <a:r>
                        <a:rPr lang="en-US" sz="4000" kern="0" dirty="0" err="1">
                          <a:solidFill>
                            <a:srgbClr val="002060"/>
                          </a:solidFill>
                          <a:effectLst/>
                          <a:latin typeface="Cambria" panose="02040503050406030204" pitchFamily="18" charset="0"/>
                          <a:ea typeface="Cambria" panose="02040503050406030204" pitchFamily="18" charset="0"/>
                        </a:rPr>
                        <a:t>nước</a:t>
                      </a:r>
                      <a:endParaRPr lang="en-US" sz="40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48076043"/>
                  </a:ext>
                </a:extLst>
              </a:tr>
              <a:tr h="958402">
                <a:tc>
                  <a:txBody>
                    <a:bodyPr/>
                    <a:lstStyle/>
                    <a:p>
                      <a:pPr marL="0" marR="0" algn="just">
                        <a:lnSpc>
                          <a:spcPct val="120000"/>
                        </a:lnSpc>
                        <a:spcBef>
                          <a:spcPts val="0"/>
                        </a:spcBef>
                        <a:spcAft>
                          <a:spcPts val="0"/>
                        </a:spcAft>
                      </a:pPr>
                      <a:r>
                        <a:rPr lang="en-US" sz="4000" kern="0" dirty="0" err="1">
                          <a:solidFill>
                            <a:srgbClr val="002060"/>
                          </a:solidFill>
                          <a:effectLst/>
                          <a:latin typeface="Cambria" panose="02040503050406030204" pitchFamily="18" charset="0"/>
                          <a:ea typeface="Cambria" panose="02040503050406030204" pitchFamily="18" charset="0"/>
                        </a:rPr>
                        <a:t>Quốc</a:t>
                      </a:r>
                      <a:r>
                        <a:rPr lang="en-US" sz="4000" kern="0" dirty="0">
                          <a:solidFill>
                            <a:srgbClr val="002060"/>
                          </a:solidFill>
                          <a:effectLst/>
                          <a:latin typeface="Cambria" panose="02040503050406030204" pitchFamily="18" charset="0"/>
                          <a:ea typeface="Cambria" panose="02040503050406030204" pitchFamily="18" charset="0"/>
                        </a:rPr>
                        <a:t> </a:t>
                      </a:r>
                      <a:r>
                        <a:rPr lang="en-US" sz="4000" kern="0" dirty="0" err="1">
                          <a:solidFill>
                            <a:srgbClr val="002060"/>
                          </a:solidFill>
                          <a:effectLst/>
                          <a:latin typeface="Cambria" panose="02040503050406030204" pitchFamily="18" charset="0"/>
                          <a:ea typeface="Cambria" panose="02040503050406030204" pitchFamily="18" charset="0"/>
                        </a:rPr>
                        <a:t>tế</a:t>
                      </a:r>
                      <a:endParaRPr lang="en-US" sz="40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gn="just">
                        <a:lnSpc>
                          <a:spcPct val="120000"/>
                        </a:lnSpc>
                        <a:spcBef>
                          <a:spcPts val="0"/>
                        </a:spcBef>
                        <a:spcAft>
                          <a:spcPts val="0"/>
                        </a:spcAft>
                      </a:pPr>
                      <a:r>
                        <a:rPr lang="en-US" sz="4000" kern="0" dirty="0" err="1">
                          <a:solidFill>
                            <a:srgbClr val="002060"/>
                          </a:solidFill>
                          <a:effectLst/>
                          <a:latin typeface="Cambria" panose="02040503050406030204" pitchFamily="18" charset="0"/>
                          <a:ea typeface="Cambria" panose="02040503050406030204" pitchFamily="18" charset="0"/>
                        </a:rPr>
                        <a:t>Các</a:t>
                      </a:r>
                      <a:r>
                        <a:rPr lang="en-US" sz="4000" kern="0" dirty="0">
                          <a:solidFill>
                            <a:srgbClr val="002060"/>
                          </a:solidFill>
                          <a:effectLst/>
                          <a:latin typeface="Cambria" panose="02040503050406030204" pitchFamily="18" charset="0"/>
                          <a:ea typeface="Cambria" panose="02040503050406030204" pitchFamily="18" charset="0"/>
                        </a:rPr>
                        <a:t> </a:t>
                      </a:r>
                      <a:r>
                        <a:rPr lang="en-US" sz="4000" kern="0" dirty="0" err="1">
                          <a:solidFill>
                            <a:srgbClr val="002060"/>
                          </a:solidFill>
                          <a:effectLst/>
                          <a:latin typeface="Cambria" panose="02040503050406030204" pitchFamily="18" charset="0"/>
                          <a:ea typeface="Cambria" panose="02040503050406030204" pitchFamily="18" charset="0"/>
                        </a:rPr>
                        <a:t>nước</a:t>
                      </a:r>
                      <a:r>
                        <a:rPr lang="en-US" sz="4000" kern="0" dirty="0">
                          <a:solidFill>
                            <a:srgbClr val="002060"/>
                          </a:solidFill>
                          <a:effectLst/>
                          <a:latin typeface="Cambria" panose="02040503050406030204" pitchFamily="18" charset="0"/>
                          <a:ea typeface="Cambria" panose="02040503050406030204" pitchFamily="18" charset="0"/>
                        </a:rPr>
                        <a:t> </a:t>
                      </a:r>
                      <a:r>
                        <a:rPr lang="en-US" sz="4000" kern="0" dirty="0" err="1">
                          <a:solidFill>
                            <a:srgbClr val="002060"/>
                          </a:solidFill>
                          <a:effectLst/>
                          <a:latin typeface="Cambria" panose="02040503050406030204" pitchFamily="18" charset="0"/>
                          <a:ea typeface="Cambria" panose="02040503050406030204" pitchFamily="18" charset="0"/>
                        </a:rPr>
                        <a:t>trên</a:t>
                      </a:r>
                      <a:r>
                        <a:rPr lang="en-US" sz="4000" kern="0" dirty="0">
                          <a:solidFill>
                            <a:srgbClr val="002060"/>
                          </a:solidFill>
                          <a:effectLst/>
                          <a:latin typeface="Cambria" panose="02040503050406030204" pitchFamily="18" charset="0"/>
                          <a:ea typeface="Cambria" panose="02040503050406030204" pitchFamily="18" charset="0"/>
                        </a:rPr>
                        <a:t> </a:t>
                      </a:r>
                      <a:r>
                        <a:rPr lang="en-US" sz="4000" kern="0" dirty="0" err="1">
                          <a:solidFill>
                            <a:srgbClr val="002060"/>
                          </a:solidFill>
                          <a:effectLst/>
                          <a:latin typeface="Cambria" panose="02040503050406030204" pitchFamily="18" charset="0"/>
                          <a:ea typeface="Cambria" panose="02040503050406030204" pitchFamily="18" charset="0"/>
                        </a:rPr>
                        <a:t>thế</a:t>
                      </a:r>
                      <a:r>
                        <a:rPr lang="en-US" sz="4000" kern="0" dirty="0">
                          <a:solidFill>
                            <a:srgbClr val="002060"/>
                          </a:solidFill>
                          <a:effectLst/>
                          <a:latin typeface="Cambria" panose="02040503050406030204" pitchFamily="18" charset="0"/>
                          <a:ea typeface="Cambria" panose="02040503050406030204" pitchFamily="18" charset="0"/>
                        </a:rPr>
                        <a:t> </a:t>
                      </a:r>
                      <a:r>
                        <a:rPr lang="en-US" sz="4000" kern="0" dirty="0" err="1">
                          <a:solidFill>
                            <a:srgbClr val="002060"/>
                          </a:solidFill>
                          <a:effectLst/>
                          <a:latin typeface="Cambria" panose="02040503050406030204" pitchFamily="18" charset="0"/>
                          <a:ea typeface="Cambria" panose="02040503050406030204" pitchFamily="18" charset="0"/>
                        </a:rPr>
                        <a:t>giới</a:t>
                      </a:r>
                      <a:r>
                        <a:rPr lang="en-US" sz="4000" kern="0" dirty="0">
                          <a:solidFill>
                            <a:srgbClr val="002060"/>
                          </a:solidFill>
                          <a:effectLst/>
                          <a:latin typeface="Cambria" panose="02040503050406030204" pitchFamily="18" charset="0"/>
                          <a:ea typeface="Cambria" panose="02040503050406030204" pitchFamily="18" charset="0"/>
                        </a:rPr>
                        <a:t> </a:t>
                      </a:r>
                      <a:r>
                        <a:rPr lang="en-US" sz="4000" kern="0" dirty="0" err="1">
                          <a:solidFill>
                            <a:srgbClr val="002060"/>
                          </a:solidFill>
                          <a:effectLst/>
                          <a:latin typeface="Cambria" panose="02040503050406030204" pitchFamily="18" charset="0"/>
                          <a:ea typeface="Cambria" panose="02040503050406030204" pitchFamily="18" charset="0"/>
                        </a:rPr>
                        <a:t>trong</a:t>
                      </a:r>
                      <a:r>
                        <a:rPr lang="en-US" sz="4000" kern="0" dirty="0">
                          <a:solidFill>
                            <a:srgbClr val="002060"/>
                          </a:solidFill>
                          <a:effectLst/>
                          <a:latin typeface="Cambria" panose="02040503050406030204" pitchFamily="18" charset="0"/>
                          <a:ea typeface="Cambria" panose="02040503050406030204" pitchFamily="18" charset="0"/>
                        </a:rPr>
                        <a:t> </a:t>
                      </a:r>
                      <a:r>
                        <a:rPr lang="en-US" sz="4000" kern="0" dirty="0" err="1">
                          <a:solidFill>
                            <a:srgbClr val="002060"/>
                          </a:solidFill>
                          <a:effectLst/>
                          <a:latin typeface="Cambria" panose="02040503050406030204" pitchFamily="18" charset="0"/>
                          <a:ea typeface="Cambria" panose="02040503050406030204" pitchFamily="18" charset="0"/>
                        </a:rPr>
                        <a:t>quan</a:t>
                      </a:r>
                      <a:r>
                        <a:rPr lang="en-US" sz="4000" kern="0" dirty="0">
                          <a:solidFill>
                            <a:srgbClr val="002060"/>
                          </a:solidFill>
                          <a:effectLst/>
                          <a:latin typeface="Cambria" panose="02040503050406030204" pitchFamily="18" charset="0"/>
                          <a:ea typeface="Cambria" panose="02040503050406030204" pitchFamily="18" charset="0"/>
                        </a:rPr>
                        <a:t> </a:t>
                      </a:r>
                      <a:r>
                        <a:rPr lang="en-US" sz="4000" kern="0" dirty="0" err="1">
                          <a:solidFill>
                            <a:srgbClr val="002060"/>
                          </a:solidFill>
                          <a:effectLst/>
                          <a:latin typeface="Cambria" panose="02040503050406030204" pitchFamily="18" charset="0"/>
                          <a:ea typeface="Cambria" panose="02040503050406030204" pitchFamily="18" charset="0"/>
                        </a:rPr>
                        <a:t>hệ</a:t>
                      </a:r>
                      <a:r>
                        <a:rPr lang="en-US" sz="4000" kern="0" dirty="0">
                          <a:solidFill>
                            <a:srgbClr val="002060"/>
                          </a:solidFill>
                          <a:effectLst/>
                          <a:latin typeface="Cambria" panose="02040503050406030204" pitchFamily="18" charset="0"/>
                          <a:ea typeface="Cambria" panose="02040503050406030204" pitchFamily="18" charset="0"/>
                        </a:rPr>
                        <a:t> </a:t>
                      </a:r>
                      <a:r>
                        <a:rPr lang="en-US" sz="4000" kern="0" dirty="0" err="1">
                          <a:solidFill>
                            <a:srgbClr val="002060"/>
                          </a:solidFill>
                          <a:effectLst/>
                          <a:latin typeface="Cambria" panose="02040503050406030204" pitchFamily="18" charset="0"/>
                          <a:ea typeface="Cambria" panose="02040503050406030204" pitchFamily="18" charset="0"/>
                        </a:rPr>
                        <a:t>với</a:t>
                      </a:r>
                      <a:r>
                        <a:rPr lang="en-US" sz="4000" kern="0" dirty="0">
                          <a:solidFill>
                            <a:srgbClr val="002060"/>
                          </a:solidFill>
                          <a:effectLst/>
                          <a:latin typeface="Cambria" panose="02040503050406030204" pitchFamily="18" charset="0"/>
                          <a:ea typeface="Cambria" panose="02040503050406030204" pitchFamily="18" charset="0"/>
                        </a:rPr>
                        <a:t> </a:t>
                      </a:r>
                      <a:r>
                        <a:rPr lang="en-US" sz="4000" kern="0" dirty="0" err="1">
                          <a:solidFill>
                            <a:srgbClr val="002060"/>
                          </a:solidFill>
                          <a:effectLst/>
                          <a:latin typeface="Cambria" panose="02040503050406030204" pitchFamily="18" charset="0"/>
                          <a:ea typeface="Cambria" panose="02040503050406030204" pitchFamily="18" charset="0"/>
                        </a:rPr>
                        <a:t>nhau</a:t>
                      </a:r>
                      <a:r>
                        <a:rPr lang="en-US" sz="4000" kern="0" dirty="0">
                          <a:solidFill>
                            <a:srgbClr val="002060"/>
                          </a:solidFill>
                          <a:effectLst/>
                          <a:latin typeface="Cambria" panose="02040503050406030204" pitchFamily="18" charset="0"/>
                          <a:ea typeface="Cambria" panose="02040503050406030204" pitchFamily="18" charset="0"/>
                        </a:rPr>
                        <a:t>.</a:t>
                      </a:r>
                      <a:endParaRPr lang="en-US" sz="40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79847598"/>
                  </a:ext>
                </a:extLst>
              </a:tr>
            </a:tbl>
          </a:graphicData>
        </a:graphic>
      </p:graphicFrame>
    </p:spTree>
    <p:extLst>
      <p:ext uri="{BB962C8B-B14F-4D97-AF65-F5344CB8AC3E}">
        <p14:creationId xmlns:p14="http://schemas.microsoft.com/office/powerpoint/2010/main" val="2997842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3"/>
          <p:cNvSpPr txBox="1"/>
          <p:nvPr/>
        </p:nvSpPr>
        <p:spPr>
          <a:xfrm>
            <a:off x="3793652" y="918682"/>
            <a:ext cx="13133484" cy="1846659"/>
          </a:xfrm>
          <a:prstGeom prst="rect">
            <a:avLst/>
          </a:prstGeom>
        </p:spPr>
        <p:txBody>
          <a:bodyPr lIns="0" tIns="0" rIns="0" bIns="0" rtlCol="0" anchor="t">
            <a:spAutoFit/>
          </a:bodyPr>
          <a:lstStyle/>
          <a:p>
            <a:pPr algn="just" defTabSz="1371600"/>
            <a:r>
              <a:rPr lang="vi-VN" sz="6000" b="1" dirty="0">
                <a:solidFill>
                  <a:srgbClr val="231F20"/>
                </a:solidFill>
                <a:latin typeface="Cambria"/>
              </a:rPr>
              <a:t>Chọn từ ở bài tập 1 thay cho bông hoa trong đoạn văn dưới đây:</a:t>
            </a:r>
            <a:endParaRPr lang="en-US" sz="6000" b="1" dirty="0">
              <a:solidFill>
                <a:srgbClr val="231F20"/>
              </a:solidFill>
              <a:latin typeface="Cambria"/>
            </a:endParaRPr>
          </a:p>
        </p:txBody>
      </p:sp>
      <p:pic>
        <p:nvPicPr>
          <p:cNvPr id="27" name="Hình ảnh 26">
            <a:extLst>
              <a:ext uri="{FF2B5EF4-FFF2-40B4-BE49-F238E27FC236}">
                <a16:creationId xmlns:a16="http://schemas.microsoft.com/office/drawing/2014/main" id="{079F2727-5388-5139-7854-C9B3EB569333}"/>
              </a:ext>
            </a:extLst>
          </p:cNvPr>
          <p:cNvPicPr>
            <a:picLocks noChangeAspect="1"/>
          </p:cNvPicPr>
          <p:nvPr/>
        </p:nvPicPr>
        <p:blipFill>
          <a:blip r:embed="rId2"/>
          <a:stretch>
            <a:fillRect/>
          </a:stretch>
        </p:blipFill>
        <p:spPr>
          <a:xfrm>
            <a:off x="1028702" y="1064918"/>
            <a:ext cx="2679425" cy="1993565"/>
          </a:xfrm>
          <a:prstGeom prst="rect">
            <a:avLst/>
          </a:prstGeom>
        </p:spPr>
      </p:pic>
      <p:grpSp>
        <p:nvGrpSpPr>
          <p:cNvPr id="2" name="Nhóm 3">
            <a:extLst>
              <a:ext uri="{FF2B5EF4-FFF2-40B4-BE49-F238E27FC236}">
                <a16:creationId xmlns:a16="http://schemas.microsoft.com/office/drawing/2014/main" id="{8EBCF627-C463-FFBE-7D7B-03E6F8AB0B41}"/>
              </a:ext>
            </a:extLst>
          </p:cNvPr>
          <p:cNvGrpSpPr/>
          <p:nvPr/>
        </p:nvGrpSpPr>
        <p:grpSpPr>
          <a:xfrm>
            <a:off x="967742" y="3483818"/>
            <a:ext cx="16315962" cy="5431580"/>
            <a:chOff x="685801" y="4821906"/>
            <a:chExt cx="10877308" cy="1612747"/>
          </a:xfrm>
        </p:grpSpPr>
        <p:sp>
          <p:nvSpPr>
            <p:cNvPr id="4" name="Freeform 21">
              <a:extLst>
                <a:ext uri="{FF2B5EF4-FFF2-40B4-BE49-F238E27FC236}">
                  <a16:creationId xmlns:a16="http://schemas.microsoft.com/office/drawing/2014/main" id="{21737CB5-8580-240D-25C6-664086D99746}"/>
                </a:ext>
              </a:extLst>
            </p:cNvPr>
            <p:cNvSpPr/>
            <p:nvPr/>
          </p:nvSpPr>
          <p:spPr>
            <a:xfrm>
              <a:off x="685801" y="4821906"/>
              <a:ext cx="10877308" cy="1612747"/>
            </a:xfrm>
            <a:custGeom>
              <a:avLst/>
              <a:gdLst/>
              <a:ahLst/>
              <a:cxnLst/>
              <a:rect l="l" t="t" r="r" b="b"/>
              <a:pathLst>
                <a:path w="6807527" h="2025441">
                  <a:moveTo>
                    <a:pt x="0" y="0"/>
                  </a:moveTo>
                  <a:lnTo>
                    <a:pt x="6807527" y="0"/>
                  </a:lnTo>
                  <a:lnTo>
                    <a:pt x="6807527" y="2025441"/>
                  </a:lnTo>
                  <a:lnTo>
                    <a:pt x="0" y="2025441"/>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defTabSz="1371600">
                <a:defRPr/>
              </a:pPr>
              <a:endParaRPr lang="en-US" sz="2700">
                <a:solidFill>
                  <a:prstClr val="black"/>
                </a:solidFill>
                <a:latin typeface="Calibri" panose="020F0502020204030204"/>
              </a:endParaRPr>
            </a:p>
          </p:txBody>
        </p:sp>
        <p:sp>
          <p:nvSpPr>
            <p:cNvPr id="6" name="TextBox 24">
              <a:extLst>
                <a:ext uri="{FF2B5EF4-FFF2-40B4-BE49-F238E27FC236}">
                  <a16:creationId xmlns:a16="http://schemas.microsoft.com/office/drawing/2014/main" id="{A5B2C8F8-E663-1D91-4822-A230B68C7328}"/>
                </a:ext>
              </a:extLst>
            </p:cNvPr>
            <p:cNvSpPr txBox="1"/>
            <p:nvPr/>
          </p:nvSpPr>
          <p:spPr>
            <a:xfrm>
              <a:off x="847321" y="4969214"/>
              <a:ext cx="10552200" cy="1096622"/>
            </a:xfrm>
            <a:prstGeom prst="rect">
              <a:avLst/>
            </a:prstGeom>
          </p:spPr>
          <p:txBody>
            <a:bodyPr wrap="square" lIns="0" tIns="0" rIns="0" bIns="0" rtlCol="0" anchor="t">
              <a:spAutoFit/>
            </a:bodyPr>
            <a:lstStyle/>
            <a:p>
              <a:pPr algn="just"/>
              <a:r>
                <a:rPr lang="vi-VN" sz="4800" b="0" i="0" baseline="30000" dirty="0">
                  <a:solidFill>
                    <a:srgbClr val="000000"/>
                  </a:solidFill>
                  <a:effectLst/>
                  <a:latin typeface="Cambria" panose="02040503050406030204" pitchFamily="18" charset="0"/>
                  <a:ea typeface="Cambria" panose="02040503050406030204" pitchFamily="18" charset="0"/>
                </a:rPr>
                <a:t>  (1) </a:t>
              </a:r>
              <a:r>
                <a:rPr lang="vi-VN" sz="4800" b="0" i="0" dirty="0">
                  <a:solidFill>
                    <a:srgbClr val="000000"/>
                  </a:solidFill>
                  <a:effectLst/>
                  <a:latin typeface="Cambria" panose="02040503050406030204" pitchFamily="18" charset="0"/>
                  <a:ea typeface="Cambria" panose="02040503050406030204" pitchFamily="18" charset="0"/>
                </a:rPr>
                <a:t>Việt Nam là một </a:t>
              </a:r>
              <a:r>
                <a:rPr lang="vi-VN" sz="4800" b="1" i="0" dirty="0">
                  <a:solidFill>
                    <a:srgbClr val="000000"/>
                  </a:solidFill>
                  <a:effectLst/>
                  <a:latin typeface="Cambria" panose="02040503050406030204" pitchFamily="18" charset="0"/>
                  <a:ea typeface="Cambria" panose="02040503050406030204" pitchFamily="18" charset="0"/>
                </a:rPr>
                <a:t>quốc gia</a:t>
              </a:r>
              <a:r>
                <a:rPr lang="vi-VN" sz="4800" b="0" i="0" dirty="0">
                  <a:solidFill>
                    <a:srgbClr val="000000"/>
                  </a:solidFill>
                  <a:effectLst/>
                  <a:latin typeface="Cambria" panose="02040503050406030204" pitchFamily="18" charset="0"/>
                  <a:ea typeface="Cambria" panose="02040503050406030204" pitchFamily="18" charset="0"/>
                </a:rPr>
                <a:t> thành viên của Liên hợp quốc. </a:t>
              </a:r>
              <a:r>
                <a:rPr lang="vi-VN" sz="4800" b="0" i="0" baseline="30000" dirty="0">
                  <a:solidFill>
                    <a:srgbClr val="000000"/>
                  </a:solidFill>
                  <a:effectLst/>
                  <a:latin typeface="Cambria" panose="02040503050406030204" pitchFamily="18" charset="0"/>
                  <a:ea typeface="Cambria" panose="02040503050406030204" pitchFamily="18" charset="0"/>
                </a:rPr>
                <a:t>(2)</a:t>
              </a:r>
              <a:r>
                <a:rPr lang="vi-VN" sz="4800" b="0" i="0" dirty="0">
                  <a:solidFill>
                    <a:srgbClr val="000000"/>
                  </a:solidFill>
                  <a:effectLst/>
                  <a:latin typeface="Cambria" panose="02040503050406030204" pitchFamily="18" charset="0"/>
                  <a:ea typeface="Cambria" panose="02040503050406030204" pitchFamily="18" charset="0"/>
                </a:rPr>
                <a:t> Ngày 2 tháng 9 là ngày </a:t>
              </a:r>
              <a:r>
                <a:rPr lang="vi-VN" sz="4800" b="1" i="0" dirty="0">
                  <a:solidFill>
                    <a:srgbClr val="000000"/>
                  </a:solidFill>
                  <a:effectLst/>
                  <a:latin typeface="Cambria" panose="02040503050406030204" pitchFamily="18" charset="0"/>
                  <a:ea typeface="Cambria" panose="02040503050406030204" pitchFamily="18" charset="0"/>
                </a:rPr>
                <a:t>quốc khánh</a:t>
              </a:r>
              <a:r>
                <a:rPr lang="vi-VN" sz="4800" b="0" i="0" dirty="0">
                  <a:solidFill>
                    <a:srgbClr val="000000"/>
                  </a:solidFill>
                  <a:effectLst/>
                  <a:latin typeface="Cambria" panose="02040503050406030204" pitchFamily="18" charset="0"/>
                  <a:ea typeface="Cambria" panose="02040503050406030204" pitchFamily="18" charset="0"/>
                </a:rPr>
                <a:t> của Việt Nam. </a:t>
              </a:r>
              <a:r>
                <a:rPr lang="vi-VN" sz="4800" b="0" i="0" baseline="30000" dirty="0">
                  <a:solidFill>
                    <a:srgbClr val="000000"/>
                  </a:solidFill>
                  <a:effectLst/>
                  <a:latin typeface="Cambria" panose="02040503050406030204" pitchFamily="18" charset="0"/>
                  <a:ea typeface="Cambria" panose="02040503050406030204" pitchFamily="18" charset="0"/>
                </a:rPr>
                <a:t>(3)</a:t>
              </a:r>
              <a:r>
                <a:rPr lang="vi-VN" sz="4800" b="0" i="0" dirty="0">
                  <a:solidFill>
                    <a:srgbClr val="000000"/>
                  </a:solidFill>
                  <a:effectLst/>
                  <a:latin typeface="Cambria" panose="02040503050406030204" pitchFamily="18" charset="0"/>
                  <a:ea typeface="Cambria" panose="02040503050406030204" pitchFamily="18" charset="0"/>
                </a:rPr>
                <a:t> </a:t>
              </a:r>
              <a:r>
                <a:rPr lang="vi-VN" sz="4800" b="1" i="0" dirty="0">
                  <a:solidFill>
                    <a:srgbClr val="000000"/>
                  </a:solidFill>
                  <a:effectLst/>
                  <a:latin typeface="Cambria" panose="02040503050406030204" pitchFamily="18" charset="0"/>
                  <a:ea typeface="Cambria" panose="02040503050406030204" pitchFamily="18" charset="0"/>
                </a:rPr>
                <a:t>Quốc kì</a:t>
              </a:r>
              <a:r>
                <a:rPr lang="vi-VN" sz="4800" b="0" i="0" dirty="0">
                  <a:solidFill>
                    <a:srgbClr val="000000"/>
                  </a:solidFill>
                  <a:effectLst/>
                  <a:latin typeface="Cambria" panose="02040503050406030204" pitchFamily="18" charset="0"/>
                  <a:ea typeface="Cambria" panose="02040503050406030204" pitchFamily="18" charset="0"/>
                </a:rPr>
                <a:t> của Việt Nam là lá cờ đỏ sao vàng năm cánh và </a:t>
              </a:r>
              <a:r>
                <a:rPr lang="vi-VN" sz="4800" b="1" i="0" dirty="0">
                  <a:solidFill>
                    <a:srgbClr val="000000"/>
                  </a:solidFill>
                  <a:effectLst/>
                  <a:latin typeface="Cambria" panose="02040503050406030204" pitchFamily="18" charset="0"/>
                  <a:ea typeface="Cambria" panose="02040503050406030204" pitchFamily="18" charset="0"/>
                </a:rPr>
                <a:t>quốc ca</a:t>
              </a:r>
              <a:r>
                <a:rPr lang="vi-VN" sz="4800" b="0" i="0" dirty="0">
                  <a:solidFill>
                    <a:srgbClr val="000000"/>
                  </a:solidFill>
                  <a:effectLst/>
                  <a:latin typeface="Cambria" panose="02040503050406030204" pitchFamily="18" charset="0"/>
                  <a:ea typeface="Cambria" panose="02040503050406030204" pitchFamily="18" charset="0"/>
                </a:rPr>
                <a:t> của Việt Nam là bài hát </a:t>
              </a:r>
              <a:r>
                <a:rPr lang="vi-VN" sz="4800" b="0" i="1" dirty="0">
                  <a:solidFill>
                    <a:srgbClr val="000000"/>
                  </a:solidFill>
                  <a:effectLst/>
                  <a:latin typeface="Cambria" panose="02040503050406030204" pitchFamily="18" charset="0"/>
                  <a:ea typeface="Cambria" panose="02040503050406030204" pitchFamily="18" charset="0"/>
                </a:rPr>
                <a:t>Tiến quân ca</a:t>
              </a:r>
              <a:r>
                <a:rPr lang="vi-VN" sz="4800" b="0" i="0" dirty="0">
                  <a:solidFill>
                    <a:srgbClr val="000000"/>
                  </a:solidFill>
                  <a:effectLst/>
                  <a:latin typeface="Cambria" panose="02040503050406030204" pitchFamily="18" charset="0"/>
                  <a:ea typeface="Cambria" panose="02040503050406030204" pitchFamily="18" charset="0"/>
                </a:rPr>
                <a:t>.</a:t>
              </a:r>
            </a:p>
            <a:p>
              <a:pPr algn="r"/>
              <a:r>
                <a:rPr lang="vi-VN" sz="4800" b="0" i="0" dirty="0">
                  <a:solidFill>
                    <a:srgbClr val="000000"/>
                  </a:solidFill>
                  <a:effectLst/>
                  <a:latin typeface="Cambria" panose="02040503050406030204" pitchFamily="18" charset="0"/>
                  <a:ea typeface="Cambria" panose="02040503050406030204" pitchFamily="18" charset="0"/>
                </a:rPr>
                <a:t>(Ngọc Phương)</a:t>
              </a:r>
            </a:p>
          </p:txBody>
        </p:sp>
      </p:grpSp>
    </p:spTree>
    <p:extLst>
      <p:ext uri="{BB962C8B-B14F-4D97-AF65-F5344CB8AC3E}">
        <p14:creationId xmlns:p14="http://schemas.microsoft.com/office/powerpoint/2010/main" val="158293367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6"/>
          <p:cNvSpPr txBox="1"/>
          <p:nvPr/>
        </p:nvSpPr>
        <p:spPr>
          <a:xfrm>
            <a:off x="3476632" y="891971"/>
            <a:ext cx="13683608" cy="2215991"/>
          </a:xfrm>
          <a:prstGeom prst="rect">
            <a:avLst/>
          </a:prstGeom>
        </p:spPr>
        <p:txBody>
          <a:bodyPr wrap="square" lIns="0" tIns="0" rIns="0" bIns="0" rtlCol="0" anchor="t">
            <a:spAutoFit/>
          </a:bodyPr>
          <a:lstStyle/>
          <a:p>
            <a:pPr lvl="0" algn="just" defTabSz="1371600"/>
            <a:r>
              <a:rPr lang="vi-VN" sz="7200" b="1" dirty="0">
                <a:solidFill>
                  <a:srgbClr val="231F20"/>
                </a:solidFill>
                <a:latin typeface="Cambria"/>
              </a:rPr>
              <a:t>Em rút ra được điều gì từ bài Giờ Trái Đất?</a:t>
            </a:r>
            <a:endParaRPr kumimoji="0" lang="vi-VN" sz="7200" b="1" i="0" u="none" strike="noStrike" kern="1200" cap="none" spc="0" normalizeH="0" baseline="0" noProof="0" dirty="0">
              <a:ln>
                <a:noFill/>
              </a:ln>
              <a:solidFill>
                <a:srgbClr val="231F20"/>
              </a:solidFill>
              <a:effectLst/>
              <a:uLnTx/>
              <a:uFillTx/>
              <a:latin typeface="Cambria"/>
            </a:endParaRPr>
          </a:p>
        </p:txBody>
      </p:sp>
      <p:grpSp>
        <p:nvGrpSpPr>
          <p:cNvPr id="2" name="Nhóm 3">
            <a:extLst>
              <a:ext uri="{FF2B5EF4-FFF2-40B4-BE49-F238E27FC236}">
                <a16:creationId xmlns:a16="http://schemas.microsoft.com/office/drawing/2014/main" id="{BC1E2C22-C9FC-B913-6F32-9490DB3C8BAF}"/>
              </a:ext>
            </a:extLst>
          </p:cNvPr>
          <p:cNvGrpSpPr/>
          <p:nvPr/>
        </p:nvGrpSpPr>
        <p:grpSpPr>
          <a:xfrm>
            <a:off x="3192782" y="3438100"/>
            <a:ext cx="13891259" cy="5507780"/>
            <a:chOff x="685801" y="4821906"/>
            <a:chExt cx="10877308" cy="1582346"/>
          </a:xfrm>
        </p:grpSpPr>
        <p:sp>
          <p:nvSpPr>
            <p:cNvPr id="3" name="Freeform 21">
              <a:extLst>
                <a:ext uri="{FF2B5EF4-FFF2-40B4-BE49-F238E27FC236}">
                  <a16:creationId xmlns:a16="http://schemas.microsoft.com/office/drawing/2014/main" id="{0D46C447-F856-A2EF-18DA-B28E98117C36}"/>
                </a:ext>
              </a:extLst>
            </p:cNvPr>
            <p:cNvSpPr/>
            <p:nvPr/>
          </p:nvSpPr>
          <p:spPr>
            <a:xfrm>
              <a:off x="685801" y="4821906"/>
              <a:ext cx="10877308" cy="1582346"/>
            </a:xfrm>
            <a:custGeom>
              <a:avLst/>
              <a:gdLst/>
              <a:ahLst/>
              <a:cxnLst/>
              <a:rect l="l" t="t" r="r" b="b"/>
              <a:pathLst>
                <a:path w="6807527" h="2025441">
                  <a:moveTo>
                    <a:pt x="0" y="0"/>
                  </a:moveTo>
                  <a:lnTo>
                    <a:pt x="6807527" y="0"/>
                  </a:lnTo>
                  <a:lnTo>
                    <a:pt x="6807527" y="2025441"/>
                  </a:lnTo>
                  <a:lnTo>
                    <a:pt x="0" y="2025441"/>
                  </a:lnTo>
                  <a:lnTo>
                    <a:pt x="0" y="0"/>
                  </a:lnTo>
                  <a:close/>
                </a:path>
              </a:pathLst>
            </a:custGeom>
            <a:blipFill>
              <a:blip r:embed="rId3">
                <a:extLst>
                  <a:ext uri="{96DAC541-7B7A-43D3-8B79-37D633B846F1}">
                    <asvg:svgBlip xmlns="" xmlns:asvg="http://schemas.microsoft.com/office/drawing/2016/SVG/main" r:embed="rId6"/>
                  </a:ext>
                </a:extLst>
              </a:blip>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TextBox 24">
              <a:extLst>
                <a:ext uri="{FF2B5EF4-FFF2-40B4-BE49-F238E27FC236}">
                  <a16:creationId xmlns:a16="http://schemas.microsoft.com/office/drawing/2014/main" id="{9F917B16-B4FB-5058-1475-35AF69B0B952}"/>
                </a:ext>
              </a:extLst>
            </p:cNvPr>
            <p:cNvSpPr txBox="1"/>
            <p:nvPr/>
          </p:nvSpPr>
          <p:spPr>
            <a:xfrm>
              <a:off x="847320" y="4969214"/>
              <a:ext cx="10552199" cy="1167171"/>
            </a:xfrm>
            <a:prstGeom prst="rect">
              <a:avLst/>
            </a:prstGeom>
          </p:spPr>
          <p:txBody>
            <a:bodyPr wrap="square" lIns="0" tIns="0" rIns="0" bIns="0" rtlCol="0" anchor="t">
              <a:spAutoFit/>
            </a:bodyPr>
            <a:lstStyle/>
            <a:p>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VD: </a:t>
              </a:r>
              <a:r>
                <a:rPr lang="vi-VN" sz="4400" dirty="0">
                  <a:latin typeface="Cambria" panose="02040503050406030204" pitchFamily="18" charset="0"/>
                  <a:ea typeface="Cambria" panose="02040503050406030204" pitchFamily="18" charset="0"/>
                </a:rPr>
                <a:t>Bảo vệ môi trường là nhiệm vụ của tất cả mọi người. Dù là ai, ở vị trí nào thì cũng đều phải có trách nhiệm với môi trường. Việc bảo vệ môi trường được thể hiện ngay từ việc làm nhỏ bé nhất: Không lãng phí thức ăn, không lãng phí giấy viết. Bởi hiện tượng ô nhiễm đất, ô nhiễm nước có thể trầm trọng hơn từ chính sự lãng phí đó. </a:t>
              </a:r>
              <a:endParaRPr lang="en-US" sz="4400"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879090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B022C74-304C-3B2F-3BB8-C113185DF6BC}"/>
              </a:ext>
            </a:extLst>
          </p:cNvPr>
          <p:cNvSpPr txBox="1"/>
          <p:nvPr/>
        </p:nvSpPr>
        <p:spPr>
          <a:xfrm>
            <a:off x="685800" y="1790700"/>
            <a:ext cx="16642080" cy="2062103"/>
          </a:xfrm>
          <a:prstGeom prst="rect">
            <a:avLst/>
          </a:prstGeom>
          <a:noFill/>
        </p:spPr>
        <p:txBody>
          <a:bodyPr wrap="square" rtlCol="0">
            <a:spAutoFit/>
          </a:bodyPr>
          <a:lstStyle/>
          <a:p>
            <a:pPr algn="just" defTabSz="1371600"/>
            <a:r>
              <a:rPr lang="en-US" sz="3200" dirty="0">
                <a:latin typeface="Cambria" panose="02040503050406030204" pitchFamily="18" charset="0"/>
                <a:ea typeface="Cambria" panose="02040503050406030204" pitchFamily="18" charset="0"/>
              </a:rPr>
              <a:t>   </a:t>
            </a:r>
            <a:r>
              <a:rPr lang="vi-VN" sz="3200" dirty="0">
                <a:latin typeface="Cambria" panose="02040503050406030204" pitchFamily="18" charset="0"/>
                <a:ea typeface="Cambria" panose="02040503050406030204" pitchFamily="18" charset="0"/>
              </a:rPr>
              <a:t>Giờ Trái Đất là một sự kiện được Quỹ Quốc tế Bảo tồn Thiên nhiên tổ chức hằng năm nhằm nâng cao nhận thức về biến đổi khí hậu và khuyến khích mọi người hành động để bảo vệ Trái Đất. Sự kiện này được tổ chức vào thứ Bảy cuối cùng của tháng Ba, khi các thành phố và thị trấn trên toàn cầu tắt đèn trong một giờ, từ 20 giờ 30 phút đến 21 giờ 30 phút giờ địa phương.</a:t>
            </a:r>
            <a:endParaRPr lang="en-US" sz="5400" dirty="0">
              <a:solidFill>
                <a:prstClr val="black"/>
              </a:solidFill>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81B60B46-7639-1F44-3A9F-C230B094A04F}"/>
              </a:ext>
            </a:extLst>
          </p:cNvPr>
          <p:cNvPicPr>
            <a:picLocks noChangeAspect="1"/>
          </p:cNvPicPr>
          <p:nvPr/>
        </p:nvPicPr>
        <p:blipFill>
          <a:blip r:embed="rId2"/>
          <a:stretch>
            <a:fillRect/>
          </a:stretch>
        </p:blipFill>
        <p:spPr>
          <a:xfrm>
            <a:off x="5257800" y="571500"/>
            <a:ext cx="7090263" cy="1457070"/>
          </a:xfrm>
          <a:prstGeom prst="rect">
            <a:avLst/>
          </a:prstGeom>
        </p:spPr>
      </p:pic>
      <p:sp>
        <p:nvSpPr>
          <p:cNvPr id="8" name="TextBox 7">
            <a:extLst>
              <a:ext uri="{FF2B5EF4-FFF2-40B4-BE49-F238E27FC236}">
                <a16:creationId xmlns:a16="http://schemas.microsoft.com/office/drawing/2014/main" id="{1A5EAB1A-A3FE-8A30-EEEB-6FDBD7841697}"/>
              </a:ext>
            </a:extLst>
          </p:cNvPr>
          <p:cNvSpPr txBox="1"/>
          <p:nvPr/>
        </p:nvSpPr>
        <p:spPr>
          <a:xfrm>
            <a:off x="685800" y="4000500"/>
            <a:ext cx="16642080" cy="4524315"/>
          </a:xfrm>
          <a:prstGeom prst="rect">
            <a:avLst/>
          </a:prstGeom>
          <a:noFill/>
        </p:spPr>
        <p:txBody>
          <a:bodyPr wrap="square" rtlCol="0">
            <a:spAutoFit/>
          </a:bodyPr>
          <a:lstStyle/>
          <a:p>
            <a:r>
              <a:rPr lang="en-US" sz="3200" dirty="0">
                <a:latin typeface="Cambria" panose="02040503050406030204" pitchFamily="18" charset="0"/>
                <a:ea typeface="Cambria" panose="02040503050406030204" pitchFamily="18" charset="0"/>
              </a:rPr>
              <a:t>    </a:t>
            </a:r>
            <a:r>
              <a:rPr lang="vi-VN" sz="3200" dirty="0">
                <a:latin typeface="Cambria" panose="02040503050406030204" pitchFamily="18" charset="0"/>
                <a:ea typeface="Cambria" panose="02040503050406030204" pitchFamily="18" charset="0"/>
              </a:rPr>
              <a:t>Sự kiện Giờ Trái Đất được khởi xướng lần đầu tiên tại Xít-ni, Ô-xtrây-li-a vào năm 2007. Nhờ các phương tiện truyền thông và sự kêu gọi của các tổ chức quốc tế, sự kiện đã thu hút sự quan tâm của thế giới những năm sau đó. Năm 2022, sự kiện đã ghi nhận sự tham gia của hơn 190 quốc gia và vùng lãnh thổ. Việt Nam chính thức tham gia hưởng ứng Giờ Trái Đất từ năm 2009.</a:t>
            </a:r>
          </a:p>
          <a:p>
            <a:r>
              <a:rPr lang="en-US" sz="3200" dirty="0">
                <a:latin typeface="Cambria" panose="02040503050406030204" pitchFamily="18" charset="0"/>
                <a:ea typeface="Cambria" panose="02040503050406030204" pitchFamily="18" charset="0"/>
              </a:rPr>
              <a:t>    </a:t>
            </a:r>
            <a:r>
              <a:rPr lang="vi-VN" sz="3200" dirty="0">
                <a:latin typeface="Cambria" panose="02040503050406030204" pitchFamily="18" charset="0"/>
                <a:ea typeface="Cambria" panose="02040503050406030204" pitchFamily="18" charset="0"/>
              </a:rPr>
              <a:t>Sự kiện Giờ Trái Đất đã khẳng định mỗi hành động nhỏ của từng cá nhân khi được nhân lên trên diện rộng sẽ lan toả và có thể làm cho môi trường sống tốt hơn. Hành động tắt các thiết bị điện không cần thiết trong 60 phút góp phần không nhỏ vào việc tiết kiệm điện năng, giúp giảm thiểu khí các-bô-níc và chống biến đổi khí hậu.</a:t>
            </a:r>
          </a:p>
          <a:p>
            <a:pPr algn="r"/>
            <a:r>
              <a:rPr lang="vi-VN" sz="3200" dirty="0">
                <a:latin typeface="Cambria" panose="02040503050406030204" pitchFamily="18" charset="0"/>
                <a:ea typeface="Cambria" panose="02040503050406030204" pitchFamily="18" charset="0"/>
              </a:rPr>
              <a:t>(Nguyễn Liêm)</a:t>
            </a:r>
          </a:p>
        </p:txBody>
      </p:sp>
      <p:pic>
        <p:nvPicPr>
          <p:cNvPr id="10" name="Picture 9">
            <a:extLst>
              <a:ext uri="{FF2B5EF4-FFF2-40B4-BE49-F238E27FC236}">
                <a16:creationId xmlns:a16="http://schemas.microsoft.com/office/drawing/2014/main" id="{8525648B-8C76-7C8A-82E2-6C6AF776B1B7}"/>
              </a:ext>
            </a:extLst>
          </p:cNvPr>
          <p:cNvPicPr>
            <a:picLocks noChangeAspect="1"/>
          </p:cNvPicPr>
          <p:nvPr/>
        </p:nvPicPr>
        <p:blipFill>
          <a:blip r:embed="rId3"/>
          <a:stretch>
            <a:fillRect/>
          </a:stretch>
        </p:blipFill>
        <p:spPr>
          <a:xfrm>
            <a:off x="12192000" y="7505700"/>
            <a:ext cx="2066925" cy="2031892"/>
          </a:xfrm>
          <a:prstGeom prst="rect">
            <a:avLst/>
          </a:prstGeom>
        </p:spPr>
      </p:pic>
    </p:spTree>
    <p:extLst>
      <p:ext uri="{BB962C8B-B14F-4D97-AF65-F5344CB8AC3E}">
        <p14:creationId xmlns:p14="http://schemas.microsoft.com/office/powerpoint/2010/main" val="373069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6FF0247C-C89D-C2FA-9538-BB4D7A1907C2}"/>
              </a:ext>
            </a:extLst>
          </p:cNvPr>
          <p:cNvSpPr txBox="1"/>
          <p:nvPr/>
        </p:nvSpPr>
        <p:spPr>
          <a:xfrm>
            <a:off x="4043415" y="2984839"/>
            <a:ext cx="12860628" cy="1123712"/>
          </a:xfrm>
          <a:prstGeom prst="roundRect">
            <a:avLst/>
          </a:prstGeom>
          <a:solidFill>
            <a:srgbClr val="FFFFCC"/>
          </a:solidFill>
          <a:ln w="38100">
            <a:solidFill>
              <a:srgbClr val="FFC000"/>
            </a:solidFill>
          </a:ln>
        </p:spPr>
        <p:txBody>
          <a:bodyPr wrap="square" rtlCol="0">
            <a:spAutoFit/>
          </a:bodyPr>
          <a:lstStyle/>
          <a:p>
            <a:pPr algn="just" defTabSz="1828755">
              <a:buClr>
                <a:srgbClr val="000000"/>
              </a:buClr>
            </a:pPr>
            <a:r>
              <a:rPr lang="vi-VN" sz="60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 1: Từ đầu đến </a:t>
            </a:r>
            <a:r>
              <a:rPr lang="vi-VN" sz="6000" b="1"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giờ địa phương</a:t>
            </a:r>
            <a:endParaRPr lang="en-US" sz="60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sp>
        <p:nvSpPr>
          <p:cNvPr id="23" name="TextBox 22">
            <a:extLst>
              <a:ext uri="{FF2B5EF4-FFF2-40B4-BE49-F238E27FC236}">
                <a16:creationId xmlns:a16="http://schemas.microsoft.com/office/drawing/2014/main" id="{9CCD0C7E-DEBB-883E-E328-6364C33A65EC}"/>
              </a:ext>
            </a:extLst>
          </p:cNvPr>
          <p:cNvSpPr txBox="1"/>
          <p:nvPr/>
        </p:nvSpPr>
        <p:spPr>
          <a:xfrm>
            <a:off x="3962400" y="4686300"/>
            <a:ext cx="12471821" cy="1123712"/>
          </a:xfrm>
          <a:prstGeom prst="roundRect">
            <a:avLst/>
          </a:prstGeom>
          <a:solidFill>
            <a:srgbClr val="FFFFCC"/>
          </a:solidFill>
          <a:ln w="38100">
            <a:solidFill>
              <a:srgbClr val="FFC000"/>
            </a:solidFill>
          </a:ln>
        </p:spPr>
        <p:txBody>
          <a:bodyPr wrap="square" rtlCol="0">
            <a:spAutoFit/>
          </a:bodyPr>
          <a:lstStyle/>
          <a:p>
            <a:pPr algn="just" defTabSz="1828755">
              <a:buClr>
                <a:srgbClr val="000000"/>
              </a:buClr>
            </a:pPr>
            <a:r>
              <a:rPr lang="vi-VN" sz="60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 2: Tiếp theo đến … </a:t>
            </a:r>
            <a:r>
              <a:rPr lang="en-US" sz="6000" b="1"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a:t>
            </a:r>
            <a:r>
              <a:rPr lang="vi-VN" sz="6000" b="1"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ừ năm 2009</a:t>
            </a:r>
            <a:endParaRPr lang="en-US" sz="60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grpSp>
        <p:nvGrpSpPr>
          <p:cNvPr id="24" name="Group 23">
            <a:extLst>
              <a:ext uri="{FF2B5EF4-FFF2-40B4-BE49-F238E27FC236}">
                <a16:creationId xmlns:a16="http://schemas.microsoft.com/office/drawing/2014/main" id="{EACE8A08-2333-890B-73A9-A522B8667EC6}"/>
              </a:ext>
            </a:extLst>
          </p:cNvPr>
          <p:cNvGrpSpPr/>
          <p:nvPr/>
        </p:nvGrpSpPr>
        <p:grpSpPr>
          <a:xfrm>
            <a:off x="2272405" y="1038983"/>
            <a:ext cx="13114304" cy="1306429"/>
            <a:chOff x="1507322" y="860201"/>
            <a:chExt cx="8173942" cy="653215"/>
          </a:xfrm>
        </p:grpSpPr>
        <p:sp>
          <p:nvSpPr>
            <p:cNvPr id="25" name="TextBox 24">
              <a:extLst>
                <a:ext uri="{FF2B5EF4-FFF2-40B4-BE49-F238E27FC236}">
                  <a16:creationId xmlns:a16="http://schemas.microsoft.com/office/drawing/2014/main" id="{4F2D36D9-6149-FBFF-C4A4-690E55E15B37}"/>
                </a:ext>
              </a:extLst>
            </p:cNvPr>
            <p:cNvSpPr txBox="1"/>
            <p:nvPr/>
          </p:nvSpPr>
          <p:spPr>
            <a:xfrm>
              <a:off x="1907774" y="926145"/>
              <a:ext cx="7773490" cy="561856"/>
            </a:xfrm>
            <a:prstGeom prst="roundRect">
              <a:avLst/>
            </a:prstGeom>
            <a:solidFill>
              <a:srgbClr val="CCFFFF"/>
            </a:solidFill>
            <a:ln w="38100">
              <a:solidFill>
                <a:srgbClr val="0070C0"/>
              </a:solidFill>
            </a:ln>
          </p:spPr>
          <p:txBody>
            <a:bodyPr wrap="square" rtlCol="0">
              <a:spAutoFit/>
            </a:bodyPr>
            <a:lstStyle/>
            <a:p>
              <a:pPr algn="ctr" defTabSz="1828755">
                <a:buClr>
                  <a:srgbClr val="000000"/>
                </a:buClr>
              </a:pPr>
              <a:r>
                <a:rPr lang="en-US" sz="60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6000"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Bài</a:t>
              </a:r>
              <a:r>
                <a:rPr lang="en-US" sz="60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6000"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đọc</a:t>
              </a:r>
              <a:r>
                <a:rPr lang="en-US" sz="60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6000"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được</a:t>
              </a:r>
              <a:r>
                <a:rPr lang="en-US" sz="60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chia </a:t>
              </a:r>
              <a:r>
                <a:rPr lang="en-US" sz="6000"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làm</a:t>
              </a:r>
              <a:r>
                <a:rPr lang="en-US" sz="60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6000"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mấy</a:t>
              </a:r>
              <a:r>
                <a:rPr lang="en-US" sz="60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6000"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a:t>
              </a:r>
              <a:r>
                <a:rPr lang="en-US" sz="60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p>
          </p:txBody>
        </p:sp>
        <p:pic>
          <p:nvPicPr>
            <p:cNvPr id="26" name="Picture 25">
              <a:extLst>
                <a:ext uri="{FF2B5EF4-FFF2-40B4-BE49-F238E27FC236}">
                  <a16:creationId xmlns:a16="http://schemas.microsoft.com/office/drawing/2014/main" id="{E0CF9D48-1482-1966-B590-B30836144456}"/>
                </a:ext>
              </a:extLst>
            </p:cNvPr>
            <p:cNvPicPr>
              <a:picLocks noChangeAspect="1"/>
            </p:cNvPicPr>
            <p:nvPr/>
          </p:nvPicPr>
          <p:blipFill>
            <a:blip r:embed="rId3"/>
            <a:stretch>
              <a:fillRect/>
            </a:stretch>
          </p:blipFill>
          <p:spPr>
            <a:xfrm>
              <a:off x="1507322" y="860201"/>
              <a:ext cx="800902" cy="653215"/>
            </a:xfrm>
            <a:prstGeom prst="rect">
              <a:avLst/>
            </a:prstGeom>
          </p:spPr>
        </p:pic>
      </p:grpSp>
      <p:sp>
        <p:nvSpPr>
          <p:cNvPr id="27" name="TextBox 26">
            <a:extLst>
              <a:ext uri="{FF2B5EF4-FFF2-40B4-BE49-F238E27FC236}">
                <a16:creationId xmlns:a16="http://schemas.microsoft.com/office/drawing/2014/main" id="{8C733D09-FD72-0C66-43C6-EC695F8D36F4}"/>
              </a:ext>
            </a:extLst>
          </p:cNvPr>
          <p:cNvSpPr txBox="1"/>
          <p:nvPr/>
        </p:nvSpPr>
        <p:spPr>
          <a:xfrm>
            <a:off x="3962400" y="6438900"/>
            <a:ext cx="12471821" cy="1225868"/>
          </a:xfrm>
          <a:prstGeom prst="roundRect">
            <a:avLst/>
          </a:prstGeom>
          <a:solidFill>
            <a:srgbClr val="FFFFCC"/>
          </a:solidFill>
          <a:ln w="38100">
            <a:solidFill>
              <a:srgbClr val="FFC000"/>
            </a:solidFill>
          </a:ln>
        </p:spPr>
        <p:txBody>
          <a:bodyPr wrap="square" rtlCol="0">
            <a:spAutoFit/>
          </a:bodyPr>
          <a:lstStyle/>
          <a:p>
            <a:pPr algn="just" defTabSz="1828755">
              <a:buClr>
                <a:srgbClr val="000000"/>
              </a:buClr>
            </a:pPr>
            <a:r>
              <a:rPr lang="en-US" sz="66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6600"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a:t>
            </a:r>
            <a:r>
              <a:rPr lang="en-US" sz="66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vi-VN" sz="66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3</a:t>
            </a:r>
            <a:r>
              <a:rPr lang="en-US" sz="66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r>
              <a:rPr lang="vi-VN" sz="66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6600"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a:t>
            </a:r>
            <a:r>
              <a:rPr lang="en-US" sz="66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c</a:t>
            </a:r>
            <a:r>
              <a:rPr lang="vi-VN" sz="66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òn lại</a:t>
            </a:r>
            <a:endParaRPr lang="en-US" sz="66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spTree>
    <p:extLst>
      <p:ext uri="{BB962C8B-B14F-4D97-AF65-F5344CB8AC3E}">
        <p14:creationId xmlns:p14="http://schemas.microsoft.com/office/powerpoint/2010/main" val="2572311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p:tgtEl>
                                          <p:spTgt spid="24"/>
                                        </p:tgtEl>
                                        <p:attrNameLst>
                                          <p:attrName>ppt_x</p:attrName>
                                        </p:attrNameLst>
                                      </p:cBhvr>
                                      <p:tavLst>
                                        <p:tav tm="0">
                                          <p:val>
                                            <p:strVal val="#ppt_x-#ppt_w*1.125000"/>
                                          </p:val>
                                        </p:tav>
                                        <p:tav tm="100000">
                                          <p:val>
                                            <p:strVal val="#ppt_x"/>
                                          </p:val>
                                        </p:tav>
                                      </p:tavLst>
                                    </p:anim>
                                    <p:animEffect transition="in" filter="wipe(right)">
                                      <p:cBhvr>
                                        <p:cTn id="8" dur="500"/>
                                        <p:tgtEl>
                                          <p:spTgt spid="24"/>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1000"/>
                                        <p:tgtEl>
                                          <p:spTgt spid="22"/>
                                        </p:tgtEl>
                                      </p:cBhvr>
                                    </p:animEffect>
                                    <p:anim calcmode="lin" valueType="num">
                                      <p:cBhvr>
                                        <p:cTn id="14" dur="1000" fill="hold"/>
                                        <p:tgtEl>
                                          <p:spTgt spid="22"/>
                                        </p:tgtEl>
                                        <p:attrNameLst>
                                          <p:attrName>ppt_x</p:attrName>
                                        </p:attrNameLst>
                                      </p:cBhvr>
                                      <p:tavLst>
                                        <p:tav tm="0">
                                          <p:val>
                                            <p:strVal val="#ppt_x"/>
                                          </p:val>
                                        </p:tav>
                                        <p:tav tm="100000">
                                          <p:val>
                                            <p:strVal val="#ppt_x"/>
                                          </p:val>
                                        </p:tav>
                                      </p:tavLst>
                                    </p:anim>
                                    <p:anim calcmode="lin" valueType="num">
                                      <p:cBhvr>
                                        <p:cTn id="15"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1000"/>
                                        <p:tgtEl>
                                          <p:spTgt spid="23"/>
                                        </p:tgtEl>
                                      </p:cBhvr>
                                    </p:animEffect>
                                    <p:anim calcmode="lin" valueType="num">
                                      <p:cBhvr>
                                        <p:cTn id="21" dur="1000" fill="hold"/>
                                        <p:tgtEl>
                                          <p:spTgt spid="23"/>
                                        </p:tgtEl>
                                        <p:attrNameLst>
                                          <p:attrName>ppt_x</p:attrName>
                                        </p:attrNameLst>
                                      </p:cBhvr>
                                      <p:tavLst>
                                        <p:tav tm="0">
                                          <p:val>
                                            <p:strVal val="#ppt_x"/>
                                          </p:val>
                                        </p:tav>
                                        <p:tav tm="100000">
                                          <p:val>
                                            <p:strVal val="#ppt_x"/>
                                          </p:val>
                                        </p:tav>
                                      </p:tavLst>
                                    </p:anim>
                                    <p:anim calcmode="lin" valueType="num">
                                      <p:cBhvr>
                                        <p:cTn id="22"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1000"/>
                                        <p:tgtEl>
                                          <p:spTgt spid="27"/>
                                        </p:tgtEl>
                                      </p:cBhvr>
                                    </p:animEffect>
                                    <p:anim calcmode="lin" valueType="num">
                                      <p:cBhvr>
                                        <p:cTn id="28" dur="1000" fill="hold"/>
                                        <p:tgtEl>
                                          <p:spTgt spid="27"/>
                                        </p:tgtEl>
                                        <p:attrNameLst>
                                          <p:attrName>ppt_x</p:attrName>
                                        </p:attrNameLst>
                                      </p:cBhvr>
                                      <p:tavLst>
                                        <p:tav tm="0">
                                          <p:val>
                                            <p:strVal val="#ppt_x"/>
                                          </p:val>
                                        </p:tav>
                                        <p:tav tm="100000">
                                          <p:val>
                                            <p:strVal val="#ppt_x"/>
                                          </p:val>
                                        </p:tav>
                                      </p:tavLst>
                                    </p:anim>
                                    <p:anim calcmode="lin" valueType="num">
                                      <p:cBhvr>
                                        <p:cTn id="2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Nhóm 29">
            <a:extLst>
              <a:ext uri="{FF2B5EF4-FFF2-40B4-BE49-F238E27FC236}">
                <a16:creationId xmlns:a16="http://schemas.microsoft.com/office/drawing/2014/main" id="{192C9476-BECE-2134-0A7C-F80372076847}"/>
              </a:ext>
            </a:extLst>
          </p:cNvPr>
          <p:cNvGrpSpPr/>
          <p:nvPr/>
        </p:nvGrpSpPr>
        <p:grpSpPr>
          <a:xfrm>
            <a:off x="2545082" y="3367052"/>
            <a:ext cx="5038764" cy="2020478"/>
            <a:chOff x="1038321" y="2205370"/>
            <a:chExt cx="2920294" cy="1346985"/>
          </a:xfrm>
        </p:grpSpPr>
        <p:sp>
          <p:nvSpPr>
            <p:cNvPr id="19" name="Freeform 19"/>
            <p:cNvSpPr/>
            <p:nvPr/>
          </p:nvSpPr>
          <p:spPr>
            <a:xfrm>
              <a:off x="1038321" y="2205370"/>
              <a:ext cx="2920294" cy="1346985"/>
            </a:xfrm>
            <a:custGeom>
              <a:avLst/>
              <a:gdLst/>
              <a:ahLst/>
              <a:cxnLst/>
              <a:rect l="l" t="t" r="r" b="b"/>
              <a:pathLst>
                <a:path w="4380441" h="2020478">
                  <a:moveTo>
                    <a:pt x="0" y="0"/>
                  </a:moveTo>
                  <a:lnTo>
                    <a:pt x="4380440" y="0"/>
                  </a:lnTo>
                  <a:lnTo>
                    <a:pt x="4380440" y="2020479"/>
                  </a:lnTo>
                  <a:lnTo>
                    <a:pt x="0" y="2020479"/>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defTabSz="1371600"/>
              <a:endParaRPr lang="en-US" sz="2700">
                <a:solidFill>
                  <a:prstClr val="black"/>
                </a:solidFill>
                <a:latin typeface="Calibri" panose="020F0502020204030204"/>
              </a:endParaRPr>
            </a:p>
          </p:txBody>
        </p:sp>
        <p:sp>
          <p:nvSpPr>
            <p:cNvPr id="23" name="TextBox 23"/>
            <p:cNvSpPr txBox="1"/>
            <p:nvPr/>
          </p:nvSpPr>
          <p:spPr>
            <a:xfrm>
              <a:off x="1281055" y="2674538"/>
              <a:ext cx="2238999" cy="465213"/>
            </a:xfrm>
            <a:prstGeom prst="rect">
              <a:avLst/>
            </a:prstGeom>
          </p:spPr>
          <p:txBody>
            <a:bodyPr wrap="none" lIns="0" tIns="0" rIns="0" bIns="0" rtlCol="0" anchor="t">
              <a:spAutoFit/>
            </a:bodyPr>
            <a:lstStyle/>
            <a:p>
              <a:pPr algn="just" defTabSz="1371600">
                <a:lnSpc>
                  <a:spcPts val="5760"/>
                </a:lnSpc>
              </a:pPr>
              <a:r>
                <a:rPr lang="en-US" sz="4800" b="1" dirty="0" err="1">
                  <a:solidFill>
                    <a:srgbClr val="231F20"/>
                  </a:solidFill>
                  <a:latin typeface="Cambria"/>
                </a:rPr>
                <a:t>khuyến</a:t>
              </a:r>
              <a:r>
                <a:rPr lang="en-US" sz="4800" b="1" dirty="0">
                  <a:solidFill>
                    <a:srgbClr val="231F20"/>
                  </a:solidFill>
                  <a:latin typeface="Cambria"/>
                </a:rPr>
                <a:t> </a:t>
              </a:r>
              <a:r>
                <a:rPr lang="en-US" sz="4800" b="1" dirty="0" err="1">
                  <a:solidFill>
                    <a:srgbClr val="231F20"/>
                  </a:solidFill>
                  <a:latin typeface="Cambria"/>
                </a:rPr>
                <a:t>khích</a:t>
              </a:r>
              <a:endParaRPr lang="en-US" sz="4800" b="1" dirty="0">
                <a:solidFill>
                  <a:srgbClr val="231F20"/>
                </a:solidFill>
                <a:latin typeface="Cambria"/>
              </a:endParaRPr>
            </a:p>
          </p:txBody>
        </p:sp>
      </p:grpSp>
      <p:grpSp>
        <p:nvGrpSpPr>
          <p:cNvPr id="31" name="Nhóm 30">
            <a:extLst>
              <a:ext uri="{FF2B5EF4-FFF2-40B4-BE49-F238E27FC236}">
                <a16:creationId xmlns:a16="http://schemas.microsoft.com/office/drawing/2014/main" id="{69D9B516-E55A-133C-099C-5F578D5C3AC5}"/>
              </a:ext>
            </a:extLst>
          </p:cNvPr>
          <p:cNvGrpSpPr/>
          <p:nvPr/>
        </p:nvGrpSpPr>
        <p:grpSpPr>
          <a:xfrm>
            <a:off x="10485119" y="3367052"/>
            <a:ext cx="4380441" cy="2020478"/>
            <a:chOff x="4635854" y="2205370"/>
            <a:chExt cx="2920294" cy="1346985"/>
          </a:xfrm>
        </p:grpSpPr>
        <p:sp>
          <p:nvSpPr>
            <p:cNvPr id="21" name="Freeform 21"/>
            <p:cNvSpPr/>
            <p:nvPr/>
          </p:nvSpPr>
          <p:spPr>
            <a:xfrm>
              <a:off x="4635854" y="2205370"/>
              <a:ext cx="2920294" cy="1346985"/>
            </a:xfrm>
            <a:custGeom>
              <a:avLst/>
              <a:gdLst/>
              <a:ahLst/>
              <a:cxnLst/>
              <a:rect l="l" t="t" r="r" b="b"/>
              <a:pathLst>
                <a:path w="4380441" h="2020478">
                  <a:moveTo>
                    <a:pt x="0" y="0"/>
                  </a:moveTo>
                  <a:lnTo>
                    <a:pt x="4380440" y="0"/>
                  </a:lnTo>
                  <a:lnTo>
                    <a:pt x="4380440" y="2020479"/>
                  </a:lnTo>
                  <a:lnTo>
                    <a:pt x="0" y="2020479"/>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defTabSz="1371600"/>
              <a:endParaRPr lang="en-US" sz="2700">
                <a:solidFill>
                  <a:prstClr val="black"/>
                </a:solidFill>
                <a:latin typeface="Calibri" panose="020F0502020204030204"/>
              </a:endParaRPr>
            </a:p>
          </p:txBody>
        </p:sp>
        <p:sp>
          <p:nvSpPr>
            <p:cNvPr id="24" name="TextBox 24"/>
            <p:cNvSpPr txBox="1"/>
            <p:nvPr/>
          </p:nvSpPr>
          <p:spPr>
            <a:xfrm>
              <a:off x="5571824" y="2635205"/>
              <a:ext cx="1048364" cy="465213"/>
            </a:xfrm>
            <a:prstGeom prst="rect">
              <a:avLst/>
            </a:prstGeom>
          </p:spPr>
          <p:txBody>
            <a:bodyPr wrap="none" lIns="0" tIns="0" rIns="0" bIns="0" rtlCol="0" anchor="t">
              <a:spAutoFit/>
            </a:bodyPr>
            <a:lstStyle/>
            <a:p>
              <a:pPr algn="just" defTabSz="1371600">
                <a:lnSpc>
                  <a:spcPts val="5760"/>
                </a:lnSpc>
              </a:pPr>
              <a:r>
                <a:rPr lang="en-US" sz="4800" b="1" dirty="0" err="1">
                  <a:solidFill>
                    <a:srgbClr val="231F20"/>
                  </a:solidFill>
                  <a:latin typeface="Cambria"/>
                </a:rPr>
                <a:t>xít-ni</a:t>
              </a:r>
              <a:endParaRPr lang="en-US" sz="4800" b="1" dirty="0">
                <a:solidFill>
                  <a:srgbClr val="231F20"/>
                </a:solidFill>
                <a:latin typeface="Cambria"/>
              </a:endParaRPr>
            </a:p>
          </p:txBody>
        </p:sp>
      </p:grpSp>
      <p:grpSp>
        <p:nvGrpSpPr>
          <p:cNvPr id="34" name="Nhóm 33">
            <a:extLst>
              <a:ext uri="{FF2B5EF4-FFF2-40B4-BE49-F238E27FC236}">
                <a16:creationId xmlns:a16="http://schemas.microsoft.com/office/drawing/2014/main" id="{39A8FF91-5500-4C46-7F4E-FCF0DDC19698}"/>
              </a:ext>
            </a:extLst>
          </p:cNvPr>
          <p:cNvGrpSpPr/>
          <p:nvPr/>
        </p:nvGrpSpPr>
        <p:grpSpPr>
          <a:xfrm>
            <a:off x="2286000" y="5676900"/>
            <a:ext cx="5791200" cy="2020478"/>
            <a:chOff x="8233386" y="2205370"/>
            <a:chExt cx="2920294" cy="1346985"/>
          </a:xfrm>
        </p:grpSpPr>
        <p:sp>
          <p:nvSpPr>
            <p:cNvPr id="22" name="Freeform 22"/>
            <p:cNvSpPr/>
            <p:nvPr/>
          </p:nvSpPr>
          <p:spPr>
            <a:xfrm>
              <a:off x="8233386" y="2205370"/>
              <a:ext cx="2920294" cy="1346985"/>
            </a:xfrm>
            <a:custGeom>
              <a:avLst/>
              <a:gdLst/>
              <a:ahLst/>
              <a:cxnLst/>
              <a:rect l="l" t="t" r="r" b="b"/>
              <a:pathLst>
                <a:path w="4380441" h="2020478">
                  <a:moveTo>
                    <a:pt x="0" y="0"/>
                  </a:moveTo>
                  <a:lnTo>
                    <a:pt x="4380440" y="0"/>
                  </a:lnTo>
                  <a:lnTo>
                    <a:pt x="4380440" y="2020479"/>
                  </a:lnTo>
                  <a:lnTo>
                    <a:pt x="0" y="2020479"/>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defTabSz="1371600"/>
              <a:endParaRPr lang="en-US" sz="2700">
                <a:solidFill>
                  <a:prstClr val="black"/>
                </a:solidFill>
                <a:latin typeface="Calibri" panose="020F0502020204030204"/>
              </a:endParaRPr>
            </a:p>
          </p:txBody>
        </p:sp>
        <p:sp>
          <p:nvSpPr>
            <p:cNvPr id="25" name="TextBox 25"/>
            <p:cNvSpPr txBox="1"/>
            <p:nvPr/>
          </p:nvSpPr>
          <p:spPr>
            <a:xfrm>
              <a:off x="8881382" y="2686789"/>
              <a:ext cx="1624304" cy="465213"/>
            </a:xfrm>
            <a:prstGeom prst="rect">
              <a:avLst/>
            </a:prstGeom>
          </p:spPr>
          <p:txBody>
            <a:bodyPr wrap="none" lIns="0" tIns="0" rIns="0" bIns="0" rtlCol="0" anchor="t">
              <a:spAutoFit/>
            </a:bodyPr>
            <a:lstStyle/>
            <a:p>
              <a:pPr algn="just" defTabSz="1371600">
                <a:lnSpc>
                  <a:spcPts val="5760"/>
                </a:lnSpc>
              </a:pPr>
              <a:r>
                <a:rPr lang="vi-VN" sz="4800" b="1" dirty="0">
                  <a:latin typeface="Cambria" panose="02040503050406030204" pitchFamily="18" charset="0"/>
                  <a:ea typeface="Cambria" panose="02040503050406030204" pitchFamily="18" charset="0"/>
                </a:rPr>
                <a:t>Ô-xtrây-li-a</a:t>
              </a:r>
              <a:endParaRPr lang="en-US" sz="4800" b="1" dirty="0">
                <a:solidFill>
                  <a:srgbClr val="231F20"/>
                </a:solidFill>
                <a:latin typeface="Cambria"/>
              </a:endParaRPr>
            </a:p>
          </p:txBody>
        </p:sp>
      </p:grpSp>
      <p:pic>
        <p:nvPicPr>
          <p:cNvPr id="5" name="Hình ảnh 4">
            <a:extLst>
              <a:ext uri="{FF2B5EF4-FFF2-40B4-BE49-F238E27FC236}">
                <a16:creationId xmlns:a16="http://schemas.microsoft.com/office/drawing/2014/main" id="{86D68715-9C9E-2A4B-3383-430ED7B0FBE0}"/>
              </a:ext>
            </a:extLst>
          </p:cNvPr>
          <p:cNvPicPr>
            <a:picLocks noChangeAspect="1"/>
          </p:cNvPicPr>
          <p:nvPr/>
        </p:nvPicPr>
        <p:blipFill>
          <a:blip r:embed="rId4"/>
          <a:stretch>
            <a:fillRect/>
          </a:stretch>
        </p:blipFill>
        <p:spPr>
          <a:xfrm>
            <a:off x="4012883" y="952825"/>
            <a:ext cx="10333616" cy="2414225"/>
          </a:xfrm>
          <a:prstGeom prst="rect">
            <a:avLst/>
          </a:prstGeom>
        </p:spPr>
      </p:pic>
      <p:grpSp>
        <p:nvGrpSpPr>
          <p:cNvPr id="2" name="Nhóm 33">
            <a:extLst>
              <a:ext uri="{FF2B5EF4-FFF2-40B4-BE49-F238E27FC236}">
                <a16:creationId xmlns:a16="http://schemas.microsoft.com/office/drawing/2014/main" id="{99724810-6425-A2AC-63DA-C35D9F26FD97}"/>
              </a:ext>
            </a:extLst>
          </p:cNvPr>
          <p:cNvGrpSpPr/>
          <p:nvPr/>
        </p:nvGrpSpPr>
        <p:grpSpPr>
          <a:xfrm>
            <a:off x="9829800" y="5829300"/>
            <a:ext cx="5791200" cy="2020478"/>
            <a:chOff x="8233386" y="2205370"/>
            <a:chExt cx="2920294" cy="1346985"/>
          </a:xfrm>
        </p:grpSpPr>
        <p:sp>
          <p:nvSpPr>
            <p:cNvPr id="3" name="Freeform 22">
              <a:extLst>
                <a:ext uri="{FF2B5EF4-FFF2-40B4-BE49-F238E27FC236}">
                  <a16:creationId xmlns:a16="http://schemas.microsoft.com/office/drawing/2014/main" id="{EE75932E-9907-24A8-4CC5-F7C7CEB73656}"/>
                </a:ext>
              </a:extLst>
            </p:cNvPr>
            <p:cNvSpPr/>
            <p:nvPr/>
          </p:nvSpPr>
          <p:spPr>
            <a:xfrm>
              <a:off x="8233386" y="2205370"/>
              <a:ext cx="2920294" cy="1346985"/>
            </a:xfrm>
            <a:custGeom>
              <a:avLst/>
              <a:gdLst/>
              <a:ahLst/>
              <a:cxnLst/>
              <a:rect l="l" t="t" r="r" b="b"/>
              <a:pathLst>
                <a:path w="4380441" h="2020478">
                  <a:moveTo>
                    <a:pt x="0" y="0"/>
                  </a:moveTo>
                  <a:lnTo>
                    <a:pt x="4380440" y="0"/>
                  </a:lnTo>
                  <a:lnTo>
                    <a:pt x="4380440" y="2020479"/>
                  </a:lnTo>
                  <a:lnTo>
                    <a:pt x="0" y="2020479"/>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defTabSz="1371600"/>
              <a:endParaRPr lang="en-US" sz="2700">
                <a:solidFill>
                  <a:prstClr val="black"/>
                </a:solidFill>
                <a:latin typeface="Calibri" panose="020F0502020204030204"/>
              </a:endParaRPr>
            </a:p>
          </p:txBody>
        </p:sp>
        <p:sp>
          <p:nvSpPr>
            <p:cNvPr id="4" name="TextBox 25">
              <a:extLst>
                <a:ext uri="{FF2B5EF4-FFF2-40B4-BE49-F238E27FC236}">
                  <a16:creationId xmlns:a16="http://schemas.microsoft.com/office/drawing/2014/main" id="{87CFCA12-B283-0DE7-7021-C41D8F46FE72}"/>
                </a:ext>
              </a:extLst>
            </p:cNvPr>
            <p:cNvSpPr txBox="1"/>
            <p:nvPr/>
          </p:nvSpPr>
          <p:spPr>
            <a:xfrm>
              <a:off x="8964818" y="2686789"/>
              <a:ext cx="1457432" cy="465213"/>
            </a:xfrm>
            <a:prstGeom prst="rect">
              <a:avLst/>
            </a:prstGeom>
          </p:spPr>
          <p:txBody>
            <a:bodyPr wrap="none" lIns="0" tIns="0" rIns="0" bIns="0" rtlCol="0" anchor="t">
              <a:spAutoFit/>
            </a:bodyPr>
            <a:lstStyle/>
            <a:p>
              <a:pPr algn="just" defTabSz="1371600">
                <a:lnSpc>
                  <a:spcPts val="5760"/>
                </a:lnSpc>
              </a:pPr>
              <a:r>
                <a:rPr lang="vi-VN" sz="4800" b="1" dirty="0">
                  <a:latin typeface="Cambria" panose="02040503050406030204" pitchFamily="18" charset="0"/>
                  <a:ea typeface="Cambria" panose="02040503050406030204" pitchFamily="18" charset="0"/>
                </a:rPr>
                <a:t>các-bô-níc</a:t>
              </a:r>
              <a:endParaRPr lang="en-US" sz="4800" b="1" dirty="0">
                <a:solidFill>
                  <a:srgbClr val="231F20"/>
                </a:solidFill>
                <a:latin typeface="Cambria"/>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childTnLst>
                                </p:cTn>
                              </p:par>
                              <p:par>
                                <p:cTn id="13" presetID="10" presetClass="entr" presetSubtype="0"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childTnLst>
                                </p:cTn>
                              </p:par>
                              <p:par>
                                <p:cTn id="16" presetID="10" presetClass="entr" presetSubtype="0" fill="hold"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fade">
                                      <p:cBhvr>
                                        <p:cTn id="18" dur="500"/>
                                        <p:tgtEl>
                                          <p:spTgt spid="34"/>
                                        </p:tgtEl>
                                      </p:cBhvr>
                                    </p:animEffect>
                                  </p:childTnLst>
                                </p:cTn>
                              </p:par>
                              <p:par>
                                <p:cTn id="19" presetID="10" presetClass="entr" presetSubtype="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DE9CBC4F-F312-405C-CAE5-B4D327ABC68A}"/>
              </a:ext>
            </a:extLst>
          </p:cNvPr>
          <p:cNvGrpSpPr/>
          <p:nvPr/>
        </p:nvGrpSpPr>
        <p:grpSpPr>
          <a:xfrm>
            <a:off x="1066800" y="3619500"/>
            <a:ext cx="16142969" cy="4800693"/>
            <a:chOff x="208382" y="1431249"/>
            <a:chExt cx="11514437" cy="2807524"/>
          </a:xfrm>
        </p:grpSpPr>
        <p:sp>
          <p:nvSpPr>
            <p:cNvPr id="9" name="Rectangle: Rounded Corners 8">
              <a:extLst>
                <a:ext uri="{FF2B5EF4-FFF2-40B4-BE49-F238E27FC236}">
                  <a16:creationId xmlns:a16="http://schemas.microsoft.com/office/drawing/2014/main" id="{B48EF4A4-F5E3-F9C9-0C91-D873696AA3BF}"/>
                </a:ext>
              </a:extLst>
            </p:cNvPr>
            <p:cNvSpPr/>
            <p:nvPr/>
          </p:nvSpPr>
          <p:spPr>
            <a:xfrm>
              <a:off x="469180" y="1595436"/>
              <a:ext cx="11253639" cy="2643337"/>
            </a:xfrm>
            <a:prstGeom prst="roundRect">
              <a:avLst/>
            </a:prstGeom>
            <a:solidFill>
              <a:schemeClr val="bg1"/>
            </a:solidFill>
            <a:ln w="57150">
              <a:solidFill>
                <a:srgbClr val="F74F68"/>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3600">
                <a:solidFill>
                  <a:prstClr val="white"/>
                </a:solidFill>
                <a:latin typeface="Arial" panose="020B0604020202020204" pitchFamily="34" charset="0"/>
              </a:endParaRPr>
            </a:p>
          </p:txBody>
        </p:sp>
        <p:sp>
          <p:nvSpPr>
            <p:cNvPr id="10" name="TextBox 9">
              <a:extLst>
                <a:ext uri="{FF2B5EF4-FFF2-40B4-BE49-F238E27FC236}">
                  <a16:creationId xmlns:a16="http://schemas.microsoft.com/office/drawing/2014/main" id="{AB0D0C6A-D09B-714C-E701-FC1C2B280A8F}"/>
                </a:ext>
              </a:extLst>
            </p:cNvPr>
            <p:cNvSpPr txBox="1"/>
            <p:nvPr/>
          </p:nvSpPr>
          <p:spPr>
            <a:xfrm>
              <a:off x="1043640" y="1716814"/>
              <a:ext cx="10404318" cy="1997920"/>
            </a:xfrm>
            <a:prstGeom prst="rect">
              <a:avLst/>
            </a:prstGeom>
            <a:noFill/>
          </p:spPr>
          <p:txBody>
            <a:bodyPr wrap="square" rtlCol="0">
              <a:spAutoFit/>
            </a:bodyPr>
            <a:lstStyle/>
            <a:p>
              <a:pPr algn="just" defTabSz="1371600">
                <a:defRPr/>
              </a:pPr>
              <a:r>
                <a:rPr lang="vi-VN" sz="5400" b="1" dirty="0">
                  <a:solidFill>
                    <a:prstClr val="black"/>
                  </a:solidFill>
                  <a:latin typeface="Cambria" panose="02040503050406030204" pitchFamily="18" charset="0"/>
                  <a:ea typeface="Cambria" panose="02040503050406030204" pitchFamily="18" charset="0"/>
                </a:rPr>
                <a:t>Giờ Trái Đất là một sự kiện/ được Quỹ Quốc tế Bảo tồn Thiên nhiên/ tổ chức hằng năm/ nhằm nâng cao nhận thức/ về biến đổi khí hậu/ và khuyến khích mọi người hành động. </a:t>
              </a:r>
              <a:endParaRPr lang="vi-VN" sz="5400" b="1" dirty="0">
                <a:solidFill>
                  <a:srgbClr val="FF0000"/>
                </a:solidFill>
                <a:latin typeface="Cambria" panose="02040503050406030204" pitchFamily="18" charset="0"/>
                <a:ea typeface="Cambria" panose="02040503050406030204" pitchFamily="18" charset="0"/>
              </a:endParaRPr>
            </a:p>
          </p:txBody>
        </p:sp>
        <p:pic>
          <p:nvPicPr>
            <p:cNvPr id="11" name="Picture 10">
              <a:extLst>
                <a:ext uri="{FF2B5EF4-FFF2-40B4-BE49-F238E27FC236}">
                  <a16:creationId xmlns:a16="http://schemas.microsoft.com/office/drawing/2014/main" id="{A3BA8783-BD9D-CC27-98F1-954770CD3704}"/>
                </a:ext>
              </a:extLst>
            </p:cNvPr>
            <p:cNvPicPr>
              <a:picLocks noChangeAspect="1"/>
            </p:cNvPicPr>
            <p:nvPr/>
          </p:nvPicPr>
          <p:blipFill>
            <a:blip r:embed="rId2"/>
            <a:stretch>
              <a:fillRect/>
            </a:stretch>
          </p:blipFill>
          <p:spPr>
            <a:xfrm>
              <a:off x="208382" y="1431249"/>
              <a:ext cx="935097" cy="701083"/>
            </a:xfrm>
            <a:prstGeom prst="rect">
              <a:avLst/>
            </a:prstGeom>
          </p:spPr>
        </p:pic>
      </p:grpSp>
      <p:pic>
        <p:nvPicPr>
          <p:cNvPr id="12" name="Picture 11">
            <a:extLst>
              <a:ext uri="{FF2B5EF4-FFF2-40B4-BE49-F238E27FC236}">
                <a16:creationId xmlns:a16="http://schemas.microsoft.com/office/drawing/2014/main" id="{62FFF427-818A-DA37-F2BA-809B3C9AEC7B}"/>
              </a:ext>
            </a:extLst>
          </p:cNvPr>
          <p:cNvPicPr>
            <a:picLocks noChangeAspect="1"/>
          </p:cNvPicPr>
          <p:nvPr/>
        </p:nvPicPr>
        <p:blipFill>
          <a:blip r:embed="rId3"/>
          <a:stretch>
            <a:fillRect/>
          </a:stretch>
        </p:blipFill>
        <p:spPr>
          <a:xfrm>
            <a:off x="3491402" y="821996"/>
            <a:ext cx="11815073" cy="1856393"/>
          </a:xfrm>
          <a:prstGeom prst="rect">
            <a:avLst/>
          </a:prstGeom>
        </p:spPr>
      </p:pic>
    </p:spTree>
    <p:extLst>
      <p:ext uri="{BB962C8B-B14F-4D97-AF65-F5344CB8AC3E}">
        <p14:creationId xmlns:p14="http://schemas.microsoft.com/office/powerpoint/2010/main" val="1207860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67333A-3699-D9B3-C9EC-A5334DDAFA82}"/>
              </a:ext>
            </a:extLst>
          </p:cNvPr>
          <p:cNvPicPr>
            <a:picLocks noChangeAspect="1"/>
          </p:cNvPicPr>
          <p:nvPr/>
        </p:nvPicPr>
        <p:blipFill>
          <a:blip r:embed="rId2"/>
          <a:stretch>
            <a:fillRect/>
          </a:stretch>
        </p:blipFill>
        <p:spPr>
          <a:xfrm>
            <a:off x="1137734" y="808868"/>
            <a:ext cx="16012532" cy="8669264"/>
          </a:xfrm>
          <a:prstGeom prst="rect">
            <a:avLst/>
          </a:prstGeom>
        </p:spPr>
      </p:pic>
    </p:spTree>
    <p:extLst>
      <p:ext uri="{BB962C8B-B14F-4D97-AF65-F5344CB8AC3E}">
        <p14:creationId xmlns:p14="http://schemas.microsoft.com/office/powerpoint/2010/main" val="40224577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Nhóm 5">
            <a:extLst>
              <a:ext uri="{FF2B5EF4-FFF2-40B4-BE49-F238E27FC236}">
                <a16:creationId xmlns:a16="http://schemas.microsoft.com/office/drawing/2014/main" id="{4AEBDBDB-0DA1-AB69-7E5D-9F25AF73187B}"/>
              </a:ext>
            </a:extLst>
          </p:cNvPr>
          <p:cNvGrpSpPr/>
          <p:nvPr/>
        </p:nvGrpSpPr>
        <p:grpSpPr>
          <a:xfrm>
            <a:off x="990600" y="3645372"/>
            <a:ext cx="5786939" cy="2793527"/>
            <a:chOff x="1236324" y="2082015"/>
            <a:chExt cx="2920294" cy="1346985"/>
          </a:xfrm>
        </p:grpSpPr>
        <p:sp>
          <p:nvSpPr>
            <p:cNvPr id="5" name="Freeform 19">
              <a:extLst>
                <a:ext uri="{FF2B5EF4-FFF2-40B4-BE49-F238E27FC236}">
                  <a16:creationId xmlns:a16="http://schemas.microsoft.com/office/drawing/2014/main" id="{088A2F63-C03D-E3A9-DE08-5550C5106DFB}"/>
                </a:ext>
              </a:extLst>
            </p:cNvPr>
            <p:cNvSpPr/>
            <p:nvPr/>
          </p:nvSpPr>
          <p:spPr>
            <a:xfrm>
              <a:off x="1236324" y="2082015"/>
              <a:ext cx="2920294" cy="1346985"/>
            </a:xfrm>
            <a:custGeom>
              <a:avLst/>
              <a:gdLst/>
              <a:ahLst/>
              <a:cxnLst/>
              <a:rect l="l" t="t" r="r" b="b"/>
              <a:pathLst>
                <a:path w="4380441" h="2020478">
                  <a:moveTo>
                    <a:pt x="0" y="0"/>
                  </a:moveTo>
                  <a:lnTo>
                    <a:pt x="4380440" y="0"/>
                  </a:lnTo>
                  <a:lnTo>
                    <a:pt x="4380440" y="2020479"/>
                  </a:lnTo>
                  <a:lnTo>
                    <a:pt x="0" y="2020479"/>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defTabSz="1371600"/>
              <a:endParaRPr lang="en-US" sz="2700">
                <a:solidFill>
                  <a:prstClr val="black"/>
                </a:solidFill>
                <a:latin typeface="Calibri" panose="020F0502020204030204"/>
              </a:endParaRPr>
            </a:p>
          </p:txBody>
        </p:sp>
        <p:sp>
          <p:nvSpPr>
            <p:cNvPr id="22" name="TextBox 22"/>
            <p:cNvSpPr txBox="1"/>
            <p:nvPr/>
          </p:nvSpPr>
          <p:spPr>
            <a:xfrm>
              <a:off x="1428590" y="2400220"/>
              <a:ext cx="2519680" cy="855054"/>
            </a:xfrm>
            <a:prstGeom prst="rect">
              <a:avLst/>
            </a:prstGeom>
          </p:spPr>
          <p:txBody>
            <a:bodyPr wrap="square" lIns="0" tIns="0" rIns="0" bIns="0" rtlCol="0" anchor="t">
              <a:spAutoFit/>
            </a:bodyPr>
            <a:lstStyle/>
            <a:p>
              <a:pPr algn="ctr" defTabSz="1371600">
                <a:lnSpc>
                  <a:spcPts val="7200"/>
                </a:lnSpc>
              </a:pPr>
              <a:r>
                <a:rPr lang="en-US" sz="5400" b="1" dirty="0" err="1">
                  <a:solidFill>
                    <a:srgbClr val="231F20"/>
                  </a:solidFill>
                  <a:latin typeface="Cambria"/>
                </a:rPr>
                <a:t>Quỹ</a:t>
              </a:r>
              <a:r>
                <a:rPr lang="en-US" sz="5400" b="1" dirty="0">
                  <a:solidFill>
                    <a:srgbClr val="231F20"/>
                  </a:solidFill>
                  <a:latin typeface="Cambria"/>
                </a:rPr>
                <a:t> </a:t>
              </a:r>
              <a:r>
                <a:rPr lang="en-US" sz="5400" b="1" dirty="0" err="1">
                  <a:solidFill>
                    <a:srgbClr val="231F20"/>
                  </a:solidFill>
                  <a:latin typeface="Cambria"/>
                </a:rPr>
                <a:t>bảo</a:t>
              </a:r>
              <a:r>
                <a:rPr lang="en-US" sz="5400" b="1" dirty="0">
                  <a:solidFill>
                    <a:srgbClr val="231F20"/>
                  </a:solidFill>
                  <a:latin typeface="Cambria"/>
                </a:rPr>
                <a:t> </a:t>
              </a:r>
              <a:r>
                <a:rPr lang="en-US" sz="5400" b="1" dirty="0" err="1">
                  <a:solidFill>
                    <a:srgbClr val="231F20"/>
                  </a:solidFill>
                  <a:latin typeface="Cambria"/>
                </a:rPr>
                <a:t>tồn</a:t>
              </a:r>
              <a:r>
                <a:rPr lang="en-US" sz="5400" b="1" dirty="0">
                  <a:solidFill>
                    <a:srgbClr val="231F20"/>
                  </a:solidFill>
                  <a:latin typeface="Cambria"/>
                </a:rPr>
                <a:t> </a:t>
              </a:r>
              <a:r>
                <a:rPr lang="en-US" sz="5400" b="1" dirty="0" err="1">
                  <a:solidFill>
                    <a:srgbClr val="231F20"/>
                  </a:solidFill>
                  <a:latin typeface="Cambria"/>
                </a:rPr>
                <a:t>Thiên</a:t>
              </a:r>
              <a:r>
                <a:rPr lang="en-US" sz="5400" b="1" dirty="0">
                  <a:solidFill>
                    <a:srgbClr val="231F20"/>
                  </a:solidFill>
                  <a:latin typeface="Cambria"/>
                </a:rPr>
                <a:t> </a:t>
              </a:r>
              <a:r>
                <a:rPr lang="en-US" sz="5400" b="1" dirty="0" err="1">
                  <a:solidFill>
                    <a:srgbClr val="231F20"/>
                  </a:solidFill>
                  <a:latin typeface="Cambria"/>
                </a:rPr>
                <a:t>nhiên</a:t>
              </a:r>
              <a:endParaRPr lang="en-US" sz="5400" b="1" dirty="0">
                <a:solidFill>
                  <a:srgbClr val="231F20"/>
                </a:solidFill>
                <a:latin typeface="Cambria"/>
              </a:endParaRPr>
            </a:p>
          </p:txBody>
        </p:sp>
      </p:grpSp>
      <p:sp>
        <p:nvSpPr>
          <p:cNvPr id="23" name="TextBox 23"/>
          <p:cNvSpPr txBox="1"/>
          <p:nvPr/>
        </p:nvSpPr>
        <p:spPr>
          <a:xfrm>
            <a:off x="7800540" y="4001253"/>
            <a:ext cx="8430060" cy="2492990"/>
          </a:xfrm>
          <a:prstGeom prst="rect">
            <a:avLst/>
          </a:prstGeom>
        </p:spPr>
        <p:txBody>
          <a:bodyPr wrap="square" lIns="0" tIns="0" rIns="0" bIns="0" rtlCol="0" anchor="t">
            <a:spAutoFit/>
          </a:bodyPr>
          <a:lstStyle/>
          <a:p>
            <a:pPr algn="just" defTabSz="1371600"/>
            <a:r>
              <a:rPr lang="en-US" sz="5400" dirty="0" err="1">
                <a:solidFill>
                  <a:srgbClr val="231F20"/>
                </a:solidFill>
                <a:latin typeface="Cambria"/>
              </a:rPr>
              <a:t>Tổ</a:t>
            </a:r>
            <a:r>
              <a:rPr lang="en-US" sz="5400" dirty="0">
                <a:solidFill>
                  <a:srgbClr val="231F20"/>
                </a:solidFill>
                <a:latin typeface="Cambria"/>
              </a:rPr>
              <a:t> </a:t>
            </a:r>
            <a:r>
              <a:rPr lang="en-US" sz="5400" dirty="0" err="1">
                <a:solidFill>
                  <a:srgbClr val="231F20"/>
                </a:solidFill>
                <a:latin typeface="Cambria"/>
              </a:rPr>
              <a:t>chức</a:t>
            </a:r>
            <a:r>
              <a:rPr lang="en-US" sz="5400" dirty="0">
                <a:solidFill>
                  <a:srgbClr val="231F20"/>
                </a:solidFill>
                <a:latin typeface="Cambria"/>
              </a:rPr>
              <a:t> phi </a:t>
            </a:r>
            <a:r>
              <a:rPr lang="en-US" sz="5400" dirty="0" err="1">
                <a:solidFill>
                  <a:srgbClr val="231F20"/>
                </a:solidFill>
                <a:latin typeface="Cambria"/>
              </a:rPr>
              <a:t>chính</a:t>
            </a:r>
            <a:r>
              <a:rPr lang="en-US" sz="5400" dirty="0">
                <a:solidFill>
                  <a:srgbClr val="231F20"/>
                </a:solidFill>
                <a:latin typeface="Cambria"/>
              </a:rPr>
              <a:t> </a:t>
            </a:r>
            <a:r>
              <a:rPr lang="en-US" sz="5400" dirty="0" err="1">
                <a:solidFill>
                  <a:srgbClr val="231F20"/>
                </a:solidFill>
                <a:latin typeface="Cambria"/>
              </a:rPr>
              <a:t>phủ</a:t>
            </a:r>
            <a:r>
              <a:rPr lang="en-US" sz="5400" dirty="0">
                <a:solidFill>
                  <a:srgbClr val="231F20"/>
                </a:solidFill>
                <a:latin typeface="Cambria"/>
              </a:rPr>
              <a:t> </a:t>
            </a:r>
            <a:r>
              <a:rPr lang="en-US" sz="5400" dirty="0" err="1">
                <a:solidFill>
                  <a:srgbClr val="231F20"/>
                </a:solidFill>
                <a:latin typeface="Cambria"/>
              </a:rPr>
              <a:t>lớn</a:t>
            </a:r>
            <a:r>
              <a:rPr lang="en-US" sz="5400" dirty="0">
                <a:solidFill>
                  <a:srgbClr val="231F20"/>
                </a:solidFill>
                <a:latin typeface="Cambria"/>
              </a:rPr>
              <a:t> </a:t>
            </a:r>
            <a:r>
              <a:rPr lang="en-US" sz="5400" dirty="0" err="1">
                <a:solidFill>
                  <a:srgbClr val="231F20"/>
                </a:solidFill>
                <a:latin typeface="Cambria"/>
              </a:rPr>
              <a:t>nhất</a:t>
            </a:r>
            <a:r>
              <a:rPr lang="en-US" sz="5400" dirty="0">
                <a:solidFill>
                  <a:srgbClr val="231F20"/>
                </a:solidFill>
                <a:latin typeface="Cambria"/>
              </a:rPr>
              <a:t> </a:t>
            </a:r>
            <a:r>
              <a:rPr lang="en-US" sz="5400" dirty="0" err="1">
                <a:solidFill>
                  <a:srgbClr val="231F20"/>
                </a:solidFill>
                <a:latin typeface="Cambria"/>
              </a:rPr>
              <a:t>thế</a:t>
            </a:r>
            <a:r>
              <a:rPr lang="en-US" sz="5400" dirty="0">
                <a:solidFill>
                  <a:srgbClr val="231F20"/>
                </a:solidFill>
                <a:latin typeface="Cambria"/>
              </a:rPr>
              <a:t> </a:t>
            </a:r>
            <a:r>
              <a:rPr lang="en-US" sz="5400" dirty="0" err="1">
                <a:solidFill>
                  <a:srgbClr val="231F20"/>
                </a:solidFill>
                <a:latin typeface="Cambria"/>
              </a:rPr>
              <a:t>giới</a:t>
            </a:r>
            <a:r>
              <a:rPr lang="en-US" sz="5400" dirty="0">
                <a:solidFill>
                  <a:srgbClr val="231F20"/>
                </a:solidFill>
                <a:latin typeface="Cambria"/>
              </a:rPr>
              <a:t> </a:t>
            </a:r>
            <a:r>
              <a:rPr lang="en-US" sz="5400" dirty="0" err="1">
                <a:solidFill>
                  <a:srgbClr val="231F20"/>
                </a:solidFill>
                <a:latin typeface="Cambria"/>
              </a:rPr>
              <a:t>về</a:t>
            </a:r>
            <a:r>
              <a:rPr lang="en-US" sz="5400" dirty="0">
                <a:solidFill>
                  <a:srgbClr val="231F20"/>
                </a:solidFill>
                <a:latin typeface="Cambria"/>
              </a:rPr>
              <a:t> </a:t>
            </a:r>
            <a:r>
              <a:rPr lang="en-US" sz="5400" dirty="0" err="1">
                <a:solidFill>
                  <a:srgbClr val="231F20"/>
                </a:solidFill>
                <a:latin typeface="Cambria"/>
              </a:rPr>
              <a:t>bảo</a:t>
            </a:r>
            <a:r>
              <a:rPr lang="en-US" sz="5400" dirty="0">
                <a:solidFill>
                  <a:srgbClr val="231F20"/>
                </a:solidFill>
                <a:latin typeface="Cambria"/>
              </a:rPr>
              <a:t> </a:t>
            </a:r>
            <a:r>
              <a:rPr lang="en-US" sz="5400" dirty="0" err="1">
                <a:solidFill>
                  <a:srgbClr val="231F20"/>
                </a:solidFill>
                <a:latin typeface="Cambria"/>
              </a:rPr>
              <a:t>tồn</a:t>
            </a:r>
            <a:r>
              <a:rPr lang="en-US" sz="5400" dirty="0">
                <a:solidFill>
                  <a:srgbClr val="231F20"/>
                </a:solidFill>
                <a:latin typeface="Cambria"/>
              </a:rPr>
              <a:t> </a:t>
            </a:r>
            <a:r>
              <a:rPr lang="en-US" sz="5400" dirty="0" err="1">
                <a:solidFill>
                  <a:srgbClr val="231F20"/>
                </a:solidFill>
                <a:latin typeface="Cambria"/>
              </a:rPr>
              <a:t>thiên</a:t>
            </a:r>
            <a:r>
              <a:rPr lang="en-US" sz="5400" dirty="0">
                <a:solidFill>
                  <a:srgbClr val="231F20"/>
                </a:solidFill>
                <a:latin typeface="Cambria"/>
              </a:rPr>
              <a:t> </a:t>
            </a:r>
            <a:r>
              <a:rPr lang="en-US" sz="5400" dirty="0" err="1">
                <a:solidFill>
                  <a:srgbClr val="231F20"/>
                </a:solidFill>
                <a:latin typeface="Cambria"/>
              </a:rPr>
              <a:t>nhiên</a:t>
            </a:r>
            <a:r>
              <a:rPr lang="en-US" sz="5400" dirty="0">
                <a:solidFill>
                  <a:srgbClr val="231F20"/>
                </a:solidFill>
                <a:latin typeface="Cambria"/>
              </a:rPr>
              <a:t>.</a:t>
            </a:r>
          </a:p>
        </p:txBody>
      </p:sp>
      <p:pic>
        <p:nvPicPr>
          <p:cNvPr id="7" name="Hình ảnh 6">
            <a:extLst>
              <a:ext uri="{FF2B5EF4-FFF2-40B4-BE49-F238E27FC236}">
                <a16:creationId xmlns:a16="http://schemas.microsoft.com/office/drawing/2014/main" id="{BC036914-E979-31B0-BB2E-BD0F9A7AB71A}"/>
              </a:ext>
            </a:extLst>
          </p:cNvPr>
          <p:cNvPicPr>
            <a:picLocks noChangeAspect="1"/>
          </p:cNvPicPr>
          <p:nvPr/>
        </p:nvPicPr>
        <p:blipFill>
          <a:blip r:embed="rId4"/>
          <a:stretch>
            <a:fillRect/>
          </a:stretch>
        </p:blipFill>
        <p:spPr>
          <a:xfrm>
            <a:off x="5422070" y="1100243"/>
            <a:ext cx="7443861" cy="218560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barn(inVertical)">
                                      <p:cBhvr>
                                        <p:cTn id="1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Nhóm 5">
            <a:extLst>
              <a:ext uri="{FF2B5EF4-FFF2-40B4-BE49-F238E27FC236}">
                <a16:creationId xmlns:a16="http://schemas.microsoft.com/office/drawing/2014/main" id="{4AEBDBDB-0DA1-AB69-7E5D-9F25AF73187B}"/>
              </a:ext>
            </a:extLst>
          </p:cNvPr>
          <p:cNvGrpSpPr/>
          <p:nvPr/>
        </p:nvGrpSpPr>
        <p:grpSpPr>
          <a:xfrm>
            <a:off x="1584960" y="3645373"/>
            <a:ext cx="5669280" cy="2020478"/>
            <a:chOff x="1236324" y="2082015"/>
            <a:chExt cx="2920294" cy="1346985"/>
          </a:xfrm>
        </p:grpSpPr>
        <p:sp>
          <p:nvSpPr>
            <p:cNvPr id="5" name="Freeform 19">
              <a:extLst>
                <a:ext uri="{FF2B5EF4-FFF2-40B4-BE49-F238E27FC236}">
                  <a16:creationId xmlns:a16="http://schemas.microsoft.com/office/drawing/2014/main" id="{088A2F63-C03D-E3A9-DE08-5550C5106DFB}"/>
                </a:ext>
              </a:extLst>
            </p:cNvPr>
            <p:cNvSpPr/>
            <p:nvPr/>
          </p:nvSpPr>
          <p:spPr>
            <a:xfrm>
              <a:off x="1236324" y="2082015"/>
              <a:ext cx="2920294" cy="1346985"/>
            </a:xfrm>
            <a:custGeom>
              <a:avLst/>
              <a:gdLst/>
              <a:ahLst/>
              <a:cxnLst/>
              <a:rect l="l" t="t" r="r" b="b"/>
              <a:pathLst>
                <a:path w="4380441" h="2020478">
                  <a:moveTo>
                    <a:pt x="0" y="0"/>
                  </a:moveTo>
                  <a:lnTo>
                    <a:pt x="4380440" y="0"/>
                  </a:lnTo>
                  <a:lnTo>
                    <a:pt x="4380440" y="2020479"/>
                  </a:lnTo>
                  <a:lnTo>
                    <a:pt x="0" y="2020479"/>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defTabSz="1371600">
                <a:defRPr/>
              </a:pPr>
              <a:endParaRPr lang="en-US" sz="2700">
                <a:solidFill>
                  <a:prstClr val="black"/>
                </a:solidFill>
                <a:latin typeface="Calibri" panose="020F0502020204030204"/>
              </a:endParaRPr>
            </a:p>
          </p:txBody>
        </p:sp>
        <p:sp>
          <p:nvSpPr>
            <p:cNvPr id="22" name="TextBox 22"/>
            <p:cNvSpPr txBox="1"/>
            <p:nvPr/>
          </p:nvSpPr>
          <p:spPr>
            <a:xfrm>
              <a:off x="1477219" y="2573765"/>
              <a:ext cx="2519680" cy="615553"/>
            </a:xfrm>
            <a:prstGeom prst="rect">
              <a:avLst/>
            </a:prstGeom>
          </p:spPr>
          <p:txBody>
            <a:bodyPr wrap="square" lIns="0" tIns="0" rIns="0" bIns="0" rtlCol="0" anchor="t">
              <a:spAutoFit/>
            </a:bodyPr>
            <a:lstStyle/>
            <a:p>
              <a:pPr algn="just" defTabSz="1371600">
                <a:lnSpc>
                  <a:spcPts val="7200"/>
                </a:lnSpc>
                <a:defRPr/>
              </a:pPr>
              <a:r>
                <a:rPr lang="en-US" sz="6000" b="1" dirty="0" err="1">
                  <a:solidFill>
                    <a:srgbClr val="231F20"/>
                  </a:solidFill>
                  <a:latin typeface="Cambria"/>
                </a:rPr>
                <a:t>Các-bô-níc</a:t>
              </a:r>
              <a:endParaRPr lang="en-US" sz="6000" b="1" dirty="0">
                <a:solidFill>
                  <a:srgbClr val="231F20"/>
                </a:solidFill>
                <a:latin typeface="Cambria"/>
              </a:endParaRPr>
            </a:p>
          </p:txBody>
        </p:sp>
      </p:grpSp>
      <p:sp>
        <p:nvSpPr>
          <p:cNvPr id="23" name="TextBox 23"/>
          <p:cNvSpPr txBox="1"/>
          <p:nvPr/>
        </p:nvSpPr>
        <p:spPr>
          <a:xfrm>
            <a:off x="7800540" y="4001254"/>
            <a:ext cx="8430060" cy="2492990"/>
          </a:xfrm>
          <a:prstGeom prst="rect">
            <a:avLst/>
          </a:prstGeom>
        </p:spPr>
        <p:txBody>
          <a:bodyPr wrap="square" lIns="0" tIns="0" rIns="0" bIns="0" rtlCol="0" anchor="t">
            <a:spAutoFit/>
          </a:bodyPr>
          <a:lstStyle/>
          <a:p>
            <a:pPr algn="just" defTabSz="1371600"/>
            <a:r>
              <a:rPr lang="en-US" sz="5400" dirty="0" err="1">
                <a:solidFill>
                  <a:srgbClr val="231F20"/>
                </a:solidFill>
                <a:latin typeface="Cambria"/>
              </a:rPr>
              <a:t>Chất</a:t>
            </a:r>
            <a:r>
              <a:rPr lang="en-US" sz="5400" dirty="0">
                <a:solidFill>
                  <a:srgbClr val="231F20"/>
                </a:solidFill>
                <a:latin typeface="Cambria"/>
              </a:rPr>
              <a:t> </a:t>
            </a:r>
            <a:r>
              <a:rPr lang="en-US" sz="5400" dirty="0" err="1">
                <a:solidFill>
                  <a:srgbClr val="231F20"/>
                </a:solidFill>
                <a:latin typeface="Cambria"/>
              </a:rPr>
              <a:t>khí</a:t>
            </a:r>
            <a:r>
              <a:rPr lang="en-US" sz="5400" dirty="0">
                <a:solidFill>
                  <a:srgbClr val="231F20"/>
                </a:solidFill>
                <a:latin typeface="Cambria"/>
              </a:rPr>
              <a:t> </a:t>
            </a:r>
            <a:r>
              <a:rPr lang="en-US" sz="5400" dirty="0" err="1">
                <a:solidFill>
                  <a:srgbClr val="231F20"/>
                </a:solidFill>
                <a:latin typeface="Cambria"/>
              </a:rPr>
              <a:t>dễ</a:t>
            </a:r>
            <a:r>
              <a:rPr lang="en-US" sz="5400" dirty="0">
                <a:solidFill>
                  <a:srgbClr val="231F20"/>
                </a:solidFill>
                <a:latin typeface="Cambria"/>
              </a:rPr>
              <a:t> </a:t>
            </a:r>
            <a:r>
              <a:rPr lang="en-US" sz="5400" dirty="0" err="1">
                <a:solidFill>
                  <a:srgbClr val="231F20"/>
                </a:solidFill>
                <a:latin typeface="Cambria"/>
              </a:rPr>
              <a:t>hoá</a:t>
            </a:r>
            <a:r>
              <a:rPr lang="en-US" sz="5400" dirty="0">
                <a:solidFill>
                  <a:srgbClr val="231F20"/>
                </a:solidFill>
                <a:latin typeface="Cambria"/>
              </a:rPr>
              <a:t> </a:t>
            </a:r>
            <a:r>
              <a:rPr lang="en-US" sz="5400" dirty="0" err="1">
                <a:solidFill>
                  <a:srgbClr val="231F20"/>
                </a:solidFill>
                <a:latin typeface="Cambria"/>
              </a:rPr>
              <a:t>lỏng</a:t>
            </a:r>
            <a:r>
              <a:rPr lang="en-US" sz="5400" dirty="0">
                <a:solidFill>
                  <a:srgbClr val="231F20"/>
                </a:solidFill>
                <a:latin typeface="Cambria"/>
              </a:rPr>
              <a:t>, </a:t>
            </a:r>
            <a:r>
              <a:rPr lang="en-US" sz="5400" dirty="0" err="1">
                <a:solidFill>
                  <a:srgbClr val="231F20"/>
                </a:solidFill>
                <a:latin typeface="Cambria"/>
              </a:rPr>
              <a:t>không</a:t>
            </a:r>
            <a:r>
              <a:rPr lang="en-US" sz="5400" dirty="0">
                <a:solidFill>
                  <a:srgbClr val="231F20"/>
                </a:solidFill>
                <a:latin typeface="Cambria"/>
              </a:rPr>
              <a:t> </a:t>
            </a:r>
            <a:r>
              <a:rPr lang="en-US" sz="5400" dirty="0" err="1">
                <a:solidFill>
                  <a:srgbClr val="231F20"/>
                </a:solidFill>
                <a:latin typeface="Cambria"/>
              </a:rPr>
              <a:t>màu</a:t>
            </a:r>
            <a:r>
              <a:rPr lang="en-US" sz="5400" dirty="0">
                <a:solidFill>
                  <a:srgbClr val="231F20"/>
                </a:solidFill>
                <a:latin typeface="Cambria"/>
              </a:rPr>
              <a:t>, </a:t>
            </a:r>
            <a:r>
              <a:rPr lang="en-US" sz="5400" dirty="0" err="1">
                <a:solidFill>
                  <a:srgbClr val="231F20"/>
                </a:solidFill>
                <a:latin typeface="Cambria"/>
              </a:rPr>
              <a:t>có</a:t>
            </a:r>
            <a:r>
              <a:rPr lang="en-US" sz="5400" dirty="0">
                <a:solidFill>
                  <a:srgbClr val="231F20"/>
                </a:solidFill>
                <a:latin typeface="Cambria"/>
              </a:rPr>
              <a:t> </a:t>
            </a:r>
            <a:r>
              <a:rPr lang="en-US" sz="5400" dirty="0" err="1">
                <a:solidFill>
                  <a:srgbClr val="231F20"/>
                </a:solidFill>
                <a:latin typeface="Cambria"/>
              </a:rPr>
              <a:t>thể</a:t>
            </a:r>
            <a:r>
              <a:rPr lang="en-US" sz="5400" dirty="0">
                <a:solidFill>
                  <a:srgbClr val="231F20"/>
                </a:solidFill>
                <a:latin typeface="Cambria"/>
              </a:rPr>
              <a:t> </a:t>
            </a:r>
            <a:r>
              <a:rPr lang="en-US" sz="5400" dirty="0" err="1">
                <a:solidFill>
                  <a:srgbClr val="231F20"/>
                </a:solidFill>
                <a:latin typeface="Cambria"/>
              </a:rPr>
              <a:t>gây</a:t>
            </a:r>
            <a:r>
              <a:rPr lang="en-US" sz="5400" dirty="0">
                <a:solidFill>
                  <a:srgbClr val="231F20"/>
                </a:solidFill>
                <a:latin typeface="Cambria"/>
              </a:rPr>
              <a:t> </a:t>
            </a:r>
            <a:r>
              <a:rPr lang="en-US" sz="5400" dirty="0" err="1">
                <a:solidFill>
                  <a:srgbClr val="231F20"/>
                </a:solidFill>
                <a:latin typeface="Cambria"/>
              </a:rPr>
              <a:t>ngạt</a:t>
            </a:r>
            <a:r>
              <a:rPr lang="en-US" sz="5400" dirty="0">
                <a:solidFill>
                  <a:srgbClr val="231F20"/>
                </a:solidFill>
                <a:latin typeface="Cambria"/>
              </a:rPr>
              <a:t> </a:t>
            </a:r>
            <a:r>
              <a:rPr lang="en-US" sz="5400" dirty="0" err="1">
                <a:solidFill>
                  <a:srgbClr val="231F20"/>
                </a:solidFill>
                <a:latin typeface="Cambria"/>
              </a:rPr>
              <a:t>thở</a:t>
            </a:r>
            <a:r>
              <a:rPr lang="en-US" sz="5400" dirty="0">
                <a:solidFill>
                  <a:srgbClr val="231F20"/>
                </a:solidFill>
                <a:latin typeface="Cambria"/>
              </a:rPr>
              <a:t> ở </a:t>
            </a:r>
            <a:r>
              <a:rPr lang="en-US" sz="5400" dirty="0" err="1">
                <a:solidFill>
                  <a:srgbClr val="231F20"/>
                </a:solidFill>
                <a:latin typeface="Cambria"/>
              </a:rPr>
              <a:t>nồng</a:t>
            </a:r>
            <a:r>
              <a:rPr lang="en-US" sz="5400" dirty="0">
                <a:solidFill>
                  <a:srgbClr val="231F20"/>
                </a:solidFill>
                <a:latin typeface="Cambria"/>
              </a:rPr>
              <a:t> </a:t>
            </a:r>
            <a:r>
              <a:rPr lang="en-US" sz="5400" dirty="0" err="1">
                <a:solidFill>
                  <a:srgbClr val="231F20"/>
                </a:solidFill>
                <a:latin typeface="Cambria"/>
              </a:rPr>
              <a:t>độ</a:t>
            </a:r>
            <a:r>
              <a:rPr lang="en-US" sz="5400" dirty="0">
                <a:solidFill>
                  <a:srgbClr val="231F20"/>
                </a:solidFill>
                <a:latin typeface="Cambria"/>
              </a:rPr>
              <a:t> </a:t>
            </a:r>
            <a:r>
              <a:rPr lang="en-US" sz="5400" dirty="0" err="1">
                <a:solidFill>
                  <a:srgbClr val="231F20"/>
                </a:solidFill>
                <a:latin typeface="Cambria"/>
              </a:rPr>
              <a:t>cao</a:t>
            </a:r>
            <a:r>
              <a:rPr lang="en-US" sz="5400" dirty="0">
                <a:solidFill>
                  <a:srgbClr val="231F20"/>
                </a:solidFill>
                <a:latin typeface="Cambria"/>
              </a:rPr>
              <a:t>.</a:t>
            </a:r>
          </a:p>
        </p:txBody>
      </p:sp>
      <p:pic>
        <p:nvPicPr>
          <p:cNvPr id="7" name="Hình ảnh 6">
            <a:extLst>
              <a:ext uri="{FF2B5EF4-FFF2-40B4-BE49-F238E27FC236}">
                <a16:creationId xmlns:a16="http://schemas.microsoft.com/office/drawing/2014/main" id="{BC036914-E979-31B0-BB2E-BD0F9A7AB71A}"/>
              </a:ext>
            </a:extLst>
          </p:cNvPr>
          <p:cNvPicPr>
            <a:picLocks noChangeAspect="1"/>
          </p:cNvPicPr>
          <p:nvPr/>
        </p:nvPicPr>
        <p:blipFill>
          <a:blip r:embed="rId4"/>
          <a:stretch>
            <a:fillRect/>
          </a:stretch>
        </p:blipFill>
        <p:spPr>
          <a:xfrm>
            <a:off x="5422070" y="1100243"/>
            <a:ext cx="7443861" cy="2185605"/>
          </a:xfrm>
          <a:prstGeom prst="rect">
            <a:avLst/>
          </a:prstGeom>
        </p:spPr>
      </p:pic>
    </p:spTree>
    <p:extLst>
      <p:ext uri="{BB962C8B-B14F-4D97-AF65-F5344CB8AC3E}">
        <p14:creationId xmlns:p14="http://schemas.microsoft.com/office/powerpoint/2010/main" val="660464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barn(inVertical)">
                                      <p:cBhvr>
                                        <p:cTn id="1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2"/>
          <p:cNvSpPr txBox="1"/>
          <p:nvPr/>
        </p:nvSpPr>
        <p:spPr>
          <a:xfrm>
            <a:off x="3521402" y="1259261"/>
            <a:ext cx="14004598" cy="1477328"/>
          </a:xfrm>
          <a:prstGeom prst="rect">
            <a:avLst/>
          </a:prstGeom>
        </p:spPr>
        <p:txBody>
          <a:bodyPr wrap="square" lIns="0" tIns="0" rIns="0" bIns="0" rtlCol="0" anchor="t">
            <a:spAutoFit/>
          </a:bodyPr>
          <a:lstStyle/>
          <a:p>
            <a:pPr algn="just" defTabSz="1371600"/>
            <a:r>
              <a:rPr lang="vi-VN" sz="4800" b="1" dirty="0">
                <a:solidFill>
                  <a:srgbClr val="231F20"/>
                </a:solidFill>
                <a:latin typeface="Cambria"/>
              </a:rPr>
              <a:t>Sự kiện Giờ Trái Đất được Quỹ Quốc tế Bảo tồn Thiên nhiên tổ chức hằng năm nhằm mục đích gì?</a:t>
            </a:r>
            <a:endParaRPr lang="en-US" sz="4800" b="1" dirty="0">
              <a:solidFill>
                <a:srgbClr val="231F20"/>
              </a:solidFill>
              <a:latin typeface="Cambria"/>
            </a:endParaRPr>
          </a:p>
        </p:txBody>
      </p:sp>
      <p:pic>
        <p:nvPicPr>
          <p:cNvPr id="27" name="Hình ảnh 26">
            <a:extLst>
              <a:ext uri="{FF2B5EF4-FFF2-40B4-BE49-F238E27FC236}">
                <a16:creationId xmlns:a16="http://schemas.microsoft.com/office/drawing/2014/main" id="{491A33E1-C2A9-ACEB-E7FB-F2EE776EB8DF}"/>
              </a:ext>
            </a:extLst>
          </p:cNvPr>
          <p:cNvPicPr>
            <a:picLocks noChangeAspect="1"/>
          </p:cNvPicPr>
          <p:nvPr/>
        </p:nvPicPr>
        <p:blipFill>
          <a:blip r:embed="rId2"/>
          <a:stretch>
            <a:fillRect/>
          </a:stretch>
        </p:blipFill>
        <p:spPr>
          <a:xfrm>
            <a:off x="841978" y="1060442"/>
            <a:ext cx="2679425" cy="1993565"/>
          </a:xfrm>
          <a:prstGeom prst="rect">
            <a:avLst/>
          </a:prstGeom>
        </p:spPr>
      </p:pic>
      <p:grpSp>
        <p:nvGrpSpPr>
          <p:cNvPr id="4" name="Nhóm 3">
            <a:extLst>
              <a:ext uri="{FF2B5EF4-FFF2-40B4-BE49-F238E27FC236}">
                <a16:creationId xmlns:a16="http://schemas.microsoft.com/office/drawing/2014/main" id="{8751D2D0-5DED-9064-45B7-C2B12B98A14A}"/>
              </a:ext>
            </a:extLst>
          </p:cNvPr>
          <p:cNvGrpSpPr/>
          <p:nvPr/>
        </p:nvGrpSpPr>
        <p:grpSpPr>
          <a:xfrm>
            <a:off x="967742" y="3483819"/>
            <a:ext cx="16315962" cy="4669581"/>
            <a:chOff x="685801" y="4821906"/>
            <a:chExt cx="10877308" cy="1350294"/>
          </a:xfrm>
        </p:grpSpPr>
        <p:sp>
          <p:nvSpPr>
            <p:cNvPr id="5" name="Freeform 21">
              <a:extLst>
                <a:ext uri="{FF2B5EF4-FFF2-40B4-BE49-F238E27FC236}">
                  <a16:creationId xmlns:a16="http://schemas.microsoft.com/office/drawing/2014/main" id="{005DFE3A-1632-13C5-6D9E-4382A647A738}"/>
                </a:ext>
              </a:extLst>
            </p:cNvPr>
            <p:cNvSpPr/>
            <p:nvPr/>
          </p:nvSpPr>
          <p:spPr>
            <a:xfrm>
              <a:off x="685801" y="4821906"/>
              <a:ext cx="10877308" cy="1350294"/>
            </a:xfrm>
            <a:custGeom>
              <a:avLst/>
              <a:gdLst/>
              <a:ahLst/>
              <a:cxnLst/>
              <a:rect l="l" t="t" r="r" b="b"/>
              <a:pathLst>
                <a:path w="6807527" h="2025441">
                  <a:moveTo>
                    <a:pt x="0" y="0"/>
                  </a:moveTo>
                  <a:lnTo>
                    <a:pt x="6807527" y="0"/>
                  </a:lnTo>
                  <a:lnTo>
                    <a:pt x="6807527" y="2025441"/>
                  </a:lnTo>
                  <a:lnTo>
                    <a:pt x="0" y="2025441"/>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defTabSz="1371600"/>
              <a:endParaRPr lang="en-US" sz="2700">
                <a:solidFill>
                  <a:prstClr val="black"/>
                </a:solidFill>
                <a:latin typeface="Calibri" panose="020F0502020204030204"/>
              </a:endParaRPr>
            </a:p>
          </p:txBody>
        </p:sp>
        <p:sp>
          <p:nvSpPr>
            <p:cNvPr id="6" name="TextBox 24">
              <a:extLst>
                <a:ext uri="{FF2B5EF4-FFF2-40B4-BE49-F238E27FC236}">
                  <a16:creationId xmlns:a16="http://schemas.microsoft.com/office/drawing/2014/main" id="{BD9B7CB7-2796-EF8B-4DCA-8ECED3CA4523}"/>
                </a:ext>
              </a:extLst>
            </p:cNvPr>
            <p:cNvSpPr txBox="1"/>
            <p:nvPr/>
          </p:nvSpPr>
          <p:spPr>
            <a:xfrm>
              <a:off x="847321" y="4969214"/>
              <a:ext cx="10552200" cy="961191"/>
            </a:xfrm>
            <a:prstGeom prst="rect">
              <a:avLst/>
            </a:prstGeom>
          </p:spPr>
          <p:txBody>
            <a:bodyPr wrap="square" lIns="0" tIns="0" rIns="0" bIns="0" rtlCol="0" anchor="t">
              <a:spAutoFit/>
            </a:bodyPr>
            <a:lstStyle/>
            <a:p>
              <a:pPr algn="just" defTabSz="1371600">
                <a:spcBef>
                  <a:spcPct val="0"/>
                </a:spcBef>
              </a:pPr>
              <a:r>
                <a:rPr lang="en-US" sz="7200" dirty="0">
                  <a:solidFill>
                    <a:srgbClr val="000000"/>
                  </a:solidFill>
                  <a:latin typeface="Cambria"/>
                </a:rPr>
                <a:t>   </a:t>
              </a:r>
              <a:r>
                <a:rPr lang="vi-VN" sz="7200" dirty="0">
                  <a:solidFill>
                    <a:srgbClr val="000000"/>
                  </a:solidFill>
                  <a:latin typeface="Cambria"/>
                </a:rPr>
                <a:t>Nhằm nâng cao nhận thức về biến đổi khí hậu và khuyến khích mọi người hành động để bảo vệ trái đất.</a:t>
              </a:r>
              <a:endParaRPr lang="en-US" sz="7200" dirty="0">
                <a:solidFill>
                  <a:srgbClr val="000000"/>
                </a:solidFill>
                <a:latin typeface="Cambria"/>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down)">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32</TotalTime>
  <Words>961</Words>
  <Application>Microsoft Office PowerPoint</Application>
  <PresentationFormat>Custom</PresentationFormat>
  <Paragraphs>52</Paragraphs>
  <Slides>18</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Aptos</vt:lpstr>
      <vt:lpstr>Arial</vt:lpstr>
      <vt:lpstr>Calibri</vt:lpstr>
      <vt:lpstr>Cambria</vt:lpstr>
      <vt:lpstr>Roboto</vt:lpstr>
      <vt:lpstr>Times New Roman</vt:lpstr>
      <vt:lpstr>Chủ đề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dc:title>
  <dc:creator>thao</dc:creator>
  <cp:lastModifiedBy>Windows 10</cp:lastModifiedBy>
  <cp:revision>26</cp:revision>
  <dcterms:created xsi:type="dcterms:W3CDTF">2006-08-16T00:00:00Z</dcterms:created>
  <dcterms:modified xsi:type="dcterms:W3CDTF">2025-06-06T11:35:25Z</dcterms:modified>
  <dc:identifier>DAGU8QCx2sU</dc:identifier>
</cp:coreProperties>
</file>