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28"/>
  </p:notesMasterIdLst>
  <p:sldIdLst>
    <p:sldId id="301" r:id="rId2"/>
    <p:sldId id="259" r:id="rId3"/>
    <p:sldId id="257" r:id="rId4"/>
    <p:sldId id="321" r:id="rId5"/>
    <p:sldId id="303" r:id="rId6"/>
    <p:sldId id="262" r:id="rId7"/>
    <p:sldId id="304" r:id="rId8"/>
    <p:sldId id="307" r:id="rId9"/>
    <p:sldId id="309" r:id="rId10"/>
    <p:sldId id="265" r:id="rId11"/>
    <p:sldId id="266" r:id="rId12"/>
    <p:sldId id="311" r:id="rId13"/>
    <p:sldId id="322" r:id="rId14"/>
    <p:sldId id="3932" r:id="rId15"/>
    <p:sldId id="3931" r:id="rId16"/>
    <p:sldId id="431" r:id="rId17"/>
    <p:sldId id="3933" r:id="rId18"/>
    <p:sldId id="315" r:id="rId19"/>
    <p:sldId id="316" r:id="rId20"/>
    <p:sldId id="317" r:id="rId21"/>
    <p:sldId id="318" r:id="rId22"/>
    <p:sldId id="319" r:id="rId23"/>
    <p:sldId id="325" r:id="rId24"/>
    <p:sldId id="396" r:id="rId25"/>
    <p:sldId id="441" r:id="rId26"/>
    <p:sldId id="355"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85"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88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4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1745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7780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551737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5" r:id="rId1"/>
    <p:sldLayoutId id="2147483758" r:id="rId2"/>
    <p:sldLayoutId id="2147483759" r:id="rId3"/>
    <p:sldLayoutId id="2147483798" r:id="rId4"/>
    <p:sldLayoutId id="2147483799" r:id="rId5"/>
    <p:sldLayoutId id="2147483777" r:id="rId6"/>
    <p:sldLayoutId id="2147483778" r:id="rId7"/>
    <p:sldLayoutId id="2147483779" r:id="rId8"/>
    <p:sldLayoutId id="2147483800" r:id="rId9"/>
    <p:sldLayoutId id="2147483801" r:id="rId10"/>
    <p:sldLayoutId id="2147483789" r:id="rId11"/>
    <p:sldLayoutId id="2147483790" r:id="rId1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7" Type="http://schemas.openxmlformats.org/officeDocument/2006/relationships/image" Target="../media/image54.svg"/><Relationship Id="rId12" Type="http://schemas.openxmlformats.org/officeDocument/2006/relationships/image" Target="../media/image37.png"/><Relationship Id="rId2" Type="http://schemas.openxmlformats.org/officeDocument/2006/relationships/image" Target="../media/image32.png"/><Relationship Id="rId16" Type="http://schemas.openxmlformats.org/officeDocument/2006/relationships/audio" Target="../media/audio2.wav"/><Relationship Id="rId1" Type="http://schemas.openxmlformats.org/officeDocument/2006/relationships/slideLayout" Target="../slideLayouts/slideLayout2.xml"/><Relationship Id="rId11" Type="http://schemas.openxmlformats.org/officeDocument/2006/relationships/image" Target="../media/image36.png"/><Relationship Id="rId10" Type="http://schemas.openxmlformats.org/officeDocument/2006/relationships/image" Target="../media/image35.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6"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e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6" Type="http://schemas.openxmlformats.org/officeDocument/2006/relationships/image" Target="../media/image113.svg"/><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5" Type="http://schemas.openxmlformats.org/officeDocument/2006/relationships/image" Target="../media/image115.svg"/><Relationship Id="rId2" Type="http://schemas.openxmlformats.org/officeDocument/2006/relationships/audio" Target="../media/audio3.wav"/><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0">
            <a:extLst>
              <a:ext uri="{FF2B5EF4-FFF2-40B4-BE49-F238E27FC236}">
                <a16:creationId xmlns:a16="http://schemas.microsoft.com/office/drawing/2014/main" id="{39AEE6C2-A834-432D-B17F-3B5B6821E4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9784" y="1105469"/>
            <a:ext cx="3875000" cy="2346136"/>
          </a:xfrm>
          <a:prstGeom prst="rect">
            <a:avLst/>
          </a:prstGeom>
        </p:spPr>
      </p:pic>
      <p:pic>
        <p:nvPicPr>
          <p:cNvPr id="40" name="Picture 10">
            <a:extLst>
              <a:ext uri="{FF2B5EF4-FFF2-40B4-BE49-F238E27FC236}">
                <a16:creationId xmlns:a16="http://schemas.microsoft.com/office/drawing/2014/main" id="{B37EE462-4649-4B74-B971-C561B1876F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12558" y="1607056"/>
            <a:ext cx="3480189" cy="2107096"/>
          </a:xfrm>
          <a:prstGeom prst="rect">
            <a:avLst/>
          </a:prstGeom>
        </p:spPr>
      </p:pic>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674140" cy="2709729"/>
            <a:chOff x="6096000" y="3244032"/>
            <a:chExt cx="567414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86829" y="5152432"/>
              <a:ext cx="1583311" cy="469963"/>
              <a:chOff x="3384718" y="418330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9"/>
              <a:stretch>
                <a:fillRect/>
              </a:stretch>
            </p:blipFill>
            <p:spPr>
              <a:xfrm>
                <a:off x="3941392" y="418330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10"/>
              <a:stretch>
                <a:fillRect/>
              </a:stretch>
            </p:blipFill>
            <p:spPr>
              <a:xfrm>
                <a:off x="3384718" y="418330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11"/>
              <a:stretch>
                <a:fillRect/>
              </a:stretch>
            </p:blipFill>
            <p:spPr>
              <a:xfrm>
                <a:off x="4498066" y="418330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86173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chí</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đánh</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giá</a:t>
              </a:r>
              <a:endPar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64F47D13-1893-A8A6-B8C1-6073466EFCEF}"/>
              </a:ext>
            </a:extLst>
          </p:cNvPr>
          <p:cNvPicPr>
            <a:picLocks noChangeAspect="1"/>
          </p:cNvPicPr>
          <p:nvPr/>
        </p:nvPicPr>
        <p:blipFill>
          <a:blip r:embed="rId13"/>
          <a:stretch>
            <a:fillRect/>
          </a:stretch>
        </p:blipFill>
        <p:spPr>
          <a:xfrm>
            <a:off x="133067" y="720750"/>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6"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2"/>
            <a:stretch>
              <a:fillRect/>
            </a:stretch>
          </p:blipFill>
          <p:spPr>
            <a:xfrm>
              <a:off x="7748429" y="5091951"/>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3"/>
            <a:stretch>
              <a:fillRect/>
            </a:stretch>
          </p:blipFill>
          <p:spPr>
            <a:xfrm>
              <a:off x="7191755" y="5091951"/>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4"/>
            <a:stretch>
              <a:fillRect/>
            </a:stretch>
          </p:blipFill>
          <p:spPr>
            <a:xfrm>
              <a:off x="8305103" y="5091951"/>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2"/>
            <a:stretch>
              <a:fillRect/>
            </a:stretch>
          </p:blipFill>
          <p:spPr>
            <a:xfrm>
              <a:off x="7879523" y="5661150"/>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3"/>
            <a:stretch>
              <a:fillRect/>
            </a:stretch>
          </p:blipFill>
          <p:spPr>
            <a:xfrm>
              <a:off x="7322848" y="5661150"/>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4"/>
            <a:stretch>
              <a:fillRect/>
            </a:stretch>
          </p:blipFill>
          <p:spPr>
            <a:xfrm>
              <a:off x="8436197" y="5661150"/>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2"/>
            <a:stretch>
              <a:fillRect/>
            </a:stretch>
          </p:blipFill>
          <p:spPr>
            <a:xfrm>
              <a:off x="9425516" y="6125269"/>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3"/>
            <a:stretch>
              <a:fillRect/>
            </a:stretch>
          </p:blipFill>
          <p:spPr>
            <a:xfrm>
              <a:off x="8868842" y="6125269"/>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4"/>
            <a:stretch>
              <a:fillRect/>
            </a:stretch>
          </p:blipFill>
          <p:spPr>
            <a:xfrm>
              <a:off x="9982191" y="6125269"/>
              <a:ext cx="469963" cy="469963"/>
            </a:xfrm>
            <a:prstGeom prst="rect">
              <a:avLst/>
            </a:prstGeom>
          </p:spPr>
        </p:pic>
      </p:grpSp>
      <p:pic>
        <p:nvPicPr>
          <p:cNvPr id="2" name="Picture 1">
            <a:extLst>
              <a:ext uri="{FF2B5EF4-FFF2-40B4-BE49-F238E27FC236}">
                <a16:creationId xmlns:a16="http://schemas.microsoft.com/office/drawing/2014/main" id="{993B3B99-9852-5725-2FDB-53F909DC734F}"/>
              </a:ext>
            </a:extLst>
          </p:cNvPr>
          <p:cNvPicPr>
            <a:picLocks noChangeAspect="1"/>
          </p:cNvPicPr>
          <p:nvPr/>
        </p:nvPicPr>
        <p:blipFill>
          <a:blip r:embed="rId5"/>
          <a:stretch>
            <a:fillRect/>
          </a:stretch>
        </p:blipFill>
        <p:spPr>
          <a:xfrm>
            <a:off x="317993" y="816804"/>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6" name="whoosh.wav"/>
                                            </p:tgtEl>
                                          </p:cMediaNode>
                                        </p:audio>
                                      </p:sub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Trụ bê tông: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xi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cốt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38" name="Picture 2" descr="Kích thước cột nhà dân dụng và những tiêu chuẩn cần biết mới nhất 2022">
            <a:extLst>
              <a:ext uri="{FF2B5EF4-FFF2-40B4-BE49-F238E27FC236}">
                <a16:creationId xmlns:a16="http://schemas.microsoft.com/office/drawing/2014/main" id="{FA75C794-322F-DF96-0F0F-BD150865A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380" y="2222938"/>
            <a:ext cx="5654364" cy="4235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ụ bê tông cốt thép tại Habarovsk từ Cửa hàng trực tuyến Tehnologii  Kapitalnogo Stroitelstva, OOO | Mua Trụ bê tông cốt thép Habarovsk (Nga) |  Tehnologii Kapitalnogo Stroitelstva, OOO : Allbiz">
            <a:extLst>
              <a:ext uri="{FF2B5EF4-FFF2-40B4-BE49-F238E27FC236}">
                <a16:creationId xmlns:a16="http://schemas.microsoft.com/office/drawing/2014/main" id="{636887C9-1D9E-49C1-669F-B81FFD3F8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380" y="2372805"/>
            <a:ext cx="5853396" cy="389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BE057A-089E-0B97-8935-CCBFDDC94C69}"/>
              </a:ext>
            </a:extLst>
          </p:cNvPr>
          <p:cNvPicPr>
            <a:picLocks noChangeAspect="1"/>
          </p:cNvPicPr>
          <p:nvPr/>
        </p:nvPicPr>
        <p:blipFill>
          <a:blip r:embed="rId5"/>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392962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a:t>
            </a:r>
            <a:endParaRPr lang="en-US" sz="3600" b="1" dirty="0">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4"/>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0" y="596900"/>
            <a:ext cx="10290175" cy="763588"/>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0" y="596900"/>
            <a:ext cx="10290175" cy="763588"/>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74277" y="192449"/>
              <a:ext cx="685199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2.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Tìm</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bài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những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hình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ảnh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so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sánh</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nhân</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hoá</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cho</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biết</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tác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dụng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của</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chúng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trong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việc</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miêu</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tả</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ngôi</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nhà</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đang</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b="1" dirty="0" err="1">
                  <a:solidFill>
                    <a:prstClr val="black">
                      <a:lumMod val="75000"/>
                      <a:lumOff val="25000"/>
                    </a:prstClr>
                  </a:solidFill>
                  <a:latin typeface="Times New Roman" panose="02020603050405020304" pitchFamily="18" charset="0"/>
                  <a:cs typeface="Times New Roman" panose="02020603050405020304" pitchFamily="18" charset="0"/>
                </a:rPr>
                <a:t>xây</a:t>
              </a:r>
              <a:r>
                <a:rPr lang="en-US" sz="3600" b="1" dirty="0">
                  <a:solidFill>
                    <a:prstClr val="black">
                      <a:lumMod val="75000"/>
                      <a:lumOff val="25000"/>
                    </a:prstClr>
                  </a:solidFill>
                  <a:latin typeface="Times New Roman" panose="02020603050405020304" pitchFamily="18" charset="0"/>
                  <a:cs typeface="Times New Roman" panose="02020603050405020304" pitchFamily="18" charset="0"/>
                </a:rPr>
                <a:t>.</a:t>
              </a:r>
              <a:endParaRPr lang="en-US" sz="5400" b="1" dirty="0">
                <a:solidFill>
                  <a:prstClr val="black">
                    <a:lumMod val="75000"/>
                    <a:lumOff val="25000"/>
                  </a:prstClr>
                </a:solidFill>
                <a:latin typeface="Times New Roman" panose="02020603050405020304" pitchFamily="18" charset="0"/>
                <a:cs typeface="Times New Roman" panose="02020603050405020304" pitchFamily="18"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873387" cy="1576873"/>
            <a:chOff x="177888" y="242199"/>
            <a:chExt cx="11873387" cy="1576873"/>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576873"/>
            </a:xfrm>
            <a:custGeom>
              <a:avLst/>
              <a:gdLst>
                <a:gd name="connsiteX0" fmla="*/ 0 w 11409278"/>
                <a:gd name="connsiteY0" fmla="*/ 443038 h 1576873"/>
                <a:gd name="connsiteX1" fmla="*/ 443038 w 11409278"/>
                <a:gd name="connsiteY1" fmla="*/ 0 h 1576873"/>
                <a:gd name="connsiteX2" fmla="*/ 785042 w 11409278"/>
                <a:gd name="connsiteY2" fmla="*/ 0 h 1576873"/>
                <a:gd name="connsiteX3" fmla="*/ 1547974 w 11409278"/>
                <a:gd name="connsiteY3" fmla="*/ 0 h 1576873"/>
                <a:gd name="connsiteX4" fmla="*/ 2310906 w 11409278"/>
                <a:gd name="connsiteY4" fmla="*/ 0 h 1576873"/>
                <a:gd name="connsiteX5" fmla="*/ 2863374 w 11409278"/>
                <a:gd name="connsiteY5" fmla="*/ 0 h 1576873"/>
                <a:gd name="connsiteX6" fmla="*/ 3205379 w 11409278"/>
                <a:gd name="connsiteY6" fmla="*/ 0 h 1576873"/>
                <a:gd name="connsiteX7" fmla="*/ 3652615 w 11409278"/>
                <a:gd name="connsiteY7" fmla="*/ 0 h 1576873"/>
                <a:gd name="connsiteX8" fmla="*/ 4310315 w 11409278"/>
                <a:gd name="connsiteY8" fmla="*/ 0 h 1576873"/>
                <a:gd name="connsiteX9" fmla="*/ 4757551 w 11409278"/>
                <a:gd name="connsiteY9" fmla="*/ 0 h 1576873"/>
                <a:gd name="connsiteX10" fmla="*/ 5625715 w 11409278"/>
                <a:gd name="connsiteY10" fmla="*/ 0 h 1576873"/>
                <a:gd name="connsiteX11" fmla="*/ 6072951 w 11409278"/>
                <a:gd name="connsiteY11" fmla="*/ 0 h 1576873"/>
                <a:gd name="connsiteX12" fmla="*/ 6625419 w 11409278"/>
                <a:gd name="connsiteY12" fmla="*/ 0 h 1576873"/>
                <a:gd name="connsiteX13" fmla="*/ 7283119 w 11409278"/>
                <a:gd name="connsiteY13" fmla="*/ 0 h 1576873"/>
                <a:gd name="connsiteX14" fmla="*/ 8046051 w 11409278"/>
                <a:gd name="connsiteY14" fmla="*/ 0 h 1576873"/>
                <a:gd name="connsiteX15" fmla="*/ 8808984 w 11409278"/>
                <a:gd name="connsiteY15" fmla="*/ 0 h 1576873"/>
                <a:gd name="connsiteX16" fmla="*/ 9361452 w 11409278"/>
                <a:gd name="connsiteY16" fmla="*/ 0 h 1576873"/>
                <a:gd name="connsiteX17" fmla="*/ 9913920 w 11409278"/>
                <a:gd name="connsiteY17" fmla="*/ 0 h 1576873"/>
                <a:gd name="connsiteX18" fmla="*/ 10966240 w 11409278"/>
                <a:gd name="connsiteY18" fmla="*/ 0 h 1576873"/>
                <a:gd name="connsiteX19" fmla="*/ 11409278 w 11409278"/>
                <a:gd name="connsiteY19" fmla="*/ 443038 h 1576873"/>
                <a:gd name="connsiteX20" fmla="*/ 11409278 w 11409278"/>
                <a:gd name="connsiteY20" fmla="*/ 1133835 h 1576873"/>
                <a:gd name="connsiteX21" fmla="*/ 10966240 w 11409278"/>
                <a:gd name="connsiteY21" fmla="*/ 1576873 h 1576873"/>
                <a:gd name="connsiteX22" fmla="*/ 10308540 w 11409278"/>
                <a:gd name="connsiteY22" fmla="*/ 1576873 h 1576873"/>
                <a:gd name="connsiteX23" fmla="*/ 9756072 w 11409278"/>
                <a:gd name="connsiteY23" fmla="*/ 1576873 h 1576873"/>
                <a:gd name="connsiteX24" fmla="*/ 9414068 w 11409278"/>
                <a:gd name="connsiteY24" fmla="*/ 1576873 h 1576873"/>
                <a:gd name="connsiteX25" fmla="*/ 8651136 w 11409278"/>
                <a:gd name="connsiteY25" fmla="*/ 1576873 h 1576873"/>
                <a:gd name="connsiteX26" fmla="*/ 7993435 w 11409278"/>
                <a:gd name="connsiteY26" fmla="*/ 1576873 h 1576873"/>
                <a:gd name="connsiteX27" fmla="*/ 7125271 w 11409278"/>
                <a:gd name="connsiteY27" fmla="*/ 1576873 h 1576873"/>
                <a:gd name="connsiteX28" fmla="*/ 6467571 w 11409278"/>
                <a:gd name="connsiteY28" fmla="*/ 1576873 h 1576873"/>
                <a:gd name="connsiteX29" fmla="*/ 5704639 w 11409278"/>
                <a:gd name="connsiteY29" fmla="*/ 1576873 h 1576873"/>
                <a:gd name="connsiteX30" fmla="*/ 5046939 w 11409278"/>
                <a:gd name="connsiteY30" fmla="*/ 1576873 h 1576873"/>
                <a:gd name="connsiteX31" fmla="*/ 4389239 w 11409278"/>
                <a:gd name="connsiteY31" fmla="*/ 1576873 h 1576873"/>
                <a:gd name="connsiteX32" fmla="*/ 3626307 w 11409278"/>
                <a:gd name="connsiteY32" fmla="*/ 1576873 h 1576873"/>
                <a:gd name="connsiteX33" fmla="*/ 2968606 w 11409278"/>
                <a:gd name="connsiteY33" fmla="*/ 1576873 h 1576873"/>
                <a:gd name="connsiteX34" fmla="*/ 2310906 w 11409278"/>
                <a:gd name="connsiteY34" fmla="*/ 1576873 h 1576873"/>
                <a:gd name="connsiteX35" fmla="*/ 1653206 w 11409278"/>
                <a:gd name="connsiteY35" fmla="*/ 1576873 h 1576873"/>
                <a:gd name="connsiteX36" fmla="*/ 1100738 w 11409278"/>
                <a:gd name="connsiteY36" fmla="*/ 1576873 h 1576873"/>
                <a:gd name="connsiteX37" fmla="*/ 443038 w 11409278"/>
                <a:gd name="connsiteY37" fmla="*/ 1576873 h 1576873"/>
                <a:gd name="connsiteX38" fmla="*/ 0 w 11409278"/>
                <a:gd name="connsiteY38" fmla="*/ 1133835 h 1576873"/>
                <a:gd name="connsiteX39" fmla="*/ 0 w 11409278"/>
                <a:gd name="connsiteY39" fmla="*/ 443038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576873" fill="none" extrusionOk="0">
                  <a:moveTo>
                    <a:pt x="0" y="443038"/>
                  </a:moveTo>
                  <a:cubicBezTo>
                    <a:pt x="34289" y="169675"/>
                    <a:pt x="175362" y="11050"/>
                    <a:pt x="443038" y="0"/>
                  </a:cubicBezTo>
                  <a:cubicBezTo>
                    <a:pt x="553000" y="-2104"/>
                    <a:pt x="666690" y="10077"/>
                    <a:pt x="785042" y="0"/>
                  </a:cubicBezTo>
                  <a:cubicBezTo>
                    <a:pt x="903394" y="-10077"/>
                    <a:pt x="1384577" y="-14003"/>
                    <a:pt x="1547974" y="0"/>
                  </a:cubicBezTo>
                  <a:cubicBezTo>
                    <a:pt x="1711371" y="14003"/>
                    <a:pt x="2066698" y="6452"/>
                    <a:pt x="2310906" y="0"/>
                  </a:cubicBezTo>
                  <a:cubicBezTo>
                    <a:pt x="2555114" y="-6452"/>
                    <a:pt x="2590580" y="-17750"/>
                    <a:pt x="2863374" y="0"/>
                  </a:cubicBezTo>
                  <a:cubicBezTo>
                    <a:pt x="3136168" y="17750"/>
                    <a:pt x="3055178" y="-5077"/>
                    <a:pt x="3205379" y="0"/>
                  </a:cubicBezTo>
                  <a:cubicBezTo>
                    <a:pt x="3355580" y="5077"/>
                    <a:pt x="3526193" y="-4653"/>
                    <a:pt x="3652615" y="0"/>
                  </a:cubicBezTo>
                  <a:cubicBezTo>
                    <a:pt x="3779037" y="4653"/>
                    <a:pt x="4001974" y="14030"/>
                    <a:pt x="4310315" y="0"/>
                  </a:cubicBezTo>
                  <a:cubicBezTo>
                    <a:pt x="4618656" y="-14030"/>
                    <a:pt x="4557073" y="20926"/>
                    <a:pt x="4757551" y="0"/>
                  </a:cubicBezTo>
                  <a:cubicBezTo>
                    <a:pt x="4958029" y="-20926"/>
                    <a:pt x="5266695" y="4637"/>
                    <a:pt x="5625715" y="0"/>
                  </a:cubicBezTo>
                  <a:cubicBezTo>
                    <a:pt x="5984735" y="-4637"/>
                    <a:pt x="5878095" y="20351"/>
                    <a:pt x="6072951" y="0"/>
                  </a:cubicBezTo>
                  <a:cubicBezTo>
                    <a:pt x="6267807" y="-20351"/>
                    <a:pt x="6374318" y="-7870"/>
                    <a:pt x="6625419" y="0"/>
                  </a:cubicBezTo>
                  <a:cubicBezTo>
                    <a:pt x="6876520" y="7870"/>
                    <a:pt x="7117716" y="-12301"/>
                    <a:pt x="7283119" y="0"/>
                  </a:cubicBezTo>
                  <a:cubicBezTo>
                    <a:pt x="7448522" y="12301"/>
                    <a:pt x="7700160" y="-16595"/>
                    <a:pt x="8046051" y="0"/>
                  </a:cubicBezTo>
                  <a:cubicBezTo>
                    <a:pt x="8391942" y="16595"/>
                    <a:pt x="8606876" y="21317"/>
                    <a:pt x="8808984" y="0"/>
                  </a:cubicBezTo>
                  <a:cubicBezTo>
                    <a:pt x="9011092" y="-21317"/>
                    <a:pt x="9185949" y="21501"/>
                    <a:pt x="9361452" y="0"/>
                  </a:cubicBezTo>
                  <a:cubicBezTo>
                    <a:pt x="9536955" y="-21501"/>
                    <a:pt x="9637825" y="-26192"/>
                    <a:pt x="9913920" y="0"/>
                  </a:cubicBezTo>
                  <a:cubicBezTo>
                    <a:pt x="10190015" y="26192"/>
                    <a:pt x="10516034" y="187"/>
                    <a:pt x="10966240" y="0"/>
                  </a:cubicBezTo>
                  <a:cubicBezTo>
                    <a:pt x="11229000" y="-4685"/>
                    <a:pt x="11364185" y="230769"/>
                    <a:pt x="11409278" y="443038"/>
                  </a:cubicBezTo>
                  <a:cubicBezTo>
                    <a:pt x="11391258" y="785463"/>
                    <a:pt x="11441796" y="857722"/>
                    <a:pt x="11409278" y="1133835"/>
                  </a:cubicBezTo>
                  <a:cubicBezTo>
                    <a:pt x="11420574" y="1414152"/>
                    <a:pt x="11222020" y="1593342"/>
                    <a:pt x="10966240" y="1576873"/>
                  </a:cubicBezTo>
                  <a:cubicBezTo>
                    <a:pt x="10655175" y="1581624"/>
                    <a:pt x="10496296" y="1592615"/>
                    <a:pt x="10308540" y="1576873"/>
                  </a:cubicBezTo>
                  <a:cubicBezTo>
                    <a:pt x="10120784" y="1561131"/>
                    <a:pt x="9935952" y="1581684"/>
                    <a:pt x="9756072" y="1576873"/>
                  </a:cubicBezTo>
                  <a:cubicBezTo>
                    <a:pt x="9576192" y="1572062"/>
                    <a:pt x="9563921" y="1573226"/>
                    <a:pt x="9414068" y="1576873"/>
                  </a:cubicBezTo>
                  <a:cubicBezTo>
                    <a:pt x="9264215" y="1580520"/>
                    <a:pt x="8974103" y="1589927"/>
                    <a:pt x="8651136" y="1576873"/>
                  </a:cubicBezTo>
                  <a:cubicBezTo>
                    <a:pt x="8328169" y="1563819"/>
                    <a:pt x="8156818" y="1584054"/>
                    <a:pt x="7993435" y="1576873"/>
                  </a:cubicBezTo>
                  <a:cubicBezTo>
                    <a:pt x="7830052" y="1569692"/>
                    <a:pt x="7524977" y="1614952"/>
                    <a:pt x="7125271" y="1576873"/>
                  </a:cubicBezTo>
                  <a:cubicBezTo>
                    <a:pt x="6725565" y="1538794"/>
                    <a:pt x="6785029" y="1557154"/>
                    <a:pt x="6467571" y="1576873"/>
                  </a:cubicBezTo>
                  <a:cubicBezTo>
                    <a:pt x="6150113" y="1596592"/>
                    <a:pt x="6069582" y="1561344"/>
                    <a:pt x="5704639" y="1576873"/>
                  </a:cubicBezTo>
                  <a:cubicBezTo>
                    <a:pt x="5339696" y="1592402"/>
                    <a:pt x="5188573" y="1552033"/>
                    <a:pt x="5046939" y="1576873"/>
                  </a:cubicBezTo>
                  <a:cubicBezTo>
                    <a:pt x="4905305" y="1601713"/>
                    <a:pt x="4699602" y="1577574"/>
                    <a:pt x="4389239" y="1576873"/>
                  </a:cubicBezTo>
                  <a:cubicBezTo>
                    <a:pt x="4078876" y="1576172"/>
                    <a:pt x="3887455" y="1582984"/>
                    <a:pt x="3626307" y="1576873"/>
                  </a:cubicBezTo>
                  <a:cubicBezTo>
                    <a:pt x="3365159" y="1570762"/>
                    <a:pt x="3201949" y="1590226"/>
                    <a:pt x="2968606" y="1576873"/>
                  </a:cubicBezTo>
                  <a:cubicBezTo>
                    <a:pt x="2735263" y="1563520"/>
                    <a:pt x="2481804" y="1558011"/>
                    <a:pt x="2310906" y="1576873"/>
                  </a:cubicBezTo>
                  <a:cubicBezTo>
                    <a:pt x="2140008" y="1595735"/>
                    <a:pt x="1969053" y="1602854"/>
                    <a:pt x="1653206" y="1576873"/>
                  </a:cubicBezTo>
                  <a:cubicBezTo>
                    <a:pt x="1337359" y="1550892"/>
                    <a:pt x="1373934" y="1587586"/>
                    <a:pt x="1100738" y="1576873"/>
                  </a:cubicBezTo>
                  <a:cubicBezTo>
                    <a:pt x="827542" y="1566160"/>
                    <a:pt x="599856" y="1595771"/>
                    <a:pt x="443038" y="1576873"/>
                  </a:cubicBezTo>
                  <a:cubicBezTo>
                    <a:pt x="190338" y="1575059"/>
                    <a:pt x="27041" y="1379844"/>
                    <a:pt x="0" y="1133835"/>
                  </a:cubicBezTo>
                  <a:cubicBezTo>
                    <a:pt x="-29468" y="910069"/>
                    <a:pt x="-24504" y="775352"/>
                    <a:pt x="0" y="443038"/>
                  </a:cubicBezTo>
                  <a:close/>
                </a:path>
                <a:path w="11409278" h="1576873" stroke="0" extrusionOk="0">
                  <a:moveTo>
                    <a:pt x="0" y="443038"/>
                  </a:moveTo>
                  <a:cubicBezTo>
                    <a:pt x="-15052" y="179096"/>
                    <a:pt x="239680" y="7202"/>
                    <a:pt x="443038" y="0"/>
                  </a:cubicBezTo>
                  <a:cubicBezTo>
                    <a:pt x="553666" y="14946"/>
                    <a:pt x="660311" y="9390"/>
                    <a:pt x="785042" y="0"/>
                  </a:cubicBezTo>
                  <a:cubicBezTo>
                    <a:pt x="909773" y="-9390"/>
                    <a:pt x="1040006" y="-11158"/>
                    <a:pt x="1127046" y="0"/>
                  </a:cubicBezTo>
                  <a:cubicBezTo>
                    <a:pt x="1214086" y="11158"/>
                    <a:pt x="1637899" y="-19558"/>
                    <a:pt x="1784746" y="0"/>
                  </a:cubicBezTo>
                  <a:cubicBezTo>
                    <a:pt x="1931593" y="19558"/>
                    <a:pt x="2023607" y="-7825"/>
                    <a:pt x="2126750" y="0"/>
                  </a:cubicBezTo>
                  <a:cubicBezTo>
                    <a:pt x="2229893" y="7825"/>
                    <a:pt x="2685944" y="23093"/>
                    <a:pt x="2889682" y="0"/>
                  </a:cubicBezTo>
                  <a:cubicBezTo>
                    <a:pt x="3093420" y="-23093"/>
                    <a:pt x="3174939" y="18320"/>
                    <a:pt x="3442151" y="0"/>
                  </a:cubicBezTo>
                  <a:cubicBezTo>
                    <a:pt x="3709363" y="-18320"/>
                    <a:pt x="3737565" y="9870"/>
                    <a:pt x="3889387" y="0"/>
                  </a:cubicBezTo>
                  <a:cubicBezTo>
                    <a:pt x="4041209" y="-9870"/>
                    <a:pt x="4141504" y="-20440"/>
                    <a:pt x="4336623" y="0"/>
                  </a:cubicBezTo>
                  <a:cubicBezTo>
                    <a:pt x="4531742" y="20440"/>
                    <a:pt x="4819932" y="413"/>
                    <a:pt x="5204787" y="0"/>
                  </a:cubicBezTo>
                  <a:cubicBezTo>
                    <a:pt x="5589642" y="-413"/>
                    <a:pt x="5659832" y="-19131"/>
                    <a:pt x="5967719" y="0"/>
                  </a:cubicBezTo>
                  <a:cubicBezTo>
                    <a:pt x="6275606" y="19131"/>
                    <a:pt x="6289286" y="19387"/>
                    <a:pt x="6414955" y="0"/>
                  </a:cubicBezTo>
                  <a:cubicBezTo>
                    <a:pt x="6540624" y="-19387"/>
                    <a:pt x="6604592" y="-12646"/>
                    <a:pt x="6756959" y="0"/>
                  </a:cubicBezTo>
                  <a:cubicBezTo>
                    <a:pt x="6909326" y="12646"/>
                    <a:pt x="7177528" y="-8344"/>
                    <a:pt x="7309427" y="0"/>
                  </a:cubicBezTo>
                  <a:cubicBezTo>
                    <a:pt x="7441326" y="8344"/>
                    <a:pt x="7715265" y="11582"/>
                    <a:pt x="7967127" y="0"/>
                  </a:cubicBezTo>
                  <a:cubicBezTo>
                    <a:pt x="8218989" y="-11582"/>
                    <a:pt x="8233834" y="7790"/>
                    <a:pt x="8309131" y="0"/>
                  </a:cubicBezTo>
                  <a:cubicBezTo>
                    <a:pt x="8384428" y="-7790"/>
                    <a:pt x="8867644" y="-22957"/>
                    <a:pt x="9177296" y="0"/>
                  </a:cubicBezTo>
                  <a:cubicBezTo>
                    <a:pt x="9486948" y="22957"/>
                    <a:pt x="9521846" y="-11998"/>
                    <a:pt x="9624532" y="0"/>
                  </a:cubicBezTo>
                  <a:cubicBezTo>
                    <a:pt x="9727218" y="11998"/>
                    <a:pt x="9828606" y="11565"/>
                    <a:pt x="9966536" y="0"/>
                  </a:cubicBezTo>
                  <a:cubicBezTo>
                    <a:pt x="10104466" y="-11565"/>
                    <a:pt x="10655075" y="-35951"/>
                    <a:pt x="10966240" y="0"/>
                  </a:cubicBezTo>
                  <a:cubicBezTo>
                    <a:pt x="11178049" y="2127"/>
                    <a:pt x="11430423" y="212375"/>
                    <a:pt x="11409278" y="443038"/>
                  </a:cubicBezTo>
                  <a:cubicBezTo>
                    <a:pt x="11382774" y="669355"/>
                    <a:pt x="11377469" y="854486"/>
                    <a:pt x="11409278" y="1133835"/>
                  </a:cubicBezTo>
                  <a:cubicBezTo>
                    <a:pt x="11416529" y="1393794"/>
                    <a:pt x="11229780" y="1548756"/>
                    <a:pt x="10966240" y="1576873"/>
                  </a:cubicBezTo>
                  <a:cubicBezTo>
                    <a:pt x="10726466" y="1595021"/>
                    <a:pt x="10499279" y="1576252"/>
                    <a:pt x="10203308" y="1576873"/>
                  </a:cubicBezTo>
                  <a:cubicBezTo>
                    <a:pt x="9907337" y="1577494"/>
                    <a:pt x="9707404" y="1597172"/>
                    <a:pt x="9545608" y="1576873"/>
                  </a:cubicBezTo>
                  <a:cubicBezTo>
                    <a:pt x="9383812" y="1556574"/>
                    <a:pt x="9220390" y="1580187"/>
                    <a:pt x="8993140" y="1576873"/>
                  </a:cubicBezTo>
                  <a:cubicBezTo>
                    <a:pt x="8765890" y="1573559"/>
                    <a:pt x="8674652" y="1589864"/>
                    <a:pt x="8545904" y="1576873"/>
                  </a:cubicBezTo>
                  <a:cubicBezTo>
                    <a:pt x="8417156" y="1563882"/>
                    <a:pt x="8297707" y="1562564"/>
                    <a:pt x="8203899" y="1576873"/>
                  </a:cubicBezTo>
                  <a:cubicBezTo>
                    <a:pt x="8110091" y="1591182"/>
                    <a:pt x="7761258" y="1557745"/>
                    <a:pt x="7440967" y="1576873"/>
                  </a:cubicBezTo>
                  <a:cubicBezTo>
                    <a:pt x="7120676" y="1596001"/>
                    <a:pt x="7160372" y="1596943"/>
                    <a:pt x="6993731" y="1576873"/>
                  </a:cubicBezTo>
                  <a:cubicBezTo>
                    <a:pt x="6827090" y="1556803"/>
                    <a:pt x="6640199" y="1577075"/>
                    <a:pt x="6441263" y="1576873"/>
                  </a:cubicBezTo>
                  <a:cubicBezTo>
                    <a:pt x="6242327" y="1576671"/>
                    <a:pt x="6103626" y="1598482"/>
                    <a:pt x="5994027" y="1576873"/>
                  </a:cubicBezTo>
                  <a:cubicBezTo>
                    <a:pt x="5884428" y="1555264"/>
                    <a:pt x="5650952" y="1574649"/>
                    <a:pt x="5336327" y="1576873"/>
                  </a:cubicBezTo>
                  <a:cubicBezTo>
                    <a:pt x="5021702" y="1579097"/>
                    <a:pt x="4838065" y="1544277"/>
                    <a:pt x="4573395" y="1576873"/>
                  </a:cubicBezTo>
                  <a:cubicBezTo>
                    <a:pt x="4308725" y="1609469"/>
                    <a:pt x="4346904" y="1581530"/>
                    <a:pt x="4231391" y="1576873"/>
                  </a:cubicBezTo>
                  <a:cubicBezTo>
                    <a:pt x="4115878" y="1572216"/>
                    <a:pt x="3903775" y="1581277"/>
                    <a:pt x="3784155" y="1576873"/>
                  </a:cubicBezTo>
                  <a:cubicBezTo>
                    <a:pt x="3664535" y="1572469"/>
                    <a:pt x="3440590" y="1570554"/>
                    <a:pt x="3231687" y="1576873"/>
                  </a:cubicBezTo>
                  <a:cubicBezTo>
                    <a:pt x="3022784" y="1583192"/>
                    <a:pt x="2764786" y="1547076"/>
                    <a:pt x="2363522" y="1576873"/>
                  </a:cubicBezTo>
                  <a:cubicBezTo>
                    <a:pt x="1962258" y="1606670"/>
                    <a:pt x="2140293" y="1564879"/>
                    <a:pt x="2021518" y="1576873"/>
                  </a:cubicBezTo>
                  <a:cubicBezTo>
                    <a:pt x="1902743" y="1588867"/>
                    <a:pt x="1624313" y="1604506"/>
                    <a:pt x="1363818" y="1576873"/>
                  </a:cubicBezTo>
                  <a:cubicBezTo>
                    <a:pt x="1103323" y="1549240"/>
                    <a:pt x="663672" y="1612221"/>
                    <a:pt x="443038" y="1576873"/>
                  </a:cubicBezTo>
                  <a:cubicBezTo>
                    <a:pt x="206005" y="1577730"/>
                    <a:pt x="-20931" y="1389751"/>
                    <a:pt x="0" y="1133835"/>
                  </a:cubicBezTo>
                  <a:cubicBezTo>
                    <a:pt x="-23403" y="963483"/>
                    <a:pt x="19892" y="745374"/>
                    <a:pt x="0" y="443038"/>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14" name="Picture 13" descr="A rainbow colored circle&#10;&#10;Description automatically generated">
            <a:extLst>
              <a:ext uri="{FF2B5EF4-FFF2-40B4-BE49-F238E27FC236}">
                <a16:creationId xmlns:a16="http://schemas.microsoft.com/office/drawing/2014/main" id="{2D6CD289-07C1-4DA9-9D9C-063ACFAF7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86" y="2087451"/>
            <a:ext cx="5416958" cy="2708479"/>
          </a:xfrm>
          <a:prstGeom prst="rect">
            <a:avLst/>
          </a:prstGeom>
        </p:spPr>
      </p:pic>
      <p:sp>
        <p:nvSpPr>
          <p:cNvPr id="10" name="Freeform 7">
            <a:extLst>
              <a:ext uri="{FF2B5EF4-FFF2-40B4-BE49-F238E27FC236}">
                <a16:creationId xmlns:a16="http://schemas.microsoft.com/office/drawing/2014/main" id="{474FB2A3-3774-466F-8B9E-B9F22C29798F}"/>
              </a:ext>
            </a:extLst>
          </p:cNvPr>
          <p:cNvSpPr/>
          <p:nvPr/>
        </p:nvSpPr>
        <p:spPr>
          <a:xfrm>
            <a:off x="320286" y="2548647"/>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6"/>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486909"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a:t>
              </a:r>
              <a:endParaRPr lang="en-US" sz="3200" b="1" i="0" dirty="0">
                <a:solidFill>
                  <a:srgbClr val="000000"/>
                </a:solidFill>
                <a:effectLst/>
                <a:latin typeface="Cambria" panose="02040503050406030204" pitchFamily="18" charset="0"/>
                <a:ea typeface="Cambria" panose="02040503050406030204" pitchFamily="18" charset="0"/>
              </a:endParaRPr>
            </a:p>
            <a:p>
              <a:pPr defTabSz="1219170">
                <a:buClr>
                  <a:srgbClr val="FFFFFF"/>
                </a:buClr>
              </a:pPr>
              <a:r>
                <a:rPr lang="vi-VN" sz="3200" b="1" i="0" dirty="0">
                  <a:solidFill>
                    <a:srgbClr val="000000"/>
                  </a:solidFill>
                  <a:effectLst/>
                  <a:latin typeface="Cambria" panose="02040503050406030204" pitchFamily="18" charset="0"/>
                  <a:ea typeface="Cambria" panose="02040503050406030204" pitchFamily="18" charset="0"/>
                </a:rPr>
                <a:t>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576615" y="4900608"/>
            <a:ext cx="1683239" cy="182979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6">
              <a:extLst>
                <a:ext uri="{96DAC541-7B7A-43D3-8B79-37D633B846F1}">
                  <asvg:svgBlip xmlns=""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5">
              <a:extLst>
                <a:ext uri="{96DAC541-7B7A-43D3-8B79-37D633B846F1}">
                  <asvg:svgBlip xmlns=""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F5DF069D-4342-AC14-4B88-F55E63A74BF8}"/>
              </a:ext>
            </a:extLst>
          </p:cNvPr>
          <p:cNvPicPr>
            <a:picLocks noChangeAspect="1"/>
          </p:cNvPicPr>
          <p:nvPr/>
        </p:nvPicPr>
        <p:blipFill>
          <a:blip r:embed="rId5"/>
          <a:stretch>
            <a:fillRect/>
          </a:stretch>
        </p:blipFill>
        <p:spPr>
          <a:xfrm>
            <a:off x="2267309" y="367218"/>
            <a:ext cx="9303302" cy="1505843"/>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D9A61AF-3B32-9055-8136-0294CB5C448E}"/>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65B214A-4159-708E-C9FA-144DC23AD95E}"/>
              </a:ext>
            </a:extLst>
          </p:cNvPr>
          <p:cNvSpPr txBox="1"/>
          <p:nvPr/>
        </p:nvSpPr>
        <p:spPr>
          <a:xfrm>
            <a:off x="2884974" y="1561871"/>
            <a:ext cx="7371545" cy="4722127"/>
          </a:xfrm>
          <a:prstGeom prst="rect">
            <a:avLst/>
          </a:prstGeom>
          <a:noFill/>
        </p:spPr>
        <p:txBody>
          <a:bodyPr wrap="square">
            <a:spAutoFit/>
          </a:bodyPr>
          <a:lstStyle/>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Bầy chim đi ăn về/</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Rót</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vào ô cửa chưa sơn/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vài nốt nhạc</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Nắng/ đứng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ngủ quên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Trên những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bức tường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Làn gió</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nào về/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mang hương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Ủ đầy</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những rãnh tường/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chưa trát vữa</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Bao 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đã hoàn thành</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Đều qua/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những ngày xây dở</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1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như trẻ nhỏ</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Lớn lên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với trời xanh...//</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AE4FE34-1626-FF12-ACB4-D3A4DCAEA731}"/>
              </a:ext>
            </a:extLst>
          </p:cNvPr>
          <p:cNvPicPr>
            <a:picLocks noChangeAspect="1"/>
          </p:cNvPicPr>
          <p:nvPr/>
        </p:nvPicPr>
        <p:blipFill>
          <a:blip r:embed="rId3"/>
          <a:stretch>
            <a:fillRect/>
          </a:stretch>
        </p:blipFill>
        <p:spPr>
          <a:xfrm>
            <a:off x="2800350" y="251341"/>
            <a:ext cx="6640534" cy="1173186"/>
          </a:xfrm>
          <a:prstGeom prst="rect">
            <a:avLst/>
          </a:prstGeom>
        </p:spPr>
      </p:pic>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5" name="TextBox 4">
            <a:extLst>
              <a:ext uri="{FF2B5EF4-FFF2-40B4-BE49-F238E27FC236}">
                <a16:creationId xmlns:a16="http://schemas.microsoft.com/office/drawing/2014/main" id="{E79F93D7-4E63-D9A2-0DEF-4F323F8722AC}"/>
              </a:ext>
            </a:extLst>
          </p:cNvPr>
          <p:cNvSpPr txBox="1"/>
          <p:nvPr/>
        </p:nvSpPr>
        <p:spPr>
          <a:xfrm>
            <a:off x="951548" y="1151662"/>
            <a:ext cx="4980622" cy="4401205"/>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công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xây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yêu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hay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gọi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Liên Hoa </a:t>
            </a:r>
            <a:r>
              <a:rPr lang="en-US" sz="2800" b="0" i="0" dirty="0" err="1">
                <a:solidFill>
                  <a:srgbClr val="000000"/>
                </a:solidFill>
                <a:effectLst/>
                <a:latin typeface="Cambria" panose="02040503050406030204" pitchFamily="18" charset="0"/>
                <a:ea typeface="Cambria" panose="02040503050406030204" pitchFamily="18" charset="0"/>
              </a:rPr>
              <a:t>Đài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từ</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nhà</a:t>
            </a:r>
            <a:r>
              <a:rPr lang="en-US" sz="2800" b="0" i="0" dirty="0">
                <a:solidFill>
                  <a:srgbClr val="000000"/>
                </a:solidFill>
                <a:effectLst/>
                <a:latin typeface="Cambria" panose="02040503050406030204" pitchFamily="18" charset="0"/>
                <a:ea typeface="Cambria" panose="02040503050406030204" pitchFamily="18" charset="0"/>
              </a:rPr>
              <a:t> Lý.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gồm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đặt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trụ</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duy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nằm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quần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thể</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Hựu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nghĩa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ngôi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lâu</a:t>
            </a:r>
            <a:r>
              <a:rPr lang="en-US"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074" name="Picture 2" descr="Chùa Một Cột - HOÀNG THÀNH THĂNG LONG">
            <a:extLst>
              <a:ext uri="{FF2B5EF4-FFF2-40B4-BE49-F238E27FC236}">
                <a16:creationId xmlns:a16="http://schemas.microsoft.com/office/drawing/2014/main" id="{4668F483-A3F8-E3A4-321C-B2943C5D1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040" y="1134450"/>
            <a:ext cx="5410200" cy="356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5"/>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5"/>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6"/>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7"/>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310406" y="1920764"/>
            <a:ext cx="6732270" cy="4154984"/>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endParaRPr lang="en-US" sz="2400" b="0" i="0" dirty="0">
              <a:solidFill>
                <a:srgbClr val="000000"/>
              </a:solidFill>
              <a:effectLst/>
              <a:latin typeface="Cambria" panose="02040503050406030204" pitchFamily="18" charset="0"/>
              <a:ea typeface="Cambria" panose="02040503050406030204" pitchFamily="18" charset="0"/>
            </a:endParaRPr>
          </a:p>
          <a:p>
            <a:pPr algn="just"/>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7580081"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27327" y="-318194"/>
            <a:ext cx="637028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TotalTime>
  <Words>1202</Words>
  <Application>Microsoft Office PowerPoint</Application>
  <PresentationFormat>Widescreen</PresentationFormat>
  <Paragraphs>109</Paragraphs>
  <Slides>26</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#9Slide05 IcielRukola</vt:lpstr>
      <vt:lpstr>#9Slide07 SVNBillo</vt:lpstr>
      <vt:lpstr>Arial</vt:lpstr>
      <vt:lpstr>Calibri</vt:lpstr>
      <vt:lpstr>Cambria</vt:lpstr>
      <vt:lpstr>等线</vt:lpstr>
      <vt:lpstr>等线</vt:lpstr>
      <vt:lpstr>Fredoka One</vt:lpstr>
      <vt:lpstr>Roboto</vt:lpstr>
      <vt:lpstr>Times New Roman</vt:lpstr>
      <vt:lpstr>Wingdings</vt:lpstr>
      <vt:lpstr>字魂27号-布丁体</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52</cp:revision>
  <dcterms:created xsi:type="dcterms:W3CDTF">2022-08-06T15:41:25Z</dcterms:created>
  <dcterms:modified xsi:type="dcterms:W3CDTF">2025-04-26T08:31:53Z</dcterms:modified>
</cp:coreProperties>
</file>