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3"/>
  </p:notesMasterIdLst>
  <p:sldIdLst>
    <p:sldId id="8665" r:id="rId2"/>
    <p:sldId id="256" r:id="rId3"/>
    <p:sldId id="298" r:id="rId4"/>
    <p:sldId id="273" r:id="rId5"/>
    <p:sldId id="274" r:id="rId6"/>
    <p:sldId id="8670" r:id="rId7"/>
    <p:sldId id="270" r:id="rId8"/>
    <p:sldId id="8681" r:id="rId9"/>
    <p:sldId id="8685" r:id="rId10"/>
    <p:sldId id="257" r:id="rId11"/>
    <p:sldId id="266"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24A"/>
    <a:srgbClr val="FAD493"/>
    <a:srgbClr val="486D04"/>
    <a:srgbClr val="0F1907"/>
    <a:srgbClr val="4A8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57" autoAdjust="0"/>
  </p:normalViewPr>
  <p:slideViewPr>
    <p:cSldViewPr>
      <p:cViewPr varScale="1">
        <p:scale>
          <a:sx n="46" d="100"/>
          <a:sy n="46" d="100"/>
        </p:scale>
        <p:origin x="7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DDC44-3E17-47E8-987C-44B235674876}"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BCE31-5697-4DCD-A7D8-9A10419D26C4}" type="slidenum">
              <a:rPr lang="en-US" smtClean="0"/>
              <a:t>‹#›</a:t>
            </a:fld>
            <a:endParaRPr lang="en-US"/>
          </a:p>
        </p:txBody>
      </p:sp>
    </p:spTree>
    <p:extLst>
      <p:ext uri="{BB962C8B-B14F-4D97-AF65-F5344CB8AC3E}">
        <p14:creationId xmlns:p14="http://schemas.microsoft.com/office/powerpoint/2010/main" val="385763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3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167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E5C208A-36FD-4FA9-39C7-D0CFE3638ECA}"/>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Tree>
    <p:extLst>
      <p:ext uri="{BB962C8B-B14F-4D97-AF65-F5344CB8AC3E}">
        <p14:creationId xmlns:p14="http://schemas.microsoft.com/office/powerpoint/2010/main" val="3556032515"/>
      </p:ext>
    </p:extLst>
  </p:cSld>
  <p:clrMap bg1="lt1" tx1="dk1" bg2="lt2" tx2="dk2" accent1="accent1" accent2="accent2" accent3="accent3" accent4="accent4" accent5="accent5" accent6="accent6" hlink="hlink" folHlink="folHlink"/>
  <p:sldLayoutIdLst>
    <p:sldLayoutId id="2147483701" r:id="rId1"/>
    <p:sldLayoutId id="2147483706"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12" Type="http://schemas.openxmlformats.org/officeDocument/2006/relationships/image" Target="../media/image20.svg"/><Relationship Id="rId2" Type="http://schemas.openxmlformats.org/officeDocument/2006/relationships/image" Target="../media/image2.png"/><Relationship Id="rId1" Type="http://schemas.openxmlformats.org/officeDocument/2006/relationships/slideLayout" Target="../slideLayouts/slideLayout2.xml"/><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sv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1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61.svg"/><Relationship Id="rId9" Type="http://schemas.openxmlformats.org/officeDocument/2006/relationships/image" Target="../media/image14.png"/><Relationship Id="rId14" Type="http://schemas.openxmlformats.org/officeDocument/2006/relationships/image" Target="../media/image66.sv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5"/>
        </a:solidFill>
        <a:effectLst/>
      </p:bgPr>
    </p:bg>
    <p:spTree>
      <p:nvGrpSpPr>
        <p:cNvPr id="1" name=""/>
        <p:cNvGrpSpPr/>
        <p:nvPr/>
      </p:nvGrpSpPr>
      <p:grpSpPr>
        <a:xfrm>
          <a:off x="0" y="0"/>
          <a:ext cx="0" cy="0"/>
          <a:chOff x="0" y="0"/>
          <a:chExt cx="0" cy="0"/>
        </a:xfrm>
      </p:grpSpPr>
      <p:sp>
        <p:nvSpPr>
          <p:cNvPr id="20" name="Freeform 3">
            <a:extLst>
              <a:ext uri="{FF2B5EF4-FFF2-40B4-BE49-F238E27FC236}">
                <a16:creationId xmlns:a16="http://schemas.microsoft.com/office/drawing/2014/main" id="{64C52943-CB02-75A0-E45F-B2D5F703415A}"/>
              </a:ext>
            </a:extLst>
          </p:cNvPr>
          <p:cNvSpPr/>
          <p:nvPr/>
        </p:nvSpPr>
        <p:spPr>
          <a:xfrm>
            <a:off x="4141160" y="683144"/>
            <a:ext cx="12436516" cy="8575156"/>
          </a:xfrm>
          <a:custGeom>
            <a:avLst/>
            <a:gdLst/>
            <a:ahLst/>
            <a:cxnLst/>
            <a:rect l="l" t="t" r="r" b="b"/>
            <a:pathLst>
              <a:path w="5920535" h="4277586">
                <a:moveTo>
                  <a:pt x="0" y="0"/>
                </a:moveTo>
                <a:lnTo>
                  <a:pt x="5920535" y="0"/>
                </a:lnTo>
                <a:lnTo>
                  <a:pt x="5920535" y="4277586"/>
                </a:lnTo>
                <a:lnTo>
                  <a:pt x="0" y="42775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5"/>
          <p:cNvSpPr/>
          <p:nvPr/>
        </p:nvSpPr>
        <p:spPr>
          <a:xfrm>
            <a:off x="4546615" y="8548025"/>
            <a:ext cx="2245930" cy="1420550"/>
          </a:xfrm>
          <a:custGeom>
            <a:avLst/>
            <a:gdLst/>
            <a:ahLst/>
            <a:cxnLst/>
            <a:rect l="l" t="t" r="r" b="b"/>
            <a:pathLst>
              <a:path w="2245930" h="1420550">
                <a:moveTo>
                  <a:pt x="0" y="0"/>
                </a:moveTo>
                <a:lnTo>
                  <a:pt x="2245929" y="0"/>
                </a:lnTo>
                <a:lnTo>
                  <a:pt x="2245929" y="1420550"/>
                </a:lnTo>
                <a:lnTo>
                  <a:pt x="0" y="1420550"/>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 name="Freeform 7"/>
          <p:cNvSpPr/>
          <p:nvPr/>
        </p:nvSpPr>
        <p:spPr>
          <a:xfrm>
            <a:off x="978943" y="7419074"/>
            <a:ext cx="1839226" cy="1839226"/>
          </a:xfrm>
          <a:custGeom>
            <a:avLst/>
            <a:gdLst/>
            <a:ahLst/>
            <a:cxnLst/>
            <a:rect l="l" t="t" r="r" b="b"/>
            <a:pathLst>
              <a:path w="1839226" h="1839226">
                <a:moveTo>
                  <a:pt x="0" y="0"/>
                </a:moveTo>
                <a:lnTo>
                  <a:pt x="1839226" y="0"/>
                </a:lnTo>
                <a:lnTo>
                  <a:pt x="1839226" y="1839226"/>
                </a:lnTo>
                <a:lnTo>
                  <a:pt x="0" y="1839226"/>
                </a:lnTo>
                <a:lnTo>
                  <a:pt x="0" y="0"/>
                </a:lnTo>
                <a:close/>
              </a:path>
            </a:pathLst>
          </a:custGeom>
          <a:blipFill>
            <a:blip r:embed="rId10">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59705D17-F793-59D3-1880-1A72F7043ECE}"/>
              </a:ext>
            </a:extLst>
          </p:cNvPr>
          <p:cNvSpPr txBox="1"/>
          <p:nvPr/>
        </p:nvSpPr>
        <p:spPr>
          <a:xfrm>
            <a:off x="5943600" y="2324100"/>
            <a:ext cx="9265620" cy="4524315"/>
          </a:xfrm>
          <a:prstGeom prst="rect">
            <a:avLst/>
          </a:prstGeom>
          <a:noFill/>
        </p:spPr>
        <p:txBody>
          <a:bodyPr wrap="square">
            <a:spAutoFit/>
          </a:bodyPr>
          <a:lstStyle/>
          <a:p>
            <a:pPr lvl="0" algn="ctr"/>
            <a:r>
              <a:rPr lang="vi-VN" sz="7200" b="1" dirty="0">
                <a:solidFill>
                  <a:srgbClr val="000000"/>
                </a:solidFill>
                <a:latin typeface="Cambria" panose="02040503050406030204" pitchFamily="18" charset="0"/>
                <a:ea typeface="Cambria" panose="02040503050406030204" pitchFamily="18" charset="0"/>
                <a:cs typeface="Open Sans" panose="020B0606030504020204" pitchFamily="34" charset="0"/>
              </a:rPr>
              <a:t>Nếu gặp một người bạn nước ngoài, em sẽ giới thiệu những gì về đất nước mình?</a:t>
            </a:r>
          </a:p>
        </p:txBody>
      </p:sp>
    </p:spTree>
    <p:extLst>
      <p:ext uri="{BB962C8B-B14F-4D97-AF65-F5344CB8AC3E}">
        <p14:creationId xmlns:p14="http://schemas.microsoft.com/office/powerpoint/2010/main" val="2597464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E5"/>
        </a:solidFill>
        <a:effectLst/>
      </p:bgPr>
    </p:bg>
    <p:spTree>
      <p:nvGrpSpPr>
        <p:cNvPr id="1" name=""/>
        <p:cNvGrpSpPr/>
        <p:nvPr/>
      </p:nvGrpSpPr>
      <p:grpSpPr>
        <a:xfrm>
          <a:off x="0" y="0"/>
          <a:ext cx="0" cy="0"/>
          <a:chOff x="0" y="0"/>
          <a:chExt cx="0" cy="0"/>
        </a:xfrm>
      </p:grpSpPr>
      <p:sp>
        <p:nvSpPr>
          <p:cNvPr id="3" name="Freeform 3"/>
          <p:cNvSpPr/>
          <p:nvPr/>
        </p:nvSpPr>
        <p:spPr>
          <a:xfrm>
            <a:off x="5732734" y="4022498"/>
            <a:ext cx="6822532" cy="6822532"/>
          </a:xfrm>
          <a:custGeom>
            <a:avLst/>
            <a:gdLst/>
            <a:ahLst/>
            <a:cxnLst/>
            <a:rect l="l" t="t" r="r" b="b"/>
            <a:pathLst>
              <a:path w="6822532" h="6822532">
                <a:moveTo>
                  <a:pt x="0" y="0"/>
                </a:moveTo>
                <a:lnTo>
                  <a:pt x="6822532" y="0"/>
                </a:lnTo>
                <a:lnTo>
                  <a:pt x="6822532" y="6822533"/>
                </a:lnTo>
                <a:lnTo>
                  <a:pt x="0" y="6822533"/>
                </a:lnTo>
                <a:lnTo>
                  <a:pt x="0" y="0"/>
                </a:lnTo>
                <a:close/>
              </a:path>
            </a:pathLst>
          </a:custGeom>
          <a:blipFill>
            <a:blip r:embed="rId2"/>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 name="Freeform 2"/>
          <p:cNvSpPr/>
          <p:nvPr/>
        </p:nvSpPr>
        <p:spPr>
          <a:xfrm>
            <a:off x="12359187" y="4022498"/>
            <a:ext cx="2206355" cy="946727"/>
          </a:xfrm>
          <a:custGeom>
            <a:avLst/>
            <a:gdLst/>
            <a:ahLst/>
            <a:cxnLst/>
            <a:rect l="l" t="t" r="r" b="b"/>
            <a:pathLst>
              <a:path w="2206355" h="946727">
                <a:moveTo>
                  <a:pt x="0" y="0"/>
                </a:moveTo>
                <a:lnTo>
                  <a:pt x="2206355" y="0"/>
                </a:lnTo>
                <a:lnTo>
                  <a:pt x="2206355" y="946727"/>
                </a:lnTo>
                <a:lnTo>
                  <a:pt x="0" y="9467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8" name="Freeform 8"/>
          <p:cNvSpPr/>
          <p:nvPr/>
        </p:nvSpPr>
        <p:spPr>
          <a:xfrm>
            <a:off x="3684859" y="8999307"/>
            <a:ext cx="1338429" cy="846557"/>
          </a:xfrm>
          <a:custGeom>
            <a:avLst/>
            <a:gdLst/>
            <a:ahLst/>
            <a:cxnLst/>
            <a:rect l="l" t="t" r="r" b="b"/>
            <a:pathLst>
              <a:path w="1338429" h="846557">
                <a:moveTo>
                  <a:pt x="0" y="0"/>
                </a:moveTo>
                <a:lnTo>
                  <a:pt x="1338429" y="0"/>
                </a:lnTo>
                <a:lnTo>
                  <a:pt x="1338429" y="846557"/>
                </a:lnTo>
                <a:lnTo>
                  <a:pt x="0" y="846557"/>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9" name="Freeform 9"/>
          <p:cNvSpPr/>
          <p:nvPr/>
        </p:nvSpPr>
        <p:spPr>
          <a:xfrm>
            <a:off x="2260326" y="8306978"/>
            <a:ext cx="1424533" cy="1525604"/>
          </a:xfrm>
          <a:custGeom>
            <a:avLst/>
            <a:gdLst/>
            <a:ahLst/>
            <a:cxnLst/>
            <a:rect l="l" t="t" r="r" b="b"/>
            <a:pathLst>
              <a:path w="1424533" h="1525604">
                <a:moveTo>
                  <a:pt x="0" y="0"/>
                </a:moveTo>
                <a:lnTo>
                  <a:pt x="1424533" y="0"/>
                </a:lnTo>
                <a:lnTo>
                  <a:pt x="1424533" y="1525604"/>
                </a:lnTo>
                <a:lnTo>
                  <a:pt x="0" y="1525604"/>
                </a:lnTo>
                <a:lnTo>
                  <a:pt x="0" y="0"/>
                </a:lnTo>
                <a:close/>
              </a:path>
            </a:pathLst>
          </a:custGeom>
          <a:blipFill>
            <a:blip r:embed="rId9"/>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14" name="Freeform 14"/>
          <p:cNvSpPr/>
          <p:nvPr/>
        </p:nvSpPr>
        <p:spPr>
          <a:xfrm>
            <a:off x="391770" y="2598013"/>
            <a:ext cx="3977925" cy="1706891"/>
          </a:xfrm>
          <a:custGeom>
            <a:avLst/>
            <a:gdLst/>
            <a:ahLst/>
            <a:cxnLst/>
            <a:rect l="l" t="t" r="r" b="b"/>
            <a:pathLst>
              <a:path w="3977925" h="1706891">
                <a:moveTo>
                  <a:pt x="0" y="0"/>
                </a:moveTo>
                <a:lnTo>
                  <a:pt x="3977925" y="0"/>
                </a:lnTo>
                <a:lnTo>
                  <a:pt x="3977925" y="1706891"/>
                </a:lnTo>
                <a:lnTo>
                  <a:pt x="0" y="1706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16" name="Freeform 16"/>
          <p:cNvSpPr/>
          <p:nvPr/>
        </p:nvSpPr>
        <p:spPr>
          <a:xfrm>
            <a:off x="3250896" y="4507420"/>
            <a:ext cx="2206355" cy="946727"/>
          </a:xfrm>
          <a:custGeom>
            <a:avLst/>
            <a:gdLst/>
            <a:ahLst/>
            <a:cxnLst/>
            <a:rect l="l" t="t" r="r" b="b"/>
            <a:pathLst>
              <a:path w="2206355" h="946727">
                <a:moveTo>
                  <a:pt x="0" y="0"/>
                </a:moveTo>
                <a:lnTo>
                  <a:pt x="2206355" y="0"/>
                </a:lnTo>
                <a:lnTo>
                  <a:pt x="2206355" y="946727"/>
                </a:lnTo>
                <a:lnTo>
                  <a:pt x="0" y="9467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17" name="Freeform 17"/>
          <p:cNvSpPr/>
          <p:nvPr/>
        </p:nvSpPr>
        <p:spPr>
          <a:xfrm>
            <a:off x="8257442" y="4495862"/>
            <a:ext cx="1773115" cy="789036"/>
          </a:xfrm>
          <a:custGeom>
            <a:avLst/>
            <a:gdLst/>
            <a:ahLst/>
            <a:cxnLst/>
            <a:rect l="l" t="t" r="r" b="b"/>
            <a:pathLst>
              <a:path w="1773115" h="789036">
                <a:moveTo>
                  <a:pt x="0" y="0"/>
                </a:moveTo>
                <a:lnTo>
                  <a:pt x="1773116" y="0"/>
                </a:lnTo>
                <a:lnTo>
                  <a:pt x="1773116" y="789036"/>
                </a:lnTo>
                <a:lnTo>
                  <a:pt x="0" y="789036"/>
                </a:lnTo>
                <a:lnTo>
                  <a:pt x="0" y="0"/>
                </a:lnTo>
                <a:close/>
              </a:path>
            </a:pathLst>
          </a:custGeom>
          <a:blipFill>
            <a:blip r:embed="rId10">
              <a:extLst>
                <a:ext uri="{96DAC541-7B7A-43D3-8B79-37D633B846F1}">
                  <asvg:svgBlip xmlns:asvg="http://schemas.microsoft.com/office/drawing/2016/SVG/main" xmlns="" r:embed="rId14"/>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18" name="Group 18"/>
          <p:cNvGrpSpPr/>
          <p:nvPr/>
        </p:nvGrpSpPr>
        <p:grpSpPr>
          <a:xfrm>
            <a:off x="5230301" y="1707833"/>
            <a:ext cx="662940" cy="538162"/>
            <a:chOff x="0" y="0"/>
            <a:chExt cx="883920" cy="717550"/>
          </a:xfrm>
        </p:grpSpPr>
        <p:sp>
          <p:nvSpPr>
            <p:cNvPr id="19" name="Freeform 19"/>
            <p:cNvSpPr/>
            <p:nvPr/>
          </p:nvSpPr>
          <p:spPr>
            <a:xfrm>
              <a:off x="48260" y="46990"/>
              <a:ext cx="787400" cy="619760"/>
            </a:xfrm>
            <a:custGeom>
              <a:avLst/>
              <a:gdLst/>
              <a:ahLst/>
              <a:cxnLst/>
              <a:rect l="l" t="t" r="r" b="b"/>
              <a:pathLst>
                <a:path w="787400" h="619760">
                  <a:moveTo>
                    <a:pt x="613410" y="598170"/>
                  </a:moveTo>
                  <a:cubicBezTo>
                    <a:pt x="100330" y="215900"/>
                    <a:pt x="63500" y="209550"/>
                    <a:pt x="41910" y="193040"/>
                  </a:cubicBezTo>
                  <a:cubicBezTo>
                    <a:pt x="30480" y="184150"/>
                    <a:pt x="25400" y="179070"/>
                    <a:pt x="19050" y="167640"/>
                  </a:cubicBezTo>
                  <a:cubicBezTo>
                    <a:pt x="10160" y="151130"/>
                    <a:pt x="0" y="123190"/>
                    <a:pt x="2540" y="101600"/>
                  </a:cubicBezTo>
                  <a:cubicBezTo>
                    <a:pt x="3810" y="80010"/>
                    <a:pt x="13970" y="54610"/>
                    <a:pt x="27940" y="38100"/>
                  </a:cubicBezTo>
                  <a:cubicBezTo>
                    <a:pt x="43180" y="22860"/>
                    <a:pt x="66040" y="8890"/>
                    <a:pt x="87630" y="3810"/>
                  </a:cubicBezTo>
                  <a:cubicBezTo>
                    <a:pt x="109220" y="0"/>
                    <a:pt x="138430" y="6350"/>
                    <a:pt x="154940" y="12700"/>
                  </a:cubicBezTo>
                  <a:cubicBezTo>
                    <a:pt x="167640" y="17780"/>
                    <a:pt x="175260" y="22860"/>
                    <a:pt x="184150" y="33020"/>
                  </a:cubicBezTo>
                  <a:cubicBezTo>
                    <a:pt x="195580" y="46990"/>
                    <a:pt x="212090" y="72390"/>
                    <a:pt x="214630" y="93980"/>
                  </a:cubicBezTo>
                  <a:cubicBezTo>
                    <a:pt x="217170" y="115570"/>
                    <a:pt x="209550" y="144780"/>
                    <a:pt x="201930" y="161290"/>
                  </a:cubicBezTo>
                  <a:cubicBezTo>
                    <a:pt x="196850" y="172720"/>
                    <a:pt x="190500" y="180340"/>
                    <a:pt x="180340" y="187960"/>
                  </a:cubicBezTo>
                  <a:cubicBezTo>
                    <a:pt x="166370" y="199390"/>
                    <a:pt x="139700" y="214630"/>
                    <a:pt x="118110" y="215900"/>
                  </a:cubicBezTo>
                  <a:cubicBezTo>
                    <a:pt x="96520" y="218440"/>
                    <a:pt x="69850" y="210820"/>
                    <a:pt x="52070" y="199390"/>
                  </a:cubicBezTo>
                  <a:cubicBezTo>
                    <a:pt x="33020" y="187960"/>
                    <a:pt x="16510" y="167640"/>
                    <a:pt x="8890" y="147320"/>
                  </a:cubicBezTo>
                  <a:cubicBezTo>
                    <a:pt x="1270" y="127000"/>
                    <a:pt x="2540" y="96520"/>
                    <a:pt x="6350" y="78740"/>
                  </a:cubicBezTo>
                  <a:cubicBezTo>
                    <a:pt x="8890" y="66040"/>
                    <a:pt x="12700" y="57150"/>
                    <a:pt x="21590" y="46990"/>
                  </a:cubicBezTo>
                  <a:cubicBezTo>
                    <a:pt x="33020" y="33020"/>
                    <a:pt x="55880" y="13970"/>
                    <a:pt x="76200" y="7620"/>
                  </a:cubicBezTo>
                  <a:cubicBezTo>
                    <a:pt x="96520" y="1270"/>
                    <a:pt x="121920" y="2540"/>
                    <a:pt x="144780" y="8890"/>
                  </a:cubicBezTo>
                  <a:cubicBezTo>
                    <a:pt x="172720" y="16510"/>
                    <a:pt x="198120" y="31750"/>
                    <a:pt x="232410" y="54610"/>
                  </a:cubicBezTo>
                  <a:cubicBezTo>
                    <a:pt x="289560" y="92710"/>
                    <a:pt x="367030" y="167640"/>
                    <a:pt x="444500" y="226060"/>
                  </a:cubicBezTo>
                  <a:cubicBezTo>
                    <a:pt x="534670" y="292100"/>
                    <a:pt x="690880" y="373380"/>
                    <a:pt x="742950" y="426720"/>
                  </a:cubicBezTo>
                  <a:cubicBezTo>
                    <a:pt x="765810" y="450850"/>
                    <a:pt x="778510" y="467360"/>
                    <a:pt x="783590" y="491490"/>
                  </a:cubicBezTo>
                  <a:cubicBezTo>
                    <a:pt x="787400" y="514350"/>
                    <a:pt x="781050" y="546100"/>
                    <a:pt x="770890" y="566420"/>
                  </a:cubicBezTo>
                  <a:cubicBezTo>
                    <a:pt x="763270" y="581660"/>
                    <a:pt x="749300" y="594360"/>
                    <a:pt x="735330" y="603250"/>
                  </a:cubicBezTo>
                  <a:cubicBezTo>
                    <a:pt x="721360" y="612140"/>
                    <a:pt x="704850" y="619760"/>
                    <a:pt x="687070" y="619760"/>
                  </a:cubicBezTo>
                  <a:cubicBezTo>
                    <a:pt x="665480" y="619760"/>
                    <a:pt x="613410" y="598170"/>
                    <a:pt x="613410" y="598170"/>
                  </a:cubicBezTo>
                </a:path>
              </a:pathLst>
            </a:custGeom>
            <a:solidFill>
              <a:srgbClr val="ED4932"/>
            </a:solidFill>
            <a:ln cap="sq">
              <a:noFill/>
              <a:prstDash val="solid"/>
              <a:miter/>
            </a:ln>
          </p:spPr>
          <p:txBody>
            <a:bodyPr/>
            <a:lstStyle/>
            <a:p>
              <a:endParaRPr lang="en-US">
                <a:latin typeface="Cambria" panose="02040503050406030204" pitchFamily="18" charset="0"/>
                <a:ea typeface="Cambria" panose="02040503050406030204" pitchFamily="18" charset="0"/>
              </a:endParaRPr>
            </a:p>
          </p:txBody>
        </p:sp>
      </p:grpSp>
      <p:grpSp>
        <p:nvGrpSpPr>
          <p:cNvPr id="20" name="Group 20"/>
          <p:cNvGrpSpPr/>
          <p:nvPr/>
        </p:nvGrpSpPr>
        <p:grpSpPr>
          <a:xfrm>
            <a:off x="5335076" y="2238375"/>
            <a:ext cx="453390" cy="258128"/>
            <a:chOff x="0" y="0"/>
            <a:chExt cx="604520" cy="344170"/>
          </a:xfrm>
        </p:grpSpPr>
        <p:sp>
          <p:nvSpPr>
            <p:cNvPr id="21" name="Freeform 21"/>
            <p:cNvSpPr/>
            <p:nvPr/>
          </p:nvSpPr>
          <p:spPr>
            <a:xfrm>
              <a:off x="48260" y="45720"/>
              <a:ext cx="506730" cy="246380"/>
            </a:xfrm>
            <a:custGeom>
              <a:avLst/>
              <a:gdLst/>
              <a:ahLst/>
              <a:cxnLst/>
              <a:rect l="l" t="t" r="r" b="b"/>
              <a:pathLst>
                <a:path w="506730" h="246380">
                  <a:moveTo>
                    <a:pt x="383540" y="246380"/>
                  </a:moveTo>
                  <a:cubicBezTo>
                    <a:pt x="43180" y="204470"/>
                    <a:pt x="29210" y="190500"/>
                    <a:pt x="17780" y="171450"/>
                  </a:cubicBezTo>
                  <a:cubicBezTo>
                    <a:pt x="6350" y="152400"/>
                    <a:pt x="1270" y="121920"/>
                    <a:pt x="2540" y="102870"/>
                  </a:cubicBezTo>
                  <a:cubicBezTo>
                    <a:pt x="2540" y="90170"/>
                    <a:pt x="5080" y="81280"/>
                    <a:pt x="11430" y="68580"/>
                  </a:cubicBezTo>
                  <a:cubicBezTo>
                    <a:pt x="21590" y="52070"/>
                    <a:pt x="40640" y="27940"/>
                    <a:pt x="59690" y="17780"/>
                  </a:cubicBezTo>
                  <a:cubicBezTo>
                    <a:pt x="78740" y="7620"/>
                    <a:pt x="106680" y="2540"/>
                    <a:pt x="128270" y="6350"/>
                  </a:cubicBezTo>
                  <a:cubicBezTo>
                    <a:pt x="151130" y="10160"/>
                    <a:pt x="176530" y="26670"/>
                    <a:pt x="190500" y="39370"/>
                  </a:cubicBezTo>
                  <a:cubicBezTo>
                    <a:pt x="200660" y="48260"/>
                    <a:pt x="205740" y="55880"/>
                    <a:pt x="210820" y="68580"/>
                  </a:cubicBezTo>
                  <a:cubicBezTo>
                    <a:pt x="217170" y="86360"/>
                    <a:pt x="223520" y="116840"/>
                    <a:pt x="218440" y="138430"/>
                  </a:cubicBezTo>
                  <a:cubicBezTo>
                    <a:pt x="213360" y="160020"/>
                    <a:pt x="199390" y="184150"/>
                    <a:pt x="182880" y="198120"/>
                  </a:cubicBezTo>
                  <a:cubicBezTo>
                    <a:pt x="165100" y="212090"/>
                    <a:pt x="139700" y="223520"/>
                    <a:pt x="116840" y="224790"/>
                  </a:cubicBezTo>
                  <a:cubicBezTo>
                    <a:pt x="95250" y="226060"/>
                    <a:pt x="68580" y="218440"/>
                    <a:pt x="49530" y="205740"/>
                  </a:cubicBezTo>
                  <a:cubicBezTo>
                    <a:pt x="31750" y="193040"/>
                    <a:pt x="15240" y="171450"/>
                    <a:pt x="7620" y="149860"/>
                  </a:cubicBezTo>
                  <a:cubicBezTo>
                    <a:pt x="0" y="129540"/>
                    <a:pt x="0" y="101600"/>
                    <a:pt x="7620" y="80010"/>
                  </a:cubicBezTo>
                  <a:cubicBezTo>
                    <a:pt x="13970" y="59690"/>
                    <a:pt x="31750" y="36830"/>
                    <a:pt x="49530" y="24130"/>
                  </a:cubicBezTo>
                  <a:cubicBezTo>
                    <a:pt x="67310" y="11430"/>
                    <a:pt x="86360" y="8890"/>
                    <a:pt x="116840" y="5080"/>
                  </a:cubicBezTo>
                  <a:cubicBezTo>
                    <a:pt x="179070" y="0"/>
                    <a:pt x="345440" y="12700"/>
                    <a:pt x="407670" y="30480"/>
                  </a:cubicBezTo>
                  <a:cubicBezTo>
                    <a:pt x="439420" y="39370"/>
                    <a:pt x="461010" y="48260"/>
                    <a:pt x="476250" y="66040"/>
                  </a:cubicBezTo>
                  <a:cubicBezTo>
                    <a:pt x="492760" y="83820"/>
                    <a:pt x="502920" y="115570"/>
                    <a:pt x="504190" y="137160"/>
                  </a:cubicBezTo>
                  <a:cubicBezTo>
                    <a:pt x="506730" y="156210"/>
                    <a:pt x="500380" y="172720"/>
                    <a:pt x="492760" y="187960"/>
                  </a:cubicBezTo>
                  <a:cubicBezTo>
                    <a:pt x="485140" y="203200"/>
                    <a:pt x="473710" y="218440"/>
                    <a:pt x="458470" y="227330"/>
                  </a:cubicBezTo>
                  <a:cubicBezTo>
                    <a:pt x="439420" y="238760"/>
                    <a:pt x="383540" y="246380"/>
                    <a:pt x="383540" y="246380"/>
                  </a:cubicBezTo>
                </a:path>
              </a:pathLst>
            </a:custGeom>
            <a:solidFill>
              <a:srgbClr val="ED4932"/>
            </a:solidFill>
            <a:ln cap="sq">
              <a:noFill/>
              <a:prstDash val="solid"/>
              <a:miter/>
            </a:ln>
          </p:spPr>
          <p:txBody>
            <a:bodyPr/>
            <a:lstStyle/>
            <a:p>
              <a:endParaRPr lang="en-US">
                <a:latin typeface="Cambria" panose="02040503050406030204" pitchFamily="18" charset="0"/>
                <a:ea typeface="Cambria" panose="02040503050406030204" pitchFamily="18" charset="0"/>
              </a:endParaRPr>
            </a:p>
          </p:txBody>
        </p:sp>
      </p:grpSp>
      <p:grpSp>
        <p:nvGrpSpPr>
          <p:cNvPr id="22" name="Group 22"/>
          <p:cNvGrpSpPr/>
          <p:nvPr/>
        </p:nvGrpSpPr>
        <p:grpSpPr>
          <a:xfrm>
            <a:off x="5868476" y="1633538"/>
            <a:ext cx="382905" cy="502920"/>
            <a:chOff x="0" y="0"/>
            <a:chExt cx="510540" cy="670560"/>
          </a:xfrm>
        </p:grpSpPr>
        <p:sp>
          <p:nvSpPr>
            <p:cNvPr id="23" name="Freeform 23"/>
            <p:cNvSpPr/>
            <p:nvPr/>
          </p:nvSpPr>
          <p:spPr>
            <a:xfrm>
              <a:off x="49530" y="50800"/>
              <a:ext cx="412750" cy="575310"/>
            </a:xfrm>
            <a:custGeom>
              <a:avLst/>
              <a:gdLst/>
              <a:ahLst/>
              <a:cxnLst/>
              <a:rect l="l" t="t" r="r" b="b"/>
              <a:pathLst>
                <a:path w="412750" h="575310">
                  <a:moveTo>
                    <a:pt x="12700" y="416560"/>
                  </a:moveTo>
                  <a:cubicBezTo>
                    <a:pt x="104140" y="247650"/>
                    <a:pt x="130810" y="226060"/>
                    <a:pt x="149860" y="191770"/>
                  </a:cubicBezTo>
                  <a:cubicBezTo>
                    <a:pt x="171450" y="152400"/>
                    <a:pt x="181610" y="88900"/>
                    <a:pt x="203200" y="57150"/>
                  </a:cubicBezTo>
                  <a:cubicBezTo>
                    <a:pt x="218440" y="34290"/>
                    <a:pt x="238760" y="17780"/>
                    <a:pt x="255270" y="8890"/>
                  </a:cubicBezTo>
                  <a:cubicBezTo>
                    <a:pt x="267970" y="2540"/>
                    <a:pt x="276860" y="0"/>
                    <a:pt x="289560" y="0"/>
                  </a:cubicBezTo>
                  <a:cubicBezTo>
                    <a:pt x="308610" y="0"/>
                    <a:pt x="339090" y="5080"/>
                    <a:pt x="358140" y="16510"/>
                  </a:cubicBezTo>
                  <a:cubicBezTo>
                    <a:pt x="377190" y="27940"/>
                    <a:pt x="394970" y="53340"/>
                    <a:pt x="402590" y="71120"/>
                  </a:cubicBezTo>
                  <a:cubicBezTo>
                    <a:pt x="408940" y="82550"/>
                    <a:pt x="411480" y="91440"/>
                    <a:pt x="410210" y="105410"/>
                  </a:cubicBezTo>
                  <a:cubicBezTo>
                    <a:pt x="408940" y="124460"/>
                    <a:pt x="402590" y="154940"/>
                    <a:pt x="389890" y="172720"/>
                  </a:cubicBezTo>
                  <a:cubicBezTo>
                    <a:pt x="377190" y="190500"/>
                    <a:pt x="351790" y="207010"/>
                    <a:pt x="334010" y="214630"/>
                  </a:cubicBezTo>
                  <a:cubicBezTo>
                    <a:pt x="321310" y="219710"/>
                    <a:pt x="312420" y="220980"/>
                    <a:pt x="298450" y="219710"/>
                  </a:cubicBezTo>
                  <a:cubicBezTo>
                    <a:pt x="279400" y="218440"/>
                    <a:pt x="247650" y="207010"/>
                    <a:pt x="232410" y="196850"/>
                  </a:cubicBezTo>
                  <a:cubicBezTo>
                    <a:pt x="220980" y="189230"/>
                    <a:pt x="214630" y="180340"/>
                    <a:pt x="208280" y="170180"/>
                  </a:cubicBezTo>
                  <a:cubicBezTo>
                    <a:pt x="201930" y="160020"/>
                    <a:pt x="195580" y="151130"/>
                    <a:pt x="194310" y="137160"/>
                  </a:cubicBezTo>
                  <a:cubicBezTo>
                    <a:pt x="190500" y="119380"/>
                    <a:pt x="190500" y="87630"/>
                    <a:pt x="198120" y="67310"/>
                  </a:cubicBezTo>
                  <a:cubicBezTo>
                    <a:pt x="207010" y="46990"/>
                    <a:pt x="229870" y="25400"/>
                    <a:pt x="245110" y="13970"/>
                  </a:cubicBezTo>
                  <a:cubicBezTo>
                    <a:pt x="256540" y="6350"/>
                    <a:pt x="265430" y="3810"/>
                    <a:pt x="278130" y="1270"/>
                  </a:cubicBezTo>
                  <a:cubicBezTo>
                    <a:pt x="297180" y="0"/>
                    <a:pt x="330200" y="3810"/>
                    <a:pt x="347980" y="10160"/>
                  </a:cubicBezTo>
                  <a:cubicBezTo>
                    <a:pt x="360680" y="15240"/>
                    <a:pt x="368300" y="22860"/>
                    <a:pt x="377190" y="30480"/>
                  </a:cubicBezTo>
                  <a:cubicBezTo>
                    <a:pt x="386080" y="39370"/>
                    <a:pt x="393700" y="46990"/>
                    <a:pt x="398780" y="59690"/>
                  </a:cubicBezTo>
                  <a:cubicBezTo>
                    <a:pt x="405130" y="77470"/>
                    <a:pt x="412750" y="104140"/>
                    <a:pt x="408940" y="129540"/>
                  </a:cubicBezTo>
                  <a:cubicBezTo>
                    <a:pt x="403860" y="163830"/>
                    <a:pt x="379730" y="198120"/>
                    <a:pt x="356870" y="243840"/>
                  </a:cubicBezTo>
                  <a:cubicBezTo>
                    <a:pt x="321310" y="314960"/>
                    <a:pt x="250190" y="461010"/>
                    <a:pt x="208280" y="514350"/>
                  </a:cubicBezTo>
                  <a:cubicBezTo>
                    <a:pt x="186690" y="541020"/>
                    <a:pt x="173990" y="557530"/>
                    <a:pt x="151130" y="566420"/>
                  </a:cubicBezTo>
                  <a:cubicBezTo>
                    <a:pt x="128270" y="575310"/>
                    <a:pt x="95250" y="574040"/>
                    <a:pt x="73660" y="567690"/>
                  </a:cubicBezTo>
                  <a:cubicBezTo>
                    <a:pt x="55880" y="562610"/>
                    <a:pt x="41910" y="553720"/>
                    <a:pt x="30480" y="539750"/>
                  </a:cubicBezTo>
                  <a:cubicBezTo>
                    <a:pt x="16510" y="521970"/>
                    <a:pt x="3810" y="490220"/>
                    <a:pt x="1270" y="467360"/>
                  </a:cubicBezTo>
                  <a:cubicBezTo>
                    <a:pt x="0" y="449580"/>
                    <a:pt x="12700" y="416560"/>
                    <a:pt x="12700" y="416560"/>
                  </a:cubicBezTo>
                </a:path>
              </a:pathLst>
            </a:custGeom>
            <a:solidFill>
              <a:srgbClr val="ED4932"/>
            </a:solidFill>
            <a:ln cap="sq">
              <a:noFill/>
              <a:prstDash val="solid"/>
              <a:miter/>
            </a:ln>
          </p:spPr>
          <p:txBody>
            <a:bodyPr/>
            <a:lstStyle/>
            <a:p>
              <a:endParaRPr lang="en-US">
                <a:latin typeface="Cambria" panose="02040503050406030204" pitchFamily="18" charset="0"/>
                <a:ea typeface="Cambria" panose="02040503050406030204" pitchFamily="18" charset="0"/>
              </a:endParaRPr>
            </a:p>
          </p:txBody>
        </p:sp>
      </p:grpSp>
      <p:grpSp>
        <p:nvGrpSpPr>
          <p:cNvPr id="24" name="Group 24"/>
          <p:cNvGrpSpPr/>
          <p:nvPr/>
        </p:nvGrpSpPr>
        <p:grpSpPr>
          <a:xfrm>
            <a:off x="12143922" y="1654492"/>
            <a:ext cx="661988" cy="680085"/>
            <a:chOff x="0" y="0"/>
            <a:chExt cx="882650" cy="906780"/>
          </a:xfrm>
        </p:grpSpPr>
        <p:sp>
          <p:nvSpPr>
            <p:cNvPr id="25" name="Freeform 25"/>
            <p:cNvSpPr/>
            <p:nvPr/>
          </p:nvSpPr>
          <p:spPr>
            <a:xfrm>
              <a:off x="48260" y="48260"/>
              <a:ext cx="786130" cy="807720"/>
            </a:xfrm>
            <a:custGeom>
              <a:avLst/>
              <a:gdLst/>
              <a:ahLst/>
              <a:cxnLst/>
              <a:rect l="l" t="t" r="r" b="b"/>
              <a:pathLst>
                <a:path w="786130" h="807720">
                  <a:moveTo>
                    <a:pt x="33020" y="624840"/>
                  </a:moveTo>
                  <a:cubicBezTo>
                    <a:pt x="631190" y="12700"/>
                    <a:pt x="645160" y="6350"/>
                    <a:pt x="662940" y="2540"/>
                  </a:cubicBezTo>
                  <a:cubicBezTo>
                    <a:pt x="675640" y="0"/>
                    <a:pt x="684530" y="0"/>
                    <a:pt x="697230" y="3810"/>
                  </a:cubicBezTo>
                  <a:cubicBezTo>
                    <a:pt x="715010" y="8890"/>
                    <a:pt x="741680" y="20320"/>
                    <a:pt x="755650" y="36830"/>
                  </a:cubicBezTo>
                  <a:cubicBezTo>
                    <a:pt x="769620" y="52070"/>
                    <a:pt x="781050" y="77470"/>
                    <a:pt x="782320" y="97790"/>
                  </a:cubicBezTo>
                  <a:cubicBezTo>
                    <a:pt x="784860" y="119380"/>
                    <a:pt x="778510" y="146050"/>
                    <a:pt x="767080" y="163830"/>
                  </a:cubicBezTo>
                  <a:cubicBezTo>
                    <a:pt x="755650" y="181610"/>
                    <a:pt x="730250" y="198120"/>
                    <a:pt x="713740" y="205740"/>
                  </a:cubicBezTo>
                  <a:cubicBezTo>
                    <a:pt x="702310" y="210820"/>
                    <a:pt x="693420" y="213360"/>
                    <a:pt x="680720" y="212090"/>
                  </a:cubicBezTo>
                  <a:cubicBezTo>
                    <a:pt x="662940" y="210820"/>
                    <a:pt x="633730" y="204470"/>
                    <a:pt x="617220" y="193040"/>
                  </a:cubicBezTo>
                  <a:cubicBezTo>
                    <a:pt x="599440" y="180340"/>
                    <a:pt x="582930" y="158750"/>
                    <a:pt x="577850" y="138430"/>
                  </a:cubicBezTo>
                  <a:cubicBezTo>
                    <a:pt x="571500" y="118110"/>
                    <a:pt x="574040" y="88900"/>
                    <a:pt x="579120" y="71120"/>
                  </a:cubicBezTo>
                  <a:cubicBezTo>
                    <a:pt x="582930" y="58420"/>
                    <a:pt x="588010" y="49530"/>
                    <a:pt x="595630" y="41910"/>
                  </a:cubicBezTo>
                  <a:cubicBezTo>
                    <a:pt x="601980" y="33020"/>
                    <a:pt x="609600" y="24130"/>
                    <a:pt x="621030" y="19050"/>
                  </a:cubicBezTo>
                  <a:cubicBezTo>
                    <a:pt x="636270" y="10160"/>
                    <a:pt x="665480" y="0"/>
                    <a:pt x="685800" y="2540"/>
                  </a:cubicBezTo>
                  <a:cubicBezTo>
                    <a:pt x="707390" y="3810"/>
                    <a:pt x="731520" y="13970"/>
                    <a:pt x="748030" y="27940"/>
                  </a:cubicBezTo>
                  <a:cubicBezTo>
                    <a:pt x="763270" y="43180"/>
                    <a:pt x="777240" y="66040"/>
                    <a:pt x="781050" y="86360"/>
                  </a:cubicBezTo>
                  <a:cubicBezTo>
                    <a:pt x="784860" y="107950"/>
                    <a:pt x="786130" y="123190"/>
                    <a:pt x="772160" y="153670"/>
                  </a:cubicBezTo>
                  <a:cubicBezTo>
                    <a:pt x="721360" y="260350"/>
                    <a:pt x="288290" y="701040"/>
                    <a:pt x="184150" y="775970"/>
                  </a:cubicBezTo>
                  <a:cubicBezTo>
                    <a:pt x="152400" y="797560"/>
                    <a:pt x="138430" y="805180"/>
                    <a:pt x="114300" y="806450"/>
                  </a:cubicBezTo>
                  <a:cubicBezTo>
                    <a:pt x="91440" y="807720"/>
                    <a:pt x="60960" y="796290"/>
                    <a:pt x="43180" y="783590"/>
                  </a:cubicBezTo>
                  <a:cubicBezTo>
                    <a:pt x="27940" y="773430"/>
                    <a:pt x="17780" y="758190"/>
                    <a:pt x="11430" y="744220"/>
                  </a:cubicBezTo>
                  <a:cubicBezTo>
                    <a:pt x="5080" y="728980"/>
                    <a:pt x="0" y="711200"/>
                    <a:pt x="2540" y="693420"/>
                  </a:cubicBezTo>
                  <a:cubicBezTo>
                    <a:pt x="5080" y="671830"/>
                    <a:pt x="33020" y="624840"/>
                    <a:pt x="33020" y="624840"/>
                  </a:cubicBezTo>
                </a:path>
              </a:pathLst>
            </a:custGeom>
            <a:solidFill>
              <a:srgbClr val="ED4932"/>
            </a:solidFill>
            <a:ln cap="sq">
              <a:noFill/>
              <a:prstDash val="solid"/>
              <a:miter/>
            </a:ln>
          </p:spPr>
          <p:txBody>
            <a:bodyPr/>
            <a:lstStyle/>
            <a:p>
              <a:endParaRPr lang="en-US">
                <a:latin typeface="Cambria" panose="02040503050406030204" pitchFamily="18" charset="0"/>
                <a:ea typeface="Cambria" panose="02040503050406030204" pitchFamily="18" charset="0"/>
              </a:endParaRPr>
            </a:p>
          </p:txBody>
        </p:sp>
      </p:grpSp>
      <p:grpSp>
        <p:nvGrpSpPr>
          <p:cNvPr id="26" name="Group 26"/>
          <p:cNvGrpSpPr/>
          <p:nvPr/>
        </p:nvGrpSpPr>
        <p:grpSpPr>
          <a:xfrm>
            <a:off x="11912464" y="1633538"/>
            <a:ext cx="309562" cy="595312"/>
            <a:chOff x="0" y="0"/>
            <a:chExt cx="412750" cy="793750"/>
          </a:xfrm>
        </p:grpSpPr>
        <p:sp>
          <p:nvSpPr>
            <p:cNvPr id="27" name="Freeform 27"/>
            <p:cNvSpPr/>
            <p:nvPr/>
          </p:nvSpPr>
          <p:spPr>
            <a:xfrm>
              <a:off x="45720" y="49530"/>
              <a:ext cx="317500" cy="695960"/>
            </a:xfrm>
            <a:custGeom>
              <a:avLst/>
              <a:gdLst/>
              <a:ahLst/>
              <a:cxnLst/>
              <a:rect l="l" t="t" r="r" b="b"/>
              <a:pathLst>
                <a:path w="317500" h="695960">
                  <a:moveTo>
                    <a:pt x="5080" y="562610"/>
                  </a:moveTo>
                  <a:cubicBezTo>
                    <a:pt x="107950" y="63500"/>
                    <a:pt x="116840" y="46990"/>
                    <a:pt x="128270" y="33020"/>
                  </a:cubicBezTo>
                  <a:cubicBezTo>
                    <a:pt x="137160" y="22860"/>
                    <a:pt x="144780" y="16510"/>
                    <a:pt x="157480" y="11430"/>
                  </a:cubicBezTo>
                  <a:cubicBezTo>
                    <a:pt x="175260" y="5080"/>
                    <a:pt x="208280" y="0"/>
                    <a:pt x="227330" y="2540"/>
                  </a:cubicBezTo>
                  <a:cubicBezTo>
                    <a:pt x="240030" y="3810"/>
                    <a:pt x="248920" y="7620"/>
                    <a:pt x="260350" y="15240"/>
                  </a:cubicBezTo>
                  <a:cubicBezTo>
                    <a:pt x="275590" y="25400"/>
                    <a:pt x="298450" y="46990"/>
                    <a:pt x="306070" y="66040"/>
                  </a:cubicBezTo>
                  <a:cubicBezTo>
                    <a:pt x="314960" y="86360"/>
                    <a:pt x="317500" y="114300"/>
                    <a:pt x="312420" y="135890"/>
                  </a:cubicBezTo>
                  <a:cubicBezTo>
                    <a:pt x="307340" y="157480"/>
                    <a:pt x="292100" y="181610"/>
                    <a:pt x="274320" y="195580"/>
                  </a:cubicBezTo>
                  <a:cubicBezTo>
                    <a:pt x="257810" y="209550"/>
                    <a:pt x="227330" y="217170"/>
                    <a:pt x="209550" y="219710"/>
                  </a:cubicBezTo>
                  <a:cubicBezTo>
                    <a:pt x="195580" y="220980"/>
                    <a:pt x="185420" y="218440"/>
                    <a:pt x="173990" y="214630"/>
                  </a:cubicBezTo>
                  <a:cubicBezTo>
                    <a:pt x="162560" y="210820"/>
                    <a:pt x="152400" y="207010"/>
                    <a:pt x="142240" y="199390"/>
                  </a:cubicBezTo>
                  <a:cubicBezTo>
                    <a:pt x="128270" y="186690"/>
                    <a:pt x="107950" y="162560"/>
                    <a:pt x="101600" y="142240"/>
                  </a:cubicBezTo>
                  <a:cubicBezTo>
                    <a:pt x="95250" y="120650"/>
                    <a:pt x="97790" y="90170"/>
                    <a:pt x="102870" y="72390"/>
                  </a:cubicBezTo>
                  <a:cubicBezTo>
                    <a:pt x="106680" y="59690"/>
                    <a:pt x="111760" y="50800"/>
                    <a:pt x="120650" y="41910"/>
                  </a:cubicBezTo>
                  <a:cubicBezTo>
                    <a:pt x="133350" y="27940"/>
                    <a:pt x="161290" y="10160"/>
                    <a:pt x="179070" y="3810"/>
                  </a:cubicBezTo>
                  <a:cubicBezTo>
                    <a:pt x="191770" y="0"/>
                    <a:pt x="203200" y="0"/>
                    <a:pt x="214630" y="1270"/>
                  </a:cubicBezTo>
                  <a:cubicBezTo>
                    <a:pt x="226060" y="1270"/>
                    <a:pt x="237490" y="2540"/>
                    <a:pt x="248920" y="8890"/>
                  </a:cubicBezTo>
                  <a:cubicBezTo>
                    <a:pt x="265430" y="17780"/>
                    <a:pt x="290830" y="36830"/>
                    <a:pt x="300990" y="55880"/>
                  </a:cubicBezTo>
                  <a:cubicBezTo>
                    <a:pt x="312420" y="74930"/>
                    <a:pt x="314960" y="96520"/>
                    <a:pt x="314960" y="124460"/>
                  </a:cubicBezTo>
                  <a:cubicBezTo>
                    <a:pt x="314960" y="167640"/>
                    <a:pt x="297180" y="223520"/>
                    <a:pt x="284480" y="287020"/>
                  </a:cubicBezTo>
                  <a:cubicBezTo>
                    <a:pt x="266700" y="374650"/>
                    <a:pt x="237490" y="547370"/>
                    <a:pt x="218440" y="605790"/>
                  </a:cubicBezTo>
                  <a:cubicBezTo>
                    <a:pt x="209550" y="628650"/>
                    <a:pt x="208280" y="638810"/>
                    <a:pt x="195580" y="652780"/>
                  </a:cubicBezTo>
                  <a:cubicBezTo>
                    <a:pt x="180340" y="669290"/>
                    <a:pt x="152400" y="688340"/>
                    <a:pt x="129540" y="692150"/>
                  </a:cubicBezTo>
                  <a:cubicBezTo>
                    <a:pt x="105410" y="695960"/>
                    <a:pt x="73660" y="689610"/>
                    <a:pt x="53340" y="676910"/>
                  </a:cubicBezTo>
                  <a:cubicBezTo>
                    <a:pt x="33020" y="664210"/>
                    <a:pt x="13970" y="636270"/>
                    <a:pt x="6350" y="614680"/>
                  </a:cubicBezTo>
                  <a:cubicBezTo>
                    <a:pt x="0" y="598170"/>
                    <a:pt x="5080" y="562610"/>
                    <a:pt x="5080" y="562610"/>
                  </a:cubicBezTo>
                </a:path>
              </a:pathLst>
            </a:custGeom>
            <a:solidFill>
              <a:srgbClr val="ED4932"/>
            </a:solidFill>
            <a:ln cap="sq">
              <a:noFill/>
              <a:prstDash val="solid"/>
              <a:miter/>
            </a:ln>
          </p:spPr>
          <p:txBody>
            <a:bodyPr/>
            <a:lstStyle/>
            <a:p>
              <a:endParaRPr lang="en-US">
                <a:latin typeface="Cambria" panose="02040503050406030204" pitchFamily="18" charset="0"/>
                <a:ea typeface="Cambria" panose="02040503050406030204" pitchFamily="18" charset="0"/>
              </a:endParaRPr>
            </a:p>
          </p:txBody>
        </p:sp>
      </p:grpSp>
      <p:grpSp>
        <p:nvGrpSpPr>
          <p:cNvPr id="28" name="Group 28"/>
          <p:cNvGrpSpPr/>
          <p:nvPr/>
        </p:nvGrpSpPr>
        <p:grpSpPr>
          <a:xfrm>
            <a:off x="12338232" y="2326005"/>
            <a:ext cx="383858" cy="242888"/>
            <a:chOff x="0" y="0"/>
            <a:chExt cx="511810" cy="323850"/>
          </a:xfrm>
        </p:grpSpPr>
        <p:sp>
          <p:nvSpPr>
            <p:cNvPr id="29" name="Freeform 29"/>
            <p:cNvSpPr/>
            <p:nvPr/>
          </p:nvSpPr>
          <p:spPr>
            <a:xfrm>
              <a:off x="48260" y="48260"/>
              <a:ext cx="412750" cy="234950"/>
            </a:xfrm>
            <a:custGeom>
              <a:avLst/>
              <a:gdLst/>
              <a:ahLst/>
              <a:cxnLst/>
              <a:rect l="l" t="t" r="r" b="b"/>
              <a:pathLst>
                <a:path w="412750" h="234950">
                  <a:moveTo>
                    <a:pt x="110490" y="3810"/>
                  </a:moveTo>
                  <a:cubicBezTo>
                    <a:pt x="363220" y="16510"/>
                    <a:pt x="379730" y="31750"/>
                    <a:pt x="392430" y="50800"/>
                  </a:cubicBezTo>
                  <a:cubicBezTo>
                    <a:pt x="405130" y="68580"/>
                    <a:pt x="412750" y="96520"/>
                    <a:pt x="411480" y="119380"/>
                  </a:cubicBezTo>
                  <a:cubicBezTo>
                    <a:pt x="410210" y="140970"/>
                    <a:pt x="398780" y="167640"/>
                    <a:pt x="384810" y="185420"/>
                  </a:cubicBezTo>
                  <a:cubicBezTo>
                    <a:pt x="370840" y="201930"/>
                    <a:pt x="341630" y="215900"/>
                    <a:pt x="323850" y="222250"/>
                  </a:cubicBezTo>
                  <a:cubicBezTo>
                    <a:pt x="311150" y="226060"/>
                    <a:pt x="300990" y="226060"/>
                    <a:pt x="288290" y="223520"/>
                  </a:cubicBezTo>
                  <a:cubicBezTo>
                    <a:pt x="269240" y="219710"/>
                    <a:pt x="238760" y="205740"/>
                    <a:pt x="223520" y="194310"/>
                  </a:cubicBezTo>
                  <a:cubicBezTo>
                    <a:pt x="213360" y="185420"/>
                    <a:pt x="207010" y="177800"/>
                    <a:pt x="201930" y="165100"/>
                  </a:cubicBezTo>
                  <a:cubicBezTo>
                    <a:pt x="194310" y="147320"/>
                    <a:pt x="189230" y="114300"/>
                    <a:pt x="190500" y="95250"/>
                  </a:cubicBezTo>
                  <a:cubicBezTo>
                    <a:pt x="191770" y="81280"/>
                    <a:pt x="194310" y="72390"/>
                    <a:pt x="201930" y="60960"/>
                  </a:cubicBezTo>
                  <a:cubicBezTo>
                    <a:pt x="212090" y="44450"/>
                    <a:pt x="236220" y="21590"/>
                    <a:pt x="254000" y="12700"/>
                  </a:cubicBezTo>
                  <a:cubicBezTo>
                    <a:pt x="265430" y="5080"/>
                    <a:pt x="276860" y="3810"/>
                    <a:pt x="288290" y="2540"/>
                  </a:cubicBezTo>
                  <a:cubicBezTo>
                    <a:pt x="299720" y="1270"/>
                    <a:pt x="311150" y="0"/>
                    <a:pt x="323850" y="3810"/>
                  </a:cubicBezTo>
                  <a:cubicBezTo>
                    <a:pt x="342900" y="10160"/>
                    <a:pt x="370840" y="27940"/>
                    <a:pt x="384810" y="40640"/>
                  </a:cubicBezTo>
                  <a:cubicBezTo>
                    <a:pt x="394970" y="50800"/>
                    <a:pt x="400050" y="58420"/>
                    <a:pt x="403860" y="72390"/>
                  </a:cubicBezTo>
                  <a:cubicBezTo>
                    <a:pt x="408940" y="90170"/>
                    <a:pt x="412750" y="120650"/>
                    <a:pt x="407670" y="142240"/>
                  </a:cubicBezTo>
                  <a:cubicBezTo>
                    <a:pt x="401320" y="165100"/>
                    <a:pt x="384810" y="187960"/>
                    <a:pt x="367030" y="201930"/>
                  </a:cubicBezTo>
                  <a:cubicBezTo>
                    <a:pt x="349250" y="214630"/>
                    <a:pt x="328930" y="219710"/>
                    <a:pt x="299720" y="224790"/>
                  </a:cubicBezTo>
                  <a:cubicBezTo>
                    <a:pt x="248920" y="232410"/>
                    <a:pt x="133350" y="234950"/>
                    <a:pt x="83820" y="218440"/>
                  </a:cubicBezTo>
                  <a:cubicBezTo>
                    <a:pt x="54610" y="209550"/>
                    <a:pt x="34290" y="193040"/>
                    <a:pt x="20320" y="175260"/>
                  </a:cubicBezTo>
                  <a:cubicBezTo>
                    <a:pt x="8890" y="161290"/>
                    <a:pt x="2540" y="144780"/>
                    <a:pt x="2540" y="125730"/>
                  </a:cubicBezTo>
                  <a:cubicBezTo>
                    <a:pt x="0" y="104140"/>
                    <a:pt x="8890" y="69850"/>
                    <a:pt x="20320" y="50800"/>
                  </a:cubicBezTo>
                  <a:cubicBezTo>
                    <a:pt x="30480" y="35560"/>
                    <a:pt x="44450" y="24130"/>
                    <a:pt x="59690" y="16510"/>
                  </a:cubicBezTo>
                  <a:cubicBezTo>
                    <a:pt x="74930" y="8890"/>
                    <a:pt x="110490" y="3810"/>
                    <a:pt x="110490" y="3810"/>
                  </a:cubicBezTo>
                </a:path>
              </a:pathLst>
            </a:custGeom>
            <a:solidFill>
              <a:srgbClr val="ED4932"/>
            </a:solidFill>
            <a:ln cap="sq">
              <a:noFill/>
              <a:prstDash val="solid"/>
              <a:miter/>
            </a:ln>
          </p:spPr>
          <p:txBody>
            <a:bodyPr/>
            <a:lstStyle/>
            <a:p>
              <a:endParaRPr lang="en-US">
                <a:latin typeface="Cambria" panose="02040503050406030204" pitchFamily="18" charset="0"/>
                <a:ea typeface="Cambria" panose="02040503050406030204" pitchFamily="18" charset="0"/>
              </a:endParaRPr>
            </a:p>
          </p:txBody>
        </p:sp>
      </p:grpSp>
      <p:grpSp>
        <p:nvGrpSpPr>
          <p:cNvPr id="30" name="Group 30"/>
          <p:cNvGrpSpPr/>
          <p:nvPr/>
        </p:nvGrpSpPr>
        <p:grpSpPr>
          <a:xfrm>
            <a:off x="4471988" y="3112770"/>
            <a:ext cx="879157" cy="236220"/>
            <a:chOff x="0" y="0"/>
            <a:chExt cx="1172210" cy="314960"/>
          </a:xfrm>
        </p:grpSpPr>
        <p:sp>
          <p:nvSpPr>
            <p:cNvPr id="31" name="Freeform 31"/>
            <p:cNvSpPr/>
            <p:nvPr/>
          </p:nvSpPr>
          <p:spPr>
            <a:xfrm>
              <a:off x="49530" y="30480"/>
              <a:ext cx="1074420" cy="234950"/>
            </a:xfrm>
            <a:custGeom>
              <a:avLst/>
              <a:gdLst/>
              <a:ahLst/>
              <a:cxnLst/>
              <a:rect l="l" t="t" r="r" b="b"/>
              <a:pathLst>
                <a:path w="1074420" h="234950">
                  <a:moveTo>
                    <a:pt x="965200" y="233680"/>
                  </a:moveTo>
                  <a:cubicBezTo>
                    <a:pt x="41910" y="215900"/>
                    <a:pt x="31750" y="204470"/>
                    <a:pt x="20320" y="186690"/>
                  </a:cubicBezTo>
                  <a:cubicBezTo>
                    <a:pt x="7620" y="168910"/>
                    <a:pt x="0" y="142240"/>
                    <a:pt x="1270" y="120650"/>
                  </a:cubicBezTo>
                  <a:cubicBezTo>
                    <a:pt x="2540" y="99060"/>
                    <a:pt x="16510" y="72390"/>
                    <a:pt x="26670" y="58420"/>
                  </a:cubicBezTo>
                  <a:cubicBezTo>
                    <a:pt x="34290" y="46990"/>
                    <a:pt x="41910" y="41910"/>
                    <a:pt x="53340" y="35560"/>
                  </a:cubicBezTo>
                  <a:cubicBezTo>
                    <a:pt x="69850" y="27940"/>
                    <a:pt x="97790" y="19050"/>
                    <a:pt x="119380" y="21590"/>
                  </a:cubicBezTo>
                  <a:cubicBezTo>
                    <a:pt x="140970" y="22860"/>
                    <a:pt x="165100" y="34290"/>
                    <a:pt x="180340" y="49530"/>
                  </a:cubicBezTo>
                  <a:cubicBezTo>
                    <a:pt x="196850" y="64770"/>
                    <a:pt x="209550" y="88900"/>
                    <a:pt x="212090" y="109220"/>
                  </a:cubicBezTo>
                  <a:cubicBezTo>
                    <a:pt x="215900" y="130810"/>
                    <a:pt x="208280" y="160020"/>
                    <a:pt x="201930" y="176530"/>
                  </a:cubicBezTo>
                  <a:cubicBezTo>
                    <a:pt x="196850" y="187960"/>
                    <a:pt x="189230" y="195580"/>
                    <a:pt x="180340" y="203200"/>
                  </a:cubicBezTo>
                  <a:cubicBezTo>
                    <a:pt x="172720" y="212090"/>
                    <a:pt x="165100" y="218440"/>
                    <a:pt x="152400" y="223520"/>
                  </a:cubicBezTo>
                  <a:cubicBezTo>
                    <a:pt x="134620" y="229870"/>
                    <a:pt x="105410" y="234950"/>
                    <a:pt x="85090" y="229870"/>
                  </a:cubicBezTo>
                  <a:cubicBezTo>
                    <a:pt x="63500" y="226060"/>
                    <a:pt x="40640" y="212090"/>
                    <a:pt x="26670" y="195580"/>
                  </a:cubicBezTo>
                  <a:cubicBezTo>
                    <a:pt x="12700" y="179070"/>
                    <a:pt x="2540" y="153670"/>
                    <a:pt x="1270" y="132080"/>
                  </a:cubicBezTo>
                  <a:cubicBezTo>
                    <a:pt x="0" y="110490"/>
                    <a:pt x="11430" y="82550"/>
                    <a:pt x="20320" y="67310"/>
                  </a:cubicBezTo>
                  <a:cubicBezTo>
                    <a:pt x="26670" y="55880"/>
                    <a:pt x="33020" y="49530"/>
                    <a:pt x="43180" y="41910"/>
                  </a:cubicBezTo>
                  <a:cubicBezTo>
                    <a:pt x="58420" y="31750"/>
                    <a:pt x="73660" y="25400"/>
                    <a:pt x="107950" y="20320"/>
                  </a:cubicBezTo>
                  <a:cubicBezTo>
                    <a:pt x="229870" y="0"/>
                    <a:pt x="854710" y="6350"/>
                    <a:pt x="965200" y="20320"/>
                  </a:cubicBezTo>
                  <a:cubicBezTo>
                    <a:pt x="991870" y="22860"/>
                    <a:pt x="1000760" y="24130"/>
                    <a:pt x="1014730" y="31750"/>
                  </a:cubicBezTo>
                  <a:cubicBezTo>
                    <a:pt x="1029970" y="40640"/>
                    <a:pt x="1043940" y="50800"/>
                    <a:pt x="1052830" y="66040"/>
                  </a:cubicBezTo>
                  <a:cubicBezTo>
                    <a:pt x="1064260" y="85090"/>
                    <a:pt x="1074420" y="115570"/>
                    <a:pt x="1070610" y="139700"/>
                  </a:cubicBezTo>
                  <a:cubicBezTo>
                    <a:pt x="1068070" y="162560"/>
                    <a:pt x="1054100" y="190500"/>
                    <a:pt x="1036320" y="205740"/>
                  </a:cubicBezTo>
                  <a:cubicBezTo>
                    <a:pt x="1018540" y="222250"/>
                    <a:pt x="965200" y="233680"/>
                    <a:pt x="965200" y="233680"/>
                  </a:cubicBezTo>
                </a:path>
              </a:pathLst>
            </a:custGeom>
            <a:solidFill>
              <a:srgbClr val="ED4932"/>
            </a:solidFill>
            <a:ln cap="sq">
              <a:noFill/>
              <a:prstDash val="solid"/>
              <a:miter/>
            </a:ln>
          </p:spPr>
          <p:txBody>
            <a:bodyPr/>
            <a:lstStyle/>
            <a:p>
              <a:endParaRPr lang="en-US">
                <a:latin typeface="Cambria" panose="02040503050406030204" pitchFamily="18" charset="0"/>
                <a:ea typeface="Cambria" panose="02040503050406030204" pitchFamily="18" charset="0"/>
              </a:endParaRPr>
            </a:p>
          </p:txBody>
        </p:sp>
      </p:grpSp>
      <p:grpSp>
        <p:nvGrpSpPr>
          <p:cNvPr id="32" name="Group 32"/>
          <p:cNvGrpSpPr/>
          <p:nvPr/>
        </p:nvGrpSpPr>
        <p:grpSpPr>
          <a:xfrm>
            <a:off x="12765405" y="3102292"/>
            <a:ext cx="970598" cy="226695"/>
            <a:chOff x="0" y="0"/>
            <a:chExt cx="1294130" cy="302260"/>
          </a:xfrm>
        </p:grpSpPr>
        <p:sp>
          <p:nvSpPr>
            <p:cNvPr id="33" name="Freeform 33"/>
            <p:cNvSpPr/>
            <p:nvPr/>
          </p:nvSpPr>
          <p:spPr>
            <a:xfrm>
              <a:off x="48260" y="50800"/>
              <a:ext cx="1196340" cy="217170"/>
            </a:xfrm>
            <a:custGeom>
              <a:avLst/>
              <a:gdLst/>
              <a:ahLst/>
              <a:cxnLst/>
              <a:rect l="l" t="t" r="r" b="b"/>
              <a:pathLst>
                <a:path w="1196340" h="217170">
                  <a:moveTo>
                    <a:pt x="101600" y="0"/>
                  </a:moveTo>
                  <a:cubicBezTo>
                    <a:pt x="1159510" y="20320"/>
                    <a:pt x="1168400" y="30480"/>
                    <a:pt x="1178560" y="46990"/>
                  </a:cubicBezTo>
                  <a:cubicBezTo>
                    <a:pt x="1189990" y="62230"/>
                    <a:pt x="1196340" y="86360"/>
                    <a:pt x="1195070" y="105410"/>
                  </a:cubicBezTo>
                  <a:cubicBezTo>
                    <a:pt x="1193800" y="124460"/>
                    <a:pt x="1182370" y="148590"/>
                    <a:pt x="1172210" y="162560"/>
                  </a:cubicBezTo>
                  <a:cubicBezTo>
                    <a:pt x="1165860" y="171450"/>
                    <a:pt x="1159510" y="176530"/>
                    <a:pt x="1149350" y="182880"/>
                  </a:cubicBezTo>
                  <a:cubicBezTo>
                    <a:pt x="1134110" y="189230"/>
                    <a:pt x="1108710" y="196850"/>
                    <a:pt x="1089660" y="195580"/>
                  </a:cubicBezTo>
                  <a:cubicBezTo>
                    <a:pt x="1070610" y="193040"/>
                    <a:pt x="1047750" y="182880"/>
                    <a:pt x="1033780" y="170180"/>
                  </a:cubicBezTo>
                  <a:cubicBezTo>
                    <a:pt x="1019810" y="156210"/>
                    <a:pt x="1008380" y="134620"/>
                    <a:pt x="1005840" y="115570"/>
                  </a:cubicBezTo>
                  <a:cubicBezTo>
                    <a:pt x="1002030" y="96520"/>
                    <a:pt x="1008380" y="71120"/>
                    <a:pt x="1014730" y="55880"/>
                  </a:cubicBezTo>
                  <a:cubicBezTo>
                    <a:pt x="1019810" y="44450"/>
                    <a:pt x="1024890" y="38100"/>
                    <a:pt x="1033780" y="30480"/>
                  </a:cubicBezTo>
                  <a:cubicBezTo>
                    <a:pt x="1046480" y="20320"/>
                    <a:pt x="1073150" y="8890"/>
                    <a:pt x="1089660" y="5080"/>
                  </a:cubicBezTo>
                  <a:cubicBezTo>
                    <a:pt x="1101090" y="2540"/>
                    <a:pt x="1108710" y="3810"/>
                    <a:pt x="1120140" y="6350"/>
                  </a:cubicBezTo>
                  <a:cubicBezTo>
                    <a:pt x="1135380" y="11430"/>
                    <a:pt x="1159510" y="24130"/>
                    <a:pt x="1172210" y="38100"/>
                  </a:cubicBezTo>
                  <a:cubicBezTo>
                    <a:pt x="1184910" y="53340"/>
                    <a:pt x="1193800" y="76200"/>
                    <a:pt x="1195070" y="95250"/>
                  </a:cubicBezTo>
                  <a:cubicBezTo>
                    <a:pt x="1196340" y="114300"/>
                    <a:pt x="1186180" y="139700"/>
                    <a:pt x="1178560" y="153670"/>
                  </a:cubicBezTo>
                  <a:cubicBezTo>
                    <a:pt x="1173480" y="163830"/>
                    <a:pt x="1167130" y="170180"/>
                    <a:pt x="1156970" y="176530"/>
                  </a:cubicBezTo>
                  <a:cubicBezTo>
                    <a:pt x="1143000" y="185420"/>
                    <a:pt x="1131570" y="190500"/>
                    <a:pt x="1099820" y="195580"/>
                  </a:cubicBezTo>
                  <a:cubicBezTo>
                    <a:pt x="971550" y="217170"/>
                    <a:pt x="219710" y="214630"/>
                    <a:pt x="101600" y="200660"/>
                  </a:cubicBezTo>
                  <a:cubicBezTo>
                    <a:pt x="76200" y="198120"/>
                    <a:pt x="69850" y="196850"/>
                    <a:pt x="55880" y="189230"/>
                  </a:cubicBezTo>
                  <a:cubicBezTo>
                    <a:pt x="41910" y="181610"/>
                    <a:pt x="27940" y="171450"/>
                    <a:pt x="19050" y="157480"/>
                  </a:cubicBezTo>
                  <a:cubicBezTo>
                    <a:pt x="8890" y="139700"/>
                    <a:pt x="0" y="110490"/>
                    <a:pt x="2540" y="87630"/>
                  </a:cubicBezTo>
                  <a:cubicBezTo>
                    <a:pt x="5080" y="66040"/>
                    <a:pt x="19050" y="39370"/>
                    <a:pt x="35560" y="25400"/>
                  </a:cubicBezTo>
                  <a:cubicBezTo>
                    <a:pt x="52070" y="10160"/>
                    <a:pt x="101600" y="0"/>
                    <a:pt x="101600" y="0"/>
                  </a:cubicBezTo>
                </a:path>
              </a:pathLst>
            </a:custGeom>
            <a:solidFill>
              <a:srgbClr val="ED4932"/>
            </a:solidFill>
            <a:ln cap="sq">
              <a:noFill/>
              <a:prstDash val="solid"/>
              <a:miter/>
            </a:ln>
          </p:spPr>
          <p:txBody>
            <a:bodyPr/>
            <a:lstStyle/>
            <a:p>
              <a:endParaRPr lang="en-US">
                <a:latin typeface="Cambria" panose="02040503050406030204" pitchFamily="18" charset="0"/>
                <a:ea typeface="Cambria" panose="02040503050406030204" pitchFamily="18" charset="0"/>
              </a:endParaRPr>
            </a:p>
          </p:txBody>
        </p:sp>
      </p:grpSp>
      <p:sp>
        <p:nvSpPr>
          <p:cNvPr id="34" name="TextBox 34"/>
          <p:cNvSpPr txBox="1"/>
          <p:nvPr/>
        </p:nvSpPr>
        <p:spPr>
          <a:xfrm>
            <a:off x="5306314" y="2581468"/>
            <a:ext cx="7675373" cy="3380734"/>
          </a:xfrm>
          <a:prstGeom prst="rect">
            <a:avLst/>
          </a:prstGeom>
        </p:spPr>
        <p:txBody>
          <a:bodyPr lIns="0" tIns="0" rIns="0" bIns="0" rtlCol="0" anchor="t">
            <a:spAutoFit/>
          </a:bodyPr>
          <a:lstStyle/>
          <a:p>
            <a:pPr algn="ctr">
              <a:lnSpc>
                <a:spcPts val="13026"/>
              </a:lnSpc>
            </a:pPr>
            <a:r>
              <a:rPr lang="en-US" sz="15886">
                <a:solidFill>
                  <a:srgbClr val="ED4932"/>
                </a:solidFill>
                <a:latin typeface="Cambria" panose="02040503050406030204" pitchFamily="18" charset="0"/>
                <a:ea typeface="Cambria" panose="02040503050406030204" pitchFamily="18" charset="0"/>
                <a:cs typeface="Checkin"/>
                <a:sym typeface="Checkin"/>
              </a:rPr>
              <a:t>SUMMER</a:t>
            </a:r>
          </a:p>
        </p:txBody>
      </p:sp>
      <p:sp>
        <p:nvSpPr>
          <p:cNvPr id="35" name="TextBox 35"/>
          <p:cNvSpPr txBox="1"/>
          <p:nvPr/>
        </p:nvSpPr>
        <p:spPr>
          <a:xfrm>
            <a:off x="6641906" y="1402964"/>
            <a:ext cx="5004187" cy="2209644"/>
          </a:xfrm>
          <a:prstGeom prst="rect">
            <a:avLst/>
          </a:prstGeom>
        </p:spPr>
        <p:txBody>
          <a:bodyPr lIns="0" tIns="0" rIns="0" bIns="0" rtlCol="0" anchor="t">
            <a:spAutoFit/>
          </a:bodyPr>
          <a:lstStyle/>
          <a:p>
            <a:pPr algn="ctr">
              <a:lnSpc>
                <a:spcPts val="8493"/>
              </a:lnSpc>
            </a:pPr>
            <a:r>
              <a:rPr lang="en-US" sz="10357" dirty="0">
                <a:solidFill>
                  <a:srgbClr val="ED4932"/>
                </a:solidFill>
                <a:latin typeface="Cambria" panose="02040503050406030204" pitchFamily="18" charset="0"/>
                <a:ea typeface="Cambria" panose="02040503050406030204" pitchFamily="18" charset="0"/>
                <a:cs typeface="Buffalo"/>
                <a:sym typeface="Buffalo"/>
              </a:rPr>
              <a:t>Welcome</a:t>
            </a:r>
          </a:p>
        </p:txBody>
      </p:sp>
      <p:sp>
        <p:nvSpPr>
          <p:cNvPr id="36" name="Rectangle: Rounded Corners 35">
            <a:extLst>
              <a:ext uri="{FF2B5EF4-FFF2-40B4-BE49-F238E27FC236}">
                <a16:creationId xmlns:a16="http://schemas.microsoft.com/office/drawing/2014/main" id="{86104A76-2BD5-5B41-74B5-48EDF6B1490D}"/>
              </a:ext>
            </a:extLst>
          </p:cNvPr>
          <p:cNvSpPr/>
          <p:nvPr/>
        </p:nvSpPr>
        <p:spPr>
          <a:xfrm>
            <a:off x="533400" y="723900"/>
            <a:ext cx="17221200" cy="9067800"/>
          </a:xfrm>
          <a:prstGeom prst="roundRect">
            <a:avLst>
              <a:gd name="adj" fmla="val 3005"/>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A017458D-F17A-C544-D34B-6FB01D3FDA53}"/>
              </a:ext>
            </a:extLst>
          </p:cNvPr>
          <p:cNvSpPr txBox="1"/>
          <p:nvPr/>
        </p:nvSpPr>
        <p:spPr>
          <a:xfrm>
            <a:off x="5715000" y="2857500"/>
            <a:ext cx="4870244" cy="1107996"/>
          </a:xfrm>
          <a:prstGeom prst="rect">
            <a:avLst/>
          </a:prstGeom>
          <a:noFill/>
        </p:spPr>
        <p:txBody>
          <a:bodyPr wrap="none" rtlCol="0">
            <a:spAutoFit/>
          </a:bodyPr>
          <a:lstStyle/>
          <a:p>
            <a:r>
              <a:rPr lang="en-US" sz="6600" b="1" dirty="0" err="1">
                <a:solidFill>
                  <a:schemeClr val="accent2">
                    <a:lumMod val="75000"/>
                  </a:schemeClr>
                </a:solidFill>
                <a:latin typeface="Cambria" panose="02040503050406030204" pitchFamily="18" charset="0"/>
                <a:ea typeface="Cambria" panose="02040503050406030204" pitchFamily="18" charset="0"/>
                <a:cs typeface="Open Sans" panose="020B0606030504020204" pitchFamily="34" charset="0"/>
              </a:rPr>
              <a:t>Tiêu</a:t>
            </a:r>
            <a:r>
              <a:rPr lang="en-US" sz="6600" b="1" dirty="0">
                <a:solidFill>
                  <a:schemeClr val="accent2">
                    <a:lumMod val="75000"/>
                  </a:schemeClr>
                </a:solidFill>
                <a:latin typeface="Cambria" panose="02040503050406030204" pitchFamily="18" charset="0"/>
                <a:ea typeface="Cambria" panose="02040503050406030204" pitchFamily="18" charset="0"/>
                <a:cs typeface="Open Sans" panose="020B0606030504020204" pitchFamily="34" charset="0"/>
              </a:rPr>
              <a:t> </a:t>
            </a:r>
            <a:r>
              <a:rPr lang="en-US" sz="6600" b="1" dirty="0" err="1">
                <a:solidFill>
                  <a:schemeClr val="accent2">
                    <a:lumMod val="75000"/>
                  </a:schemeClr>
                </a:solidFill>
                <a:latin typeface="Cambria" panose="02040503050406030204" pitchFamily="18" charset="0"/>
                <a:ea typeface="Cambria" panose="02040503050406030204" pitchFamily="18" charset="0"/>
                <a:cs typeface="Open Sans" panose="020B0606030504020204" pitchFamily="34" charset="0"/>
              </a:rPr>
              <a:t>chí</a:t>
            </a:r>
            <a:r>
              <a:rPr lang="en-US" sz="6600" b="1" dirty="0">
                <a:solidFill>
                  <a:schemeClr val="accent2">
                    <a:lumMod val="75000"/>
                  </a:schemeClr>
                </a:solidFill>
                <a:latin typeface="Cambria" panose="02040503050406030204" pitchFamily="18" charset="0"/>
                <a:ea typeface="Cambria" panose="02040503050406030204" pitchFamily="18" charset="0"/>
                <a:cs typeface="Open Sans" panose="020B0606030504020204" pitchFamily="34" charset="0"/>
              </a:rPr>
              <a:t> </a:t>
            </a:r>
            <a:r>
              <a:rPr lang="en-US" sz="6600" b="1" dirty="0" err="1">
                <a:solidFill>
                  <a:schemeClr val="accent2">
                    <a:lumMod val="75000"/>
                  </a:schemeClr>
                </a:solidFill>
                <a:latin typeface="Cambria" panose="02040503050406030204" pitchFamily="18" charset="0"/>
                <a:ea typeface="Cambria" panose="02040503050406030204" pitchFamily="18" charset="0"/>
                <a:cs typeface="Open Sans" panose="020B0606030504020204" pitchFamily="34" charset="0"/>
              </a:rPr>
              <a:t>đọc</a:t>
            </a:r>
            <a:endParaRPr lang="en-US" sz="6600" b="1" dirty="0">
              <a:solidFill>
                <a:schemeClr val="accent2">
                  <a:lumMod val="75000"/>
                </a:schemeClr>
              </a:solidFill>
              <a:latin typeface="Cambria" panose="02040503050406030204" pitchFamily="18" charset="0"/>
              <a:ea typeface="Cambria" panose="02040503050406030204" pitchFamily="18" charset="0"/>
              <a:cs typeface="Open Sans" panose="020B0606030504020204" pitchFamily="34" charset="0"/>
            </a:endParaRPr>
          </a:p>
        </p:txBody>
      </p:sp>
      <p:sp>
        <p:nvSpPr>
          <p:cNvPr id="39" name="TextBox 38">
            <a:extLst>
              <a:ext uri="{FF2B5EF4-FFF2-40B4-BE49-F238E27FC236}">
                <a16:creationId xmlns:a16="http://schemas.microsoft.com/office/drawing/2014/main" id="{D3EE10B7-ECAE-EDFF-35A7-563F6F726E6A}"/>
              </a:ext>
            </a:extLst>
          </p:cNvPr>
          <p:cNvSpPr txBox="1"/>
          <p:nvPr/>
        </p:nvSpPr>
        <p:spPr>
          <a:xfrm>
            <a:off x="1981200" y="4381500"/>
            <a:ext cx="12268925" cy="3477875"/>
          </a:xfrm>
          <a:prstGeom prst="rect">
            <a:avLst/>
          </a:prstGeom>
          <a:noFill/>
        </p:spPr>
        <p:txBody>
          <a:bodyPr wrap="square" rtlCol="0">
            <a:spAutoFit/>
          </a:bodyPr>
          <a:lstStyle/>
          <a:p>
            <a:pPr marL="685800" indent="-685800" algn="just">
              <a:buFont typeface="Wingdings" panose="05000000000000000000" pitchFamily="2" charset="2"/>
              <a:buChar char="§"/>
            </a:pPr>
            <a:r>
              <a:rPr lang="vi-VN" sz="4400" dirty="0">
                <a:latin typeface="Cambria" panose="02040503050406030204" pitchFamily="18" charset="0"/>
                <a:ea typeface="Cambria" panose="02040503050406030204" pitchFamily="18" charset="0"/>
                <a:cs typeface="Open Sans" panose="020B0606030504020204" pitchFamily="34" charset="0"/>
              </a:rPr>
              <a:t>Đọc giọng chậm, trầm rõ rang</a:t>
            </a:r>
            <a:r>
              <a:rPr lang="en-US" sz="4400" dirty="0">
                <a:latin typeface="Cambria" panose="02040503050406030204" pitchFamily="18" charset="0"/>
                <a:ea typeface="Cambria" panose="02040503050406030204" pitchFamily="18" charset="0"/>
                <a:cs typeface="Open Sans" panose="020B0606030504020204" pitchFamily="34" charset="0"/>
              </a:rPr>
              <a:t> </a:t>
            </a:r>
            <a:r>
              <a:rPr lang="vi-VN" sz="4400" dirty="0">
                <a:latin typeface="Cambria" panose="02040503050406030204" pitchFamily="18" charset="0"/>
                <a:ea typeface="Cambria" panose="02040503050406030204" pitchFamily="18" charset="0"/>
                <a:cs typeface="Open Sans" panose="020B0606030504020204" pitchFamily="34" charset="0"/>
              </a:rPr>
              <a:t>với giọng kể chuyện thể hiện xót xa biết ơn</a:t>
            </a:r>
            <a:r>
              <a:rPr lang="en-US" sz="4400" dirty="0">
                <a:latin typeface="Cambria" panose="02040503050406030204" pitchFamily="18" charset="0"/>
                <a:ea typeface="Cambria" panose="02040503050406030204" pitchFamily="18" charset="0"/>
                <a:cs typeface="Open Sans" panose="020B0606030504020204" pitchFamily="34" charset="0"/>
              </a:rPr>
              <a:t>.</a:t>
            </a:r>
            <a:endParaRPr lang="vi-VN" sz="4400" dirty="0">
              <a:latin typeface="Cambria" panose="02040503050406030204" pitchFamily="18" charset="0"/>
              <a:ea typeface="Cambria" panose="02040503050406030204" pitchFamily="18" charset="0"/>
              <a:cs typeface="Open Sans" panose="020B0606030504020204" pitchFamily="34" charset="0"/>
            </a:endParaRPr>
          </a:p>
          <a:p>
            <a:pPr marL="685800" indent="-685800" algn="just">
              <a:buFont typeface="Wingdings" panose="05000000000000000000" pitchFamily="2" charset="2"/>
              <a:buChar char="§"/>
            </a:pPr>
            <a:r>
              <a:rPr lang="vi-VN" sz="4400" dirty="0">
                <a:latin typeface="Cambria" panose="02040503050406030204" pitchFamily="18" charset="0"/>
                <a:ea typeface="Cambria" panose="02040503050406030204" pitchFamily="18" charset="0"/>
                <a:cs typeface="Open Sans" panose="020B0606030504020204" pitchFamily="34" charset="0"/>
              </a:rPr>
              <a:t>Đọc giọng nhanh, vui tươi thể hiện tâm trạng tự hào, anh dũng, mãnh liệt.</a:t>
            </a:r>
          </a:p>
          <a:p>
            <a:pPr marL="685800" indent="-685800" algn="just">
              <a:buFont typeface="Wingdings" panose="05000000000000000000" pitchFamily="2" charset="2"/>
              <a:buChar char="§"/>
            </a:pPr>
            <a:r>
              <a:rPr lang="vi-VN" sz="4400" dirty="0">
                <a:latin typeface="Cambria" panose="02040503050406030204" pitchFamily="18" charset="0"/>
                <a:ea typeface="Cambria" panose="02040503050406030204" pitchFamily="18" charset="0"/>
                <a:cs typeface="Open Sans" panose="020B0606030504020204" pitchFamily="34" charset="0"/>
              </a:rPr>
              <a:t>Biết đổi giọng phù hợp nội dung từng khổ thơ</a:t>
            </a:r>
          </a:p>
        </p:txBody>
      </p:sp>
      <p:pic>
        <p:nvPicPr>
          <p:cNvPr id="42" name="Picture 41">
            <a:extLst>
              <a:ext uri="{FF2B5EF4-FFF2-40B4-BE49-F238E27FC236}">
                <a16:creationId xmlns:a16="http://schemas.microsoft.com/office/drawing/2014/main" id="{BA6ABD6E-C105-F44B-5CFE-E8D8E3246C39}"/>
              </a:ext>
            </a:extLst>
          </p:cNvPr>
          <p:cNvPicPr>
            <a:picLocks noChangeAspect="1"/>
          </p:cNvPicPr>
          <p:nvPr/>
        </p:nvPicPr>
        <p:blipFill>
          <a:blip r:embed="rId15"/>
          <a:stretch>
            <a:fillRect/>
          </a:stretch>
        </p:blipFill>
        <p:spPr>
          <a:xfrm>
            <a:off x="4544452" y="90819"/>
            <a:ext cx="9705673" cy="20850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barn(inVertical)">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randombar(horizont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E5"/>
        </a:solidFill>
        <a:effectLst/>
      </p:bgPr>
    </p:bg>
    <p:spTree>
      <p:nvGrpSpPr>
        <p:cNvPr id="1" name=""/>
        <p:cNvGrpSpPr/>
        <p:nvPr/>
      </p:nvGrpSpPr>
      <p:grpSpPr>
        <a:xfrm>
          <a:off x="0" y="0"/>
          <a:ext cx="0" cy="0"/>
          <a:chOff x="0" y="0"/>
          <a:chExt cx="0" cy="0"/>
        </a:xfrm>
      </p:grpSpPr>
      <p:sp>
        <p:nvSpPr>
          <p:cNvPr id="20" name="Freeform 3">
            <a:extLst>
              <a:ext uri="{FF2B5EF4-FFF2-40B4-BE49-F238E27FC236}">
                <a16:creationId xmlns:a16="http://schemas.microsoft.com/office/drawing/2014/main" id="{64C52943-CB02-75A0-E45F-B2D5F703415A}"/>
              </a:ext>
            </a:extLst>
          </p:cNvPr>
          <p:cNvSpPr/>
          <p:nvPr/>
        </p:nvSpPr>
        <p:spPr>
          <a:xfrm>
            <a:off x="4141160" y="683144"/>
            <a:ext cx="12436516" cy="8575156"/>
          </a:xfrm>
          <a:custGeom>
            <a:avLst/>
            <a:gdLst/>
            <a:ahLst/>
            <a:cxnLst/>
            <a:rect l="l" t="t" r="r" b="b"/>
            <a:pathLst>
              <a:path w="5920535" h="4277586">
                <a:moveTo>
                  <a:pt x="0" y="0"/>
                </a:moveTo>
                <a:lnTo>
                  <a:pt x="5920535" y="0"/>
                </a:lnTo>
                <a:lnTo>
                  <a:pt x="5920535" y="4277586"/>
                </a:lnTo>
                <a:lnTo>
                  <a:pt x="0" y="42775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dirty="0"/>
          </a:p>
        </p:txBody>
      </p:sp>
      <p:grpSp>
        <p:nvGrpSpPr>
          <p:cNvPr id="12" name="Group 12"/>
          <p:cNvGrpSpPr/>
          <p:nvPr/>
        </p:nvGrpSpPr>
        <p:grpSpPr>
          <a:xfrm>
            <a:off x="13174027" y="1984058"/>
            <a:ext cx="390525" cy="228600"/>
            <a:chOff x="0" y="0"/>
            <a:chExt cx="520700" cy="304800"/>
          </a:xfrm>
        </p:grpSpPr>
        <p:sp>
          <p:nvSpPr>
            <p:cNvPr id="13" name="Freeform 13"/>
            <p:cNvSpPr/>
            <p:nvPr/>
          </p:nvSpPr>
          <p:spPr>
            <a:xfrm>
              <a:off x="45720" y="46990"/>
              <a:ext cx="427990" cy="205740"/>
            </a:xfrm>
            <a:custGeom>
              <a:avLst/>
              <a:gdLst/>
              <a:ahLst/>
              <a:cxnLst/>
              <a:rect l="l" t="t" r="r" b="b"/>
              <a:pathLst>
                <a:path w="427990" h="205740">
                  <a:moveTo>
                    <a:pt x="335280" y="205740"/>
                  </a:moveTo>
                  <a:cubicBezTo>
                    <a:pt x="24130" y="137160"/>
                    <a:pt x="16510" y="125730"/>
                    <a:pt x="10160" y="111760"/>
                  </a:cubicBezTo>
                  <a:cubicBezTo>
                    <a:pt x="3810" y="97790"/>
                    <a:pt x="0" y="78740"/>
                    <a:pt x="5080" y="62230"/>
                  </a:cubicBezTo>
                  <a:cubicBezTo>
                    <a:pt x="11430" y="43180"/>
                    <a:pt x="34290" y="16510"/>
                    <a:pt x="52070" y="7620"/>
                  </a:cubicBezTo>
                  <a:cubicBezTo>
                    <a:pt x="67310" y="0"/>
                    <a:pt x="86360" y="1270"/>
                    <a:pt x="101600" y="5080"/>
                  </a:cubicBezTo>
                  <a:cubicBezTo>
                    <a:pt x="116840" y="8890"/>
                    <a:pt x="133350" y="20320"/>
                    <a:pt x="142240" y="33020"/>
                  </a:cubicBezTo>
                  <a:cubicBezTo>
                    <a:pt x="152400" y="45720"/>
                    <a:pt x="158750" y="64770"/>
                    <a:pt x="157480" y="80010"/>
                  </a:cubicBezTo>
                  <a:cubicBezTo>
                    <a:pt x="157480" y="95250"/>
                    <a:pt x="153670" y="114300"/>
                    <a:pt x="142240" y="127000"/>
                  </a:cubicBezTo>
                  <a:cubicBezTo>
                    <a:pt x="128270" y="142240"/>
                    <a:pt x="96520" y="156210"/>
                    <a:pt x="76200" y="157480"/>
                  </a:cubicBezTo>
                  <a:cubicBezTo>
                    <a:pt x="59690" y="157480"/>
                    <a:pt x="41910" y="148590"/>
                    <a:pt x="30480" y="138430"/>
                  </a:cubicBezTo>
                  <a:cubicBezTo>
                    <a:pt x="17780" y="128270"/>
                    <a:pt x="7620" y="111760"/>
                    <a:pt x="5080" y="96520"/>
                  </a:cubicBezTo>
                  <a:cubicBezTo>
                    <a:pt x="1270" y="81280"/>
                    <a:pt x="3810" y="60960"/>
                    <a:pt x="10160" y="46990"/>
                  </a:cubicBezTo>
                  <a:cubicBezTo>
                    <a:pt x="16510" y="33020"/>
                    <a:pt x="30480" y="17780"/>
                    <a:pt x="44450" y="11430"/>
                  </a:cubicBezTo>
                  <a:cubicBezTo>
                    <a:pt x="58420" y="3810"/>
                    <a:pt x="71120" y="2540"/>
                    <a:pt x="93980" y="3810"/>
                  </a:cubicBezTo>
                  <a:cubicBezTo>
                    <a:pt x="147320" y="3810"/>
                    <a:pt x="309880" y="29210"/>
                    <a:pt x="364490" y="53340"/>
                  </a:cubicBezTo>
                  <a:cubicBezTo>
                    <a:pt x="392430" y="66040"/>
                    <a:pt x="411480" y="80010"/>
                    <a:pt x="420370" y="97790"/>
                  </a:cubicBezTo>
                  <a:cubicBezTo>
                    <a:pt x="427990" y="114300"/>
                    <a:pt x="427990" y="137160"/>
                    <a:pt x="422910" y="152400"/>
                  </a:cubicBezTo>
                  <a:cubicBezTo>
                    <a:pt x="417830" y="168910"/>
                    <a:pt x="403860" y="186690"/>
                    <a:pt x="389890" y="195580"/>
                  </a:cubicBezTo>
                  <a:cubicBezTo>
                    <a:pt x="374650" y="204470"/>
                    <a:pt x="335280" y="205740"/>
                    <a:pt x="335280" y="205740"/>
                  </a:cubicBezTo>
                </a:path>
              </a:pathLst>
            </a:custGeom>
            <a:solidFill>
              <a:srgbClr val="ED4932"/>
            </a:solidFill>
            <a:ln cap="sq">
              <a:noFill/>
              <a:prstDash val="solid"/>
              <a:miter/>
            </a:ln>
          </p:spPr>
          <p:txBody>
            <a:bodyPr/>
            <a:lstStyle/>
            <a:p>
              <a:endParaRPr lang="en-US"/>
            </a:p>
          </p:txBody>
        </p:sp>
      </p:grpSp>
      <p:grpSp>
        <p:nvGrpSpPr>
          <p:cNvPr id="14" name="Group 14"/>
          <p:cNvGrpSpPr/>
          <p:nvPr/>
        </p:nvGrpSpPr>
        <p:grpSpPr>
          <a:xfrm>
            <a:off x="13676948" y="1593532"/>
            <a:ext cx="264795" cy="394335"/>
            <a:chOff x="0" y="0"/>
            <a:chExt cx="353060" cy="525780"/>
          </a:xfrm>
        </p:grpSpPr>
        <p:sp>
          <p:nvSpPr>
            <p:cNvPr id="15" name="Freeform 15"/>
            <p:cNvSpPr/>
            <p:nvPr/>
          </p:nvSpPr>
          <p:spPr>
            <a:xfrm>
              <a:off x="45720" y="49530"/>
              <a:ext cx="264160" cy="429260"/>
            </a:xfrm>
            <a:custGeom>
              <a:avLst/>
              <a:gdLst/>
              <a:ahLst/>
              <a:cxnLst/>
              <a:rect l="l" t="t" r="r" b="b"/>
              <a:pathLst>
                <a:path w="264160" h="429260">
                  <a:moveTo>
                    <a:pt x="5080" y="325120"/>
                  </a:moveTo>
                  <a:cubicBezTo>
                    <a:pt x="91440" y="83820"/>
                    <a:pt x="105410" y="39370"/>
                    <a:pt x="127000" y="20320"/>
                  </a:cubicBezTo>
                  <a:cubicBezTo>
                    <a:pt x="140970" y="7620"/>
                    <a:pt x="157480" y="2540"/>
                    <a:pt x="172720" y="1270"/>
                  </a:cubicBezTo>
                  <a:cubicBezTo>
                    <a:pt x="189230" y="0"/>
                    <a:pt x="208280" y="5080"/>
                    <a:pt x="220980" y="13970"/>
                  </a:cubicBezTo>
                  <a:cubicBezTo>
                    <a:pt x="233680" y="22860"/>
                    <a:pt x="246380" y="38100"/>
                    <a:pt x="251460" y="53340"/>
                  </a:cubicBezTo>
                  <a:cubicBezTo>
                    <a:pt x="256540" y="68580"/>
                    <a:pt x="256540" y="88900"/>
                    <a:pt x="252730" y="102870"/>
                  </a:cubicBezTo>
                  <a:cubicBezTo>
                    <a:pt x="247650" y="118110"/>
                    <a:pt x="237490" y="134620"/>
                    <a:pt x="222250" y="143510"/>
                  </a:cubicBezTo>
                  <a:cubicBezTo>
                    <a:pt x="204470" y="153670"/>
                    <a:pt x="170180" y="160020"/>
                    <a:pt x="149860" y="152400"/>
                  </a:cubicBezTo>
                  <a:cubicBezTo>
                    <a:pt x="129540" y="144780"/>
                    <a:pt x="106680" y="118110"/>
                    <a:pt x="101600" y="96520"/>
                  </a:cubicBezTo>
                  <a:cubicBezTo>
                    <a:pt x="97790" y="76200"/>
                    <a:pt x="107950" y="41910"/>
                    <a:pt x="120650" y="26670"/>
                  </a:cubicBezTo>
                  <a:cubicBezTo>
                    <a:pt x="130810" y="12700"/>
                    <a:pt x="148590" y="5080"/>
                    <a:pt x="165100" y="2540"/>
                  </a:cubicBezTo>
                  <a:cubicBezTo>
                    <a:pt x="180340" y="0"/>
                    <a:pt x="199390" y="1270"/>
                    <a:pt x="213360" y="10160"/>
                  </a:cubicBezTo>
                  <a:cubicBezTo>
                    <a:pt x="231140" y="20320"/>
                    <a:pt x="251460" y="40640"/>
                    <a:pt x="255270" y="69850"/>
                  </a:cubicBezTo>
                  <a:cubicBezTo>
                    <a:pt x="264160" y="130810"/>
                    <a:pt x="181610" y="317500"/>
                    <a:pt x="152400" y="372110"/>
                  </a:cubicBezTo>
                  <a:cubicBezTo>
                    <a:pt x="139700" y="393700"/>
                    <a:pt x="133350" y="406400"/>
                    <a:pt x="118110" y="414020"/>
                  </a:cubicBezTo>
                  <a:cubicBezTo>
                    <a:pt x="104140" y="422910"/>
                    <a:pt x="81280" y="429260"/>
                    <a:pt x="64770" y="424180"/>
                  </a:cubicBezTo>
                  <a:cubicBezTo>
                    <a:pt x="44450" y="419100"/>
                    <a:pt x="17780" y="398780"/>
                    <a:pt x="7620" y="379730"/>
                  </a:cubicBezTo>
                  <a:cubicBezTo>
                    <a:pt x="0" y="364490"/>
                    <a:pt x="5080" y="325120"/>
                    <a:pt x="5080" y="325120"/>
                  </a:cubicBezTo>
                </a:path>
              </a:pathLst>
            </a:custGeom>
            <a:solidFill>
              <a:srgbClr val="ED4932"/>
            </a:solidFill>
            <a:ln cap="sq">
              <a:noFill/>
              <a:prstDash val="solid"/>
              <a:miter/>
            </a:ln>
          </p:spPr>
          <p:txBody>
            <a:bodyPr/>
            <a:lstStyle/>
            <a:p>
              <a:endParaRPr lang="en-US"/>
            </a:p>
          </p:txBody>
        </p:sp>
      </p:grpSp>
      <p:sp>
        <p:nvSpPr>
          <p:cNvPr id="19" name="TextBox 18">
            <a:extLst>
              <a:ext uri="{FF2B5EF4-FFF2-40B4-BE49-F238E27FC236}">
                <a16:creationId xmlns:a16="http://schemas.microsoft.com/office/drawing/2014/main" id="{59705D17-F793-59D3-1880-1A72F7043ECE}"/>
              </a:ext>
            </a:extLst>
          </p:cNvPr>
          <p:cNvSpPr txBox="1"/>
          <p:nvPr/>
        </p:nvSpPr>
        <p:spPr>
          <a:xfrm>
            <a:off x="5669580" y="2409388"/>
            <a:ext cx="9265620" cy="2862322"/>
          </a:xfrm>
          <a:prstGeom prst="rect">
            <a:avLst/>
          </a:prstGeom>
          <a:noFill/>
        </p:spPr>
        <p:txBody>
          <a:bodyPr wrap="square">
            <a:spAutoFit/>
          </a:bodyPr>
          <a:lstStyle/>
          <a:p>
            <a:pPr algn="ctr"/>
            <a:r>
              <a:rPr lang="en-US" sz="6000" dirty="0" err="1">
                <a:solidFill>
                  <a:srgbClr val="000000"/>
                </a:solidFill>
                <a:latin typeface="Cambria" panose="02040503050406030204" pitchFamily="18" charset="0"/>
                <a:ea typeface="Cambria" panose="02040503050406030204" pitchFamily="18" charset="0"/>
                <a:cs typeface="Open Sans" panose="020B0606030504020204" pitchFamily="34" charset="0"/>
              </a:rPr>
              <a:t>Nêu</a:t>
            </a:r>
            <a:r>
              <a:rPr lang="en-US" sz="60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suy</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nghĩ</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cá</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nhân</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và</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nêu</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cảm</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xúc</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của</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mình</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sau</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khi</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học</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xong</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effectLst/>
                <a:latin typeface="Cambria" panose="02040503050406030204" pitchFamily="18" charset="0"/>
                <a:ea typeface="Cambria" panose="02040503050406030204" pitchFamily="18" charset="0"/>
                <a:cs typeface="Open Sans" panose="020B0606030504020204" pitchFamily="34" charset="0"/>
              </a:rPr>
              <a:t>bài</a:t>
            </a:r>
            <a:r>
              <a:rPr lang="en-US" sz="6000" dirty="0">
                <a:solidFill>
                  <a:srgbClr val="000000"/>
                </a:solidFill>
                <a:effectLst/>
                <a:latin typeface="Cambria" panose="02040503050406030204" pitchFamily="18" charset="0"/>
                <a:ea typeface="Cambria" panose="02040503050406030204" pitchFamily="18" charset="0"/>
                <a:cs typeface="Open Sans" panose="020B0606030504020204" pitchFamily="34" charset="0"/>
              </a:rPr>
              <a:t> </a:t>
            </a:r>
            <a:r>
              <a:rPr lang="en-US" sz="6000" dirty="0" err="1">
                <a:solidFill>
                  <a:srgbClr val="000000"/>
                </a:solidFill>
                <a:latin typeface="Cambria" panose="02040503050406030204" pitchFamily="18" charset="0"/>
                <a:ea typeface="Cambria" panose="02040503050406030204" pitchFamily="18" charset="0"/>
                <a:cs typeface="Open Sans" panose="020B0606030504020204" pitchFamily="34" charset="0"/>
              </a:rPr>
              <a:t>thơ</a:t>
            </a:r>
            <a:endParaRPr lang="en-US" sz="6000" dirty="0">
              <a:latin typeface="Cambria" panose="02040503050406030204" pitchFamily="18" charset="0"/>
              <a:ea typeface="Cambria" panose="02040503050406030204" pitchFamily="18" charset="0"/>
              <a:cs typeface="Open Sans" panose="020B0606030504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DA6D7E3-253C-40A1-8E6E-FAC130E91E30}"/>
              </a:ext>
            </a:extLst>
          </p:cNvPr>
          <p:cNvPicPr>
            <a:picLocks noChangeAspect="1"/>
          </p:cNvPicPr>
          <p:nvPr/>
        </p:nvPicPr>
        <p:blipFill>
          <a:blip r:embed="rId2"/>
          <a:stretch>
            <a:fillRect/>
          </a:stretch>
        </p:blipFill>
        <p:spPr>
          <a:xfrm>
            <a:off x="5562600" y="952500"/>
            <a:ext cx="6401355" cy="3868248"/>
          </a:xfrm>
          <a:prstGeom prst="rect">
            <a:avLst/>
          </a:prstGeom>
        </p:spPr>
      </p:pic>
      <p:pic>
        <p:nvPicPr>
          <p:cNvPr id="6" name="Picture 5">
            <a:extLst>
              <a:ext uri="{FF2B5EF4-FFF2-40B4-BE49-F238E27FC236}">
                <a16:creationId xmlns:a16="http://schemas.microsoft.com/office/drawing/2014/main" id="{8C634F02-B745-061F-6B81-6BBC3B3E64CB}"/>
              </a:ext>
            </a:extLst>
          </p:cNvPr>
          <p:cNvPicPr>
            <a:picLocks noChangeAspect="1"/>
          </p:cNvPicPr>
          <p:nvPr/>
        </p:nvPicPr>
        <p:blipFill>
          <a:blip r:embed="rId3"/>
          <a:stretch>
            <a:fillRect/>
          </a:stretch>
        </p:blipFill>
        <p:spPr>
          <a:xfrm>
            <a:off x="2895600" y="3390900"/>
            <a:ext cx="12193057" cy="4413887"/>
          </a:xfrm>
          <a:prstGeom prst="rect">
            <a:avLst/>
          </a:prstGeom>
        </p:spPr>
      </p:pic>
    </p:spTree>
    <p:extLst>
      <p:ext uri="{BB962C8B-B14F-4D97-AF65-F5344CB8AC3E}">
        <p14:creationId xmlns:p14="http://schemas.microsoft.com/office/powerpoint/2010/main" val="1893339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794A7974-D63B-460F-A1D5-7ABA71FED408}"/>
              </a:ext>
            </a:extLst>
          </p:cNvPr>
          <p:cNvSpPr/>
          <p:nvPr/>
        </p:nvSpPr>
        <p:spPr>
          <a:xfrm>
            <a:off x="245129" y="949569"/>
            <a:ext cx="17673453" cy="8356209"/>
          </a:xfrm>
          <a:prstGeom prst="roundRect">
            <a:avLst>
              <a:gd name="adj" fmla="val 11589"/>
            </a:avLst>
          </a:prstGeom>
          <a:solidFill>
            <a:sysClr val="window" lastClr="FFFFFF">
              <a:alpha val="91000"/>
            </a:sysClr>
          </a:solidFill>
          <a:ln w="76200" cap="flat" cmpd="sng" algn="ctr">
            <a:solidFill>
              <a:srgbClr val="4472C4">
                <a:lumMod val="50000"/>
              </a:srgbClr>
            </a:solidFill>
            <a:prstDash val="dash"/>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38">
            <a:extLst>
              <a:ext uri="{FF2B5EF4-FFF2-40B4-BE49-F238E27FC236}">
                <a16:creationId xmlns:a16="http://schemas.microsoft.com/office/drawing/2014/main" id="{0F3E3C92-2EF4-4C00-99A9-BD809E013F27}"/>
              </a:ext>
            </a:extLst>
          </p:cNvPr>
          <p:cNvGrpSpPr/>
          <p:nvPr/>
        </p:nvGrpSpPr>
        <p:grpSpPr>
          <a:xfrm>
            <a:off x="-388908" y="2016119"/>
            <a:ext cx="17794632" cy="6249963"/>
            <a:chOff x="-259271" y="738317"/>
            <a:chExt cx="11863088" cy="4166642"/>
          </a:xfrm>
        </p:grpSpPr>
        <p:sp>
          <p:nvSpPr>
            <p:cNvPr id="4" name="TextBox 27">
              <a:extLst>
                <a:ext uri="{FF2B5EF4-FFF2-40B4-BE49-F238E27FC236}">
                  <a16:creationId xmlns:a16="http://schemas.microsoft.com/office/drawing/2014/main" id="{678561FC-E39C-414F-9E2C-DDACAC56BFA9}"/>
                </a:ext>
              </a:extLst>
            </p:cNvPr>
            <p:cNvSpPr txBox="1"/>
            <p:nvPr/>
          </p:nvSpPr>
          <p:spPr>
            <a:xfrm>
              <a:off x="1063786" y="1150085"/>
              <a:ext cx="10540031" cy="3754874"/>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đúng và đọc diễn cảm, học thuộc lòng bài thơ “Việt Nam quê hương ta” biết đọc diễn cảm phù hợp nhấn giọng vào  những từ ngữ thể hiện cảm xúc yêu thương. Tự hào của tác giả đối vói quê hương. </a:t>
              </a: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hiểu: Nhận biết được các sự việc, cảnh vật qua lời kể tả của tác giả. Hiểu suy nghĩ, cảm xúc của tác giả đối với quê hương, đất nước. Hiểu các giá trị nghệ thuật của bài thơ dựa vào cách sử dụng từ ngữ, các biện pháp nghệ thuật so sánh nhân hóa trong bài thơ, từ đó thấy được hình ảnh đất nước Việt Nam tươi đẹp, thơ mộng và tràn đầy sức sống trong truyền thống và hiện tại. Hình ảnh con người Việt Nam dũng cảm, kiên cường, khéo léo và thủy chung. Nhận biết được hình ảnh thơ, thời gian, không gian được thể hiện trong bài thơ lục bát.</a:t>
              </a:r>
            </a:p>
          </p:txBody>
        </p:sp>
        <p:pic>
          <p:nvPicPr>
            <p:cNvPr id="5" name="Picture 36">
              <a:extLst>
                <a:ext uri="{FF2B5EF4-FFF2-40B4-BE49-F238E27FC236}">
                  <a16:creationId xmlns:a16="http://schemas.microsoft.com/office/drawing/2014/main" id="{0322F4A7-D62A-4E51-A6CA-EBC18C30A8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6220"/>
            <a:stretch/>
          </p:blipFill>
          <p:spPr>
            <a:xfrm>
              <a:off x="-259271" y="738317"/>
              <a:ext cx="1476824" cy="1307695"/>
            </a:xfrm>
            <a:prstGeom prst="rect">
              <a:avLst/>
            </a:prstGeom>
          </p:spPr>
        </p:pic>
      </p:grpSp>
      <p:pic>
        <p:nvPicPr>
          <p:cNvPr id="6" name="Picture 37">
            <a:extLst>
              <a:ext uri="{FF2B5EF4-FFF2-40B4-BE49-F238E27FC236}">
                <a16:creationId xmlns:a16="http://schemas.microsoft.com/office/drawing/2014/main" id="{AC0540DD-0529-4864-9DE6-742DB7FD09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90" t="5684" r="-18070" b="-5684"/>
          <a:stretch/>
        </p:blipFill>
        <p:spPr>
          <a:xfrm>
            <a:off x="381000" y="3543300"/>
            <a:ext cx="2215236" cy="1961543"/>
          </a:xfrm>
          <a:prstGeom prst="rect">
            <a:avLst/>
          </a:prstGeom>
        </p:spPr>
      </p:pic>
      <p:pic>
        <p:nvPicPr>
          <p:cNvPr id="7" name="Picture 6">
            <a:extLst>
              <a:ext uri="{FF2B5EF4-FFF2-40B4-BE49-F238E27FC236}">
                <a16:creationId xmlns:a16="http://schemas.microsoft.com/office/drawing/2014/main" id="{E7D38D39-4A99-4A29-B309-3270C7A76E3B}"/>
              </a:ext>
            </a:extLst>
          </p:cNvPr>
          <p:cNvPicPr>
            <a:picLocks noChangeAspect="1"/>
          </p:cNvPicPr>
          <p:nvPr/>
        </p:nvPicPr>
        <p:blipFill>
          <a:blip r:embed="rId3"/>
          <a:stretch>
            <a:fillRect/>
          </a:stretch>
        </p:blipFill>
        <p:spPr>
          <a:xfrm>
            <a:off x="1" y="947695"/>
            <a:ext cx="17731754" cy="1892972"/>
          </a:xfrm>
          <a:prstGeom prst="rect">
            <a:avLst/>
          </a:prstGeom>
        </p:spPr>
      </p:pic>
    </p:spTree>
    <p:extLst>
      <p:ext uri="{BB962C8B-B14F-4D97-AF65-F5344CB8AC3E}">
        <p14:creationId xmlns:p14="http://schemas.microsoft.com/office/powerpoint/2010/main" val="667723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8329F3-DDE2-7085-031B-FB0B0F91E03B}"/>
              </a:ext>
            </a:extLst>
          </p:cNvPr>
          <p:cNvSpPr/>
          <p:nvPr/>
        </p:nvSpPr>
        <p:spPr>
          <a:xfrm>
            <a:off x="1348606" y="2532588"/>
            <a:ext cx="7508931" cy="1191952"/>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Trường</a:t>
            </a:r>
            <a:r>
              <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Sơn</a:t>
            </a:r>
            <a:endPar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endParaRPr>
          </a:p>
        </p:txBody>
      </p:sp>
      <p:sp>
        <p:nvSpPr>
          <p:cNvPr id="8" name="Rectangle 7">
            <a:extLst>
              <a:ext uri="{FF2B5EF4-FFF2-40B4-BE49-F238E27FC236}">
                <a16:creationId xmlns:a16="http://schemas.microsoft.com/office/drawing/2014/main" id="{43056CC1-4C99-4F27-FEB2-158FBCB0AFFB}"/>
              </a:ext>
            </a:extLst>
          </p:cNvPr>
          <p:cNvSpPr/>
          <p:nvPr/>
        </p:nvSpPr>
        <p:spPr>
          <a:xfrm>
            <a:off x="9672743" y="2563497"/>
            <a:ext cx="7508931" cy="1191952"/>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đất</a:t>
            </a:r>
            <a:r>
              <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nghèo</a:t>
            </a:r>
            <a:endPar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endParaRPr>
          </a:p>
        </p:txBody>
      </p:sp>
      <p:sp>
        <p:nvSpPr>
          <p:cNvPr id="9" name="Rectangle 8">
            <a:extLst>
              <a:ext uri="{FF2B5EF4-FFF2-40B4-BE49-F238E27FC236}">
                <a16:creationId xmlns:a16="http://schemas.microsoft.com/office/drawing/2014/main" id="{D4641322-D37A-C77F-550A-807790BC3A2B}"/>
              </a:ext>
            </a:extLst>
          </p:cNvPr>
          <p:cNvSpPr/>
          <p:nvPr/>
        </p:nvSpPr>
        <p:spPr>
          <a:xfrm>
            <a:off x="9702679" y="4896477"/>
            <a:ext cx="7508931" cy="1191952"/>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áo</a:t>
            </a:r>
            <a:r>
              <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nâu</a:t>
            </a:r>
            <a:endPar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endParaRPr>
          </a:p>
        </p:txBody>
      </p:sp>
      <p:sp>
        <p:nvSpPr>
          <p:cNvPr id="11" name="Rectangle 10">
            <a:extLst>
              <a:ext uri="{FF2B5EF4-FFF2-40B4-BE49-F238E27FC236}">
                <a16:creationId xmlns:a16="http://schemas.microsoft.com/office/drawing/2014/main" id="{E2094304-45D8-5905-35EA-74886A1834A0}"/>
              </a:ext>
            </a:extLst>
          </p:cNvPr>
          <p:cNvSpPr/>
          <p:nvPr/>
        </p:nvSpPr>
        <p:spPr>
          <a:xfrm>
            <a:off x="1367656" y="4896477"/>
            <a:ext cx="7508931" cy="1191952"/>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sớm</a:t>
            </a:r>
            <a:r>
              <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chiều</a:t>
            </a:r>
            <a:endPar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endParaRPr>
          </a:p>
        </p:txBody>
      </p:sp>
      <p:sp>
        <p:nvSpPr>
          <p:cNvPr id="12" name="Rectangle 11">
            <a:extLst>
              <a:ext uri="{FF2B5EF4-FFF2-40B4-BE49-F238E27FC236}">
                <a16:creationId xmlns:a16="http://schemas.microsoft.com/office/drawing/2014/main" id="{98E7DCD3-5429-E404-849B-6E1FB0FC8B45}"/>
              </a:ext>
            </a:extLst>
          </p:cNvPr>
          <p:cNvSpPr/>
          <p:nvPr/>
        </p:nvSpPr>
        <p:spPr>
          <a:xfrm>
            <a:off x="4800600" y="6997383"/>
            <a:ext cx="7508931" cy="1191952"/>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quân</a:t>
            </a:r>
            <a:r>
              <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thù</a:t>
            </a:r>
            <a:endPar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endParaRPr>
          </a:p>
        </p:txBody>
      </p:sp>
      <p:pic>
        <p:nvPicPr>
          <p:cNvPr id="2" name="Picture 1">
            <a:extLst>
              <a:ext uri="{FF2B5EF4-FFF2-40B4-BE49-F238E27FC236}">
                <a16:creationId xmlns:a16="http://schemas.microsoft.com/office/drawing/2014/main" id="{87DFA51B-7802-6BBA-8534-C25F80493FFA}"/>
              </a:ext>
            </a:extLst>
          </p:cNvPr>
          <p:cNvPicPr>
            <a:picLocks noChangeAspect="1"/>
          </p:cNvPicPr>
          <p:nvPr/>
        </p:nvPicPr>
        <p:blipFill>
          <a:blip r:embed="rId3"/>
          <a:stretch>
            <a:fillRect/>
          </a:stretch>
        </p:blipFill>
        <p:spPr>
          <a:xfrm>
            <a:off x="4570267" y="347158"/>
            <a:ext cx="9821507" cy="1621677"/>
          </a:xfrm>
          <a:prstGeom prst="rect">
            <a:avLst/>
          </a:prstGeom>
        </p:spPr>
      </p:pic>
    </p:spTree>
    <p:extLst>
      <p:ext uri="{BB962C8B-B14F-4D97-AF65-F5344CB8AC3E}">
        <p14:creationId xmlns:p14="http://schemas.microsoft.com/office/powerpoint/2010/main" val="3819389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912950-4F18-16BB-EE7D-7D56D7B85834}"/>
              </a:ext>
            </a:extLst>
          </p:cNvPr>
          <p:cNvSpPr/>
          <p:nvPr/>
        </p:nvSpPr>
        <p:spPr>
          <a:xfrm>
            <a:off x="1501617" y="2345576"/>
            <a:ext cx="15339194" cy="4245723"/>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5400" dirty="0">
                <a:solidFill>
                  <a:srgbClr val="000000"/>
                </a:solidFill>
              </a:rPr>
              <a:t>Quê hương /biết mấy thân yêu/</a:t>
            </a:r>
          </a:p>
          <a:p>
            <a:pPr algn="ctr"/>
            <a:r>
              <a:rPr lang="vi-VN" sz="5400" dirty="0">
                <a:solidFill>
                  <a:srgbClr val="000000"/>
                </a:solidFill>
              </a:rPr>
              <a:t>Bao nhiêu đời /đã chịu nhiều thương đau/</a:t>
            </a:r>
          </a:p>
          <a:p>
            <a:pPr algn="ctr"/>
            <a:r>
              <a:rPr lang="vi-VN" sz="5400" dirty="0">
                <a:solidFill>
                  <a:srgbClr val="000000"/>
                </a:solidFill>
              </a:rPr>
              <a:t>Mặt người/ vất vả in sâu/</a:t>
            </a:r>
          </a:p>
          <a:p>
            <a:pPr algn="ctr"/>
            <a:r>
              <a:rPr lang="vi-VN" sz="5400" dirty="0">
                <a:solidFill>
                  <a:srgbClr val="000000"/>
                </a:solidFill>
              </a:rPr>
              <a:t>Gái trai /cũng một áo nâu /nhuộm bùn.//</a:t>
            </a:r>
          </a:p>
        </p:txBody>
      </p:sp>
      <p:pic>
        <p:nvPicPr>
          <p:cNvPr id="7" name="Picture 6">
            <a:extLst>
              <a:ext uri="{FF2B5EF4-FFF2-40B4-BE49-F238E27FC236}">
                <a16:creationId xmlns:a16="http://schemas.microsoft.com/office/drawing/2014/main" id="{E8AC4994-AC1A-08CF-E7D3-92722B0B429F}"/>
              </a:ext>
            </a:extLst>
          </p:cNvPr>
          <p:cNvPicPr>
            <a:picLocks noChangeAspect="1"/>
          </p:cNvPicPr>
          <p:nvPr/>
        </p:nvPicPr>
        <p:blipFill>
          <a:blip r:embed="rId2"/>
          <a:stretch>
            <a:fillRect/>
          </a:stretch>
        </p:blipFill>
        <p:spPr>
          <a:xfrm>
            <a:off x="5334000" y="266700"/>
            <a:ext cx="6608637" cy="1609483"/>
          </a:xfrm>
          <a:prstGeom prst="rect">
            <a:avLst/>
          </a:prstGeom>
        </p:spPr>
      </p:pic>
    </p:spTree>
    <p:extLst>
      <p:ext uri="{BB962C8B-B14F-4D97-AF65-F5344CB8AC3E}">
        <p14:creationId xmlns:p14="http://schemas.microsoft.com/office/powerpoint/2010/main" val="1031750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595868-6146-2D75-1BE1-C22CC0A5EAFD}"/>
              </a:ext>
            </a:extLst>
          </p:cNvPr>
          <p:cNvSpPr/>
          <p:nvPr/>
        </p:nvSpPr>
        <p:spPr>
          <a:xfrm>
            <a:off x="1447800" y="2628900"/>
            <a:ext cx="16154400" cy="119195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vi-VN" sz="6000" b="1" i="1" dirty="0">
                <a:solidFill>
                  <a:prstClr val="black"/>
                </a:solidFill>
                <a:latin typeface="Cambria" panose="02040503050406030204" pitchFamily="18" charset="0"/>
                <a:ea typeface="Cambria" panose="02040503050406030204" pitchFamily="18" charset="0"/>
                <a:cs typeface="Open Sans" panose="020B0606030504020204" pitchFamily="34" charset="0"/>
              </a:rPr>
              <a:t>Áo nâu: </a:t>
            </a:r>
            <a:r>
              <a:rPr lang="vi-VN" sz="6000" i="1" dirty="0">
                <a:solidFill>
                  <a:prstClr val="black"/>
                </a:solidFill>
                <a:latin typeface="Cambria" panose="02040503050406030204" pitchFamily="18" charset="0"/>
                <a:ea typeface="Cambria" panose="02040503050406030204" pitchFamily="18" charset="0"/>
                <a:cs typeface="Open Sans" panose="020B0606030504020204" pitchFamily="34" charset="0"/>
              </a:rPr>
              <a:t>vải ngày xưa dệt và được nhuộm từ lá cây hay bùn có màu nâu. </a:t>
            </a:r>
            <a:endParaRPr kumimoji="0" lang="en-US" sz="6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pic>
        <p:nvPicPr>
          <p:cNvPr id="4" name="Picture 3">
            <a:extLst>
              <a:ext uri="{FF2B5EF4-FFF2-40B4-BE49-F238E27FC236}">
                <a16:creationId xmlns:a16="http://schemas.microsoft.com/office/drawing/2014/main" id="{79AD1F00-0A42-D310-3A11-996381142E77}"/>
              </a:ext>
            </a:extLst>
          </p:cNvPr>
          <p:cNvPicPr>
            <a:picLocks noChangeAspect="1"/>
          </p:cNvPicPr>
          <p:nvPr/>
        </p:nvPicPr>
        <p:blipFill>
          <a:blip r:embed="rId2"/>
          <a:stretch>
            <a:fillRect/>
          </a:stretch>
        </p:blipFill>
        <p:spPr>
          <a:xfrm>
            <a:off x="5410200" y="190500"/>
            <a:ext cx="7462151" cy="1627773"/>
          </a:xfrm>
          <a:prstGeom prst="rect">
            <a:avLst/>
          </a:prstGeom>
        </p:spPr>
      </p:pic>
      <p:sp>
        <p:nvSpPr>
          <p:cNvPr id="5" name="Rectangle 4">
            <a:extLst>
              <a:ext uri="{FF2B5EF4-FFF2-40B4-BE49-F238E27FC236}">
                <a16:creationId xmlns:a16="http://schemas.microsoft.com/office/drawing/2014/main" id="{956230F1-24ED-044D-BA40-3C5E042C3060}"/>
              </a:ext>
            </a:extLst>
          </p:cNvPr>
          <p:cNvSpPr/>
          <p:nvPr/>
        </p:nvSpPr>
        <p:spPr>
          <a:xfrm>
            <a:off x="1295400" y="5753100"/>
            <a:ext cx="16154400" cy="119195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vi-VN" sz="6000" b="1" i="1" dirty="0">
                <a:solidFill>
                  <a:prstClr val="black"/>
                </a:solidFill>
                <a:latin typeface="Cambria" panose="02040503050406030204" pitchFamily="18" charset="0"/>
                <a:ea typeface="Cambria" panose="02040503050406030204" pitchFamily="18" charset="0"/>
                <a:cs typeface="Open Sans" panose="020B0606030504020204" pitchFamily="34" charset="0"/>
              </a:rPr>
              <a:t>Anh h</a:t>
            </a:r>
            <a:r>
              <a:rPr lang="en-US" sz="6000" b="1" i="1" dirty="0">
                <a:solidFill>
                  <a:prstClr val="black"/>
                </a:solidFill>
                <a:latin typeface="Cambria" panose="02040503050406030204" pitchFamily="18" charset="0"/>
                <a:ea typeface="Cambria" panose="02040503050406030204" pitchFamily="18" charset="0"/>
                <a:cs typeface="Open Sans" panose="020B0606030504020204" pitchFamily="34" charset="0"/>
              </a:rPr>
              <a:t>ù</a:t>
            </a:r>
            <a:r>
              <a:rPr lang="vi-VN" sz="6000" b="1" i="1" dirty="0">
                <a:solidFill>
                  <a:prstClr val="black"/>
                </a:solidFill>
                <a:latin typeface="Cambria" panose="02040503050406030204" pitchFamily="18" charset="0"/>
                <a:ea typeface="Cambria" panose="02040503050406030204" pitchFamily="18" charset="0"/>
                <a:cs typeface="Open Sans" panose="020B0606030504020204" pitchFamily="34" charset="0"/>
              </a:rPr>
              <a:t>ng</a:t>
            </a:r>
            <a:r>
              <a:rPr lang="en-US" sz="6000" b="1" i="1" dirty="0">
                <a:solidFill>
                  <a:prstClr val="black"/>
                </a:solidFill>
                <a:latin typeface="Cambria" panose="02040503050406030204" pitchFamily="18" charset="0"/>
                <a:ea typeface="Cambria" panose="02040503050406030204" pitchFamily="18" charset="0"/>
                <a:cs typeface="Open Sans" panose="020B0606030504020204" pitchFamily="34" charset="0"/>
              </a:rPr>
              <a:t>:</a:t>
            </a:r>
            <a:r>
              <a:rPr lang="vi-VN" sz="6000" b="1" i="1" dirty="0">
                <a:solidFill>
                  <a:prstClr val="black"/>
                </a:solidFill>
                <a:latin typeface="Cambria" panose="02040503050406030204" pitchFamily="18" charset="0"/>
                <a:ea typeface="Cambria" panose="02040503050406030204" pitchFamily="18" charset="0"/>
                <a:cs typeface="Open Sans" panose="020B0606030504020204" pitchFamily="34" charset="0"/>
              </a:rPr>
              <a:t> </a:t>
            </a:r>
            <a:r>
              <a:rPr lang="vi-VN" sz="6000" i="1" dirty="0">
                <a:solidFill>
                  <a:prstClr val="black"/>
                </a:solidFill>
                <a:latin typeface="Cambria" panose="02040503050406030204" pitchFamily="18" charset="0"/>
                <a:ea typeface="Cambria" panose="02040503050406030204" pitchFamily="18" charset="0"/>
                <a:cs typeface="Open Sans" panose="020B0606030504020204" pitchFamily="34" charset="0"/>
              </a:rPr>
              <a:t>là một con người đã chiến đấu với nghịch cảnh thông qua những chiến công của sự khéo léo, can đảm hoặc sức mạnh trong khi đối mặt với các nguy hiểm. </a:t>
            </a:r>
            <a:endParaRPr kumimoji="0" lang="en-US" sz="6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Tree>
    <p:extLst>
      <p:ext uri="{BB962C8B-B14F-4D97-AF65-F5344CB8AC3E}">
        <p14:creationId xmlns:p14="http://schemas.microsoft.com/office/powerpoint/2010/main" val="2108197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1AE6B6D-237B-384E-3B28-E3D580437EEA}"/>
              </a:ext>
            </a:extLst>
          </p:cNvPr>
          <p:cNvGrpSpPr/>
          <p:nvPr/>
        </p:nvGrpSpPr>
        <p:grpSpPr>
          <a:xfrm>
            <a:off x="876300" y="1604455"/>
            <a:ext cx="16878300" cy="1621688"/>
            <a:chOff x="-10886" y="3843650"/>
            <a:chExt cx="18109790" cy="1621688"/>
          </a:xfrm>
        </p:grpSpPr>
        <p:sp>
          <p:nvSpPr>
            <p:cNvPr id="9" name="Rectangle 8">
              <a:extLst>
                <a:ext uri="{FF2B5EF4-FFF2-40B4-BE49-F238E27FC236}">
                  <a16:creationId xmlns:a16="http://schemas.microsoft.com/office/drawing/2014/main" id="{9C25941B-CE7B-56C3-A927-D5B0CCDFB32B}"/>
                </a:ext>
              </a:extLst>
            </p:cNvPr>
            <p:cNvSpPr/>
            <p:nvPr/>
          </p:nvSpPr>
          <p:spPr>
            <a:xfrm>
              <a:off x="-10886" y="3843650"/>
              <a:ext cx="17501419" cy="1553007"/>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9007FD46-13D0-30CB-7BB7-12C21476E10D}"/>
                </a:ext>
              </a:extLst>
            </p:cNvPr>
            <p:cNvSpPr/>
            <p:nvPr/>
          </p:nvSpPr>
          <p:spPr>
            <a:xfrm>
              <a:off x="17388523" y="4133000"/>
              <a:ext cx="710381" cy="1006895"/>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latin typeface="Cambria" panose="02040503050406030204" pitchFamily="18" charset="0"/>
                  <a:ea typeface="Cambria" panose="02040503050406030204" pitchFamily="18" charset="0"/>
                </a:rPr>
                <a:t>1</a:t>
              </a:r>
            </a:p>
          </p:txBody>
        </p:sp>
        <p:sp>
          <p:nvSpPr>
            <p:cNvPr id="11" name="TextBox 10">
              <a:extLst>
                <a:ext uri="{FF2B5EF4-FFF2-40B4-BE49-F238E27FC236}">
                  <a16:creationId xmlns:a16="http://schemas.microsoft.com/office/drawing/2014/main" id="{40214647-58D6-85F8-F2CE-8124F02EB9F3}"/>
                </a:ext>
              </a:extLst>
            </p:cNvPr>
            <p:cNvSpPr txBox="1"/>
            <p:nvPr/>
          </p:nvSpPr>
          <p:spPr>
            <a:xfrm>
              <a:off x="189096" y="3895678"/>
              <a:ext cx="16764001" cy="1569660"/>
            </a:xfrm>
            <a:prstGeom prst="rect">
              <a:avLst/>
            </a:prstGeom>
            <a:noFill/>
          </p:spPr>
          <p:txBody>
            <a:bodyPr wrap="square">
              <a:spAutoFit/>
            </a:bodyPr>
            <a:lstStyle/>
            <a:p>
              <a:pPr algn="just"/>
              <a:r>
                <a:rPr lang="vi-VN" sz="4800" i="0" dirty="0">
                  <a:solidFill>
                    <a:srgbClr val="000000"/>
                  </a:solidFill>
                  <a:effectLst/>
                  <a:latin typeface="Cambria" panose="02040503050406030204" pitchFamily="18" charset="0"/>
                  <a:ea typeface="Cambria" panose="02040503050406030204" pitchFamily="18" charset="0"/>
                </a:rPr>
                <a:t>Khổ thơ đầu tiên giới thiệu cảnh sắc thiên nhiên Việt Nam đẹp như thế nào?</a:t>
              </a:r>
            </a:p>
          </p:txBody>
        </p:sp>
      </p:grpSp>
      <p:sp>
        <p:nvSpPr>
          <p:cNvPr id="17" name="TextBox 16">
            <a:extLst>
              <a:ext uri="{FF2B5EF4-FFF2-40B4-BE49-F238E27FC236}">
                <a16:creationId xmlns:a16="http://schemas.microsoft.com/office/drawing/2014/main" id="{FCF35A9B-0B34-6768-9DEE-7BFD700FFD1B}"/>
              </a:ext>
            </a:extLst>
          </p:cNvPr>
          <p:cNvSpPr txBox="1"/>
          <p:nvPr/>
        </p:nvSpPr>
        <p:spPr>
          <a:xfrm>
            <a:off x="990600" y="3619500"/>
            <a:ext cx="9144000" cy="6001643"/>
          </a:xfrm>
          <a:prstGeom prst="rect">
            <a:avLst/>
          </a:prstGeom>
          <a:noFill/>
        </p:spPr>
        <p:txBody>
          <a:bodyPr wrap="square">
            <a:spAutoFit/>
          </a:bodyPr>
          <a:lstStyle/>
          <a:p>
            <a:pPr algn="just"/>
            <a:r>
              <a:rPr lang="vi-VN" sz="4800" dirty="0">
                <a:solidFill>
                  <a:srgbClr val="C00000"/>
                </a:solidFill>
                <a:latin typeface="Cambria" panose="02040503050406030204" pitchFamily="18" charset="0"/>
                <a:ea typeface="Cambria" panose="02040503050406030204" pitchFamily="18" charset="0"/>
              </a:rPr>
              <a:t>Qua khổ thơ đầu tiên, vẻ đẹp cảnh sắc thiên nhiên Việt Nam được mô tả: biển lúa mênh mông, có những cánh cò bay </a:t>
            </a:r>
            <a:r>
              <a:rPr lang="en-US" sz="4800" dirty="0">
                <a:solidFill>
                  <a:srgbClr val="C00000"/>
                </a:solidFill>
                <a:latin typeface="Cambria" panose="02040503050406030204" pitchFamily="18" charset="0"/>
                <a:ea typeface="Cambria" panose="02040503050406030204" pitchFamily="18" charset="0"/>
              </a:rPr>
              <a:t>r</a:t>
            </a:r>
            <a:r>
              <a:rPr lang="vi-VN" sz="4800" dirty="0">
                <a:solidFill>
                  <a:srgbClr val="C00000"/>
                </a:solidFill>
                <a:latin typeface="Cambria" panose="02040503050406030204" pitchFamily="18" charset="0"/>
                <a:ea typeface="Cambria" panose="02040503050406030204" pitchFamily="18" charset="0"/>
              </a:rPr>
              <a:t>ập </a:t>
            </a:r>
            <a:r>
              <a:rPr lang="en-US" sz="4800" dirty="0">
                <a:solidFill>
                  <a:srgbClr val="C00000"/>
                </a:solidFill>
                <a:latin typeface="Cambria" panose="02040503050406030204" pitchFamily="18" charset="0"/>
                <a:ea typeface="Cambria" panose="02040503050406030204" pitchFamily="18" charset="0"/>
              </a:rPr>
              <a:t>r</a:t>
            </a:r>
            <a:r>
              <a:rPr lang="vi-VN" sz="4800" dirty="0">
                <a:solidFill>
                  <a:srgbClr val="C00000"/>
                </a:solidFill>
                <a:latin typeface="Cambria" panose="02040503050406030204" pitchFamily="18" charset="0"/>
                <a:ea typeface="Cambria" panose="02040503050406030204" pitchFamily="18" charset="0"/>
              </a:rPr>
              <a:t>ờn, nhìn ra xa mây che mờ thoáng đỉnh Trường Sơn mỗi sớm mai và khi chiều tà. Cảnh sắc thiên nhiên thật non nước hữu tình. </a:t>
            </a:r>
            <a:endParaRPr lang="en-US" sz="4800" b="1" i="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1163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1AE6B6D-237B-384E-3B28-E3D580437EEA}"/>
              </a:ext>
            </a:extLst>
          </p:cNvPr>
          <p:cNvGrpSpPr/>
          <p:nvPr/>
        </p:nvGrpSpPr>
        <p:grpSpPr>
          <a:xfrm>
            <a:off x="876300" y="1255798"/>
            <a:ext cx="16878300" cy="1647362"/>
            <a:chOff x="-10886" y="3843650"/>
            <a:chExt cx="18109790" cy="1647362"/>
          </a:xfrm>
        </p:grpSpPr>
        <p:sp>
          <p:nvSpPr>
            <p:cNvPr id="9" name="Rectangle 8">
              <a:extLst>
                <a:ext uri="{FF2B5EF4-FFF2-40B4-BE49-F238E27FC236}">
                  <a16:creationId xmlns:a16="http://schemas.microsoft.com/office/drawing/2014/main" id="{9C25941B-CE7B-56C3-A927-D5B0CCDFB32B}"/>
                </a:ext>
              </a:extLst>
            </p:cNvPr>
            <p:cNvSpPr/>
            <p:nvPr/>
          </p:nvSpPr>
          <p:spPr>
            <a:xfrm>
              <a:off x="-10886" y="3843650"/>
              <a:ext cx="17501419" cy="1553007"/>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9007FD46-13D0-30CB-7BB7-12C21476E10D}"/>
                </a:ext>
              </a:extLst>
            </p:cNvPr>
            <p:cNvSpPr/>
            <p:nvPr/>
          </p:nvSpPr>
          <p:spPr>
            <a:xfrm>
              <a:off x="17388523" y="4133000"/>
              <a:ext cx="710381" cy="1006895"/>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3</a:t>
              </a:r>
              <a:endPar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40214647-58D6-85F8-F2CE-8124F02EB9F3}"/>
                </a:ext>
              </a:extLst>
            </p:cNvPr>
            <p:cNvSpPr txBox="1"/>
            <p:nvPr/>
          </p:nvSpPr>
          <p:spPr>
            <a:xfrm>
              <a:off x="29994" y="3921352"/>
              <a:ext cx="17081705"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Tác giả muốn nói điều gì về đất nước, con người Việt Nam qua hai khổ thơ cuối?</a:t>
              </a:r>
            </a:p>
          </p:txBody>
        </p:sp>
      </p:grpSp>
      <p:sp>
        <p:nvSpPr>
          <p:cNvPr id="17" name="TextBox 16">
            <a:extLst>
              <a:ext uri="{FF2B5EF4-FFF2-40B4-BE49-F238E27FC236}">
                <a16:creationId xmlns:a16="http://schemas.microsoft.com/office/drawing/2014/main" id="{FCF35A9B-0B34-6768-9DEE-7BFD700FFD1B}"/>
              </a:ext>
            </a:extLst>
          </p:cNvPr>
          <p:cNvSpPr txBox="1"/>
          <p:nvPr/>
        </p:nvSpPr>
        <p:spPr>
          <a:xfrm>
            <a:off x="1143000" y="3619500"/>
            <a:ext cx="16029844" cy="4524315"/>
          </a:xfrm>
          <a:prstGeom prst="rect">
            <a:avLst/>
          </a:prstGeom>
          <a:noFill/>
        </p:spPr>
        <p:txBody>
          <a:bodyPr wrap="square">
            <a:spAutoFit/>
          </a:bodyPr>
          <a:lstStyle/>
          <a:p>
            <a:pPr lvl="0" algn="just"/>
            <a:r>
              <a:rPr lang="en-US" sz="4800" dirty="0">
                <a:solidFill>
                  <a:srgbClr val="FF0000"/>
                </a:solidFill>
                <a:latin typeface="Cambria" panose="02040503050406030204" pitchFamily="18" charset="0"/>
                <a:ea typeface="Cambria" panose="02040503050406030204" pitchFamily="18" charset="0"/>
              </a:rPr>
              <a:t>   </a:t>
            </a:r>
            <a:r>
              <a:rPr lang="vi-VN" sz="4800" dirty="0">
                <a:solidFill>
                  <a:srgbClr val="FF0000"/>
                </a:solidFill>
                <a:latin typeface="Cambria" panose="02040503050406030204" pitchFamily="18" charset="0"/>
                <a:ea typeface="Cambria" panose="02040503050406030204" pitchFamily="18" charset="0"/>
              </a:rPr>
              <a:t>Qua hai khổ thơ cuối, tác giả muốn nói về đất nước, con người Việt Nam: </a:t>
            </a:r>
            <a:r>
              <a:rPr lang="vi-VN" sz="4800" i="1" dirty="0">
                <a:solidFill>
                  <a:srgbClr val="FF0000"/>
                </a:solidFill>
                <a:latin typeface="Cambria" panose="02040503050406030204" pitchFamily="18" charset="0"/>
                <a:ea typeface="Cambria" panose="02040503050406030204" pitchFamily="18" charset="0"/>
              </a:rPr>
              <a:t>Việt Nam có thời tiết ôn hoà, cây cối phát triển, thiên nhiên thuận lợi cho trồng trọt sản xuất nông nghiệp. Con người Việt Nam tình cảm, chung thuỷ, tài năng, mỗi người một vẻ, mỗi vùng một đặc trưng riêng, làm nên một đất nước tài hoa, xinh đẹp.</a:t>
            </a:r>
            <a:endParaRPr kumimoji="0" lang="en-US" sz="4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841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E5"/>
        </a:solidFill>
        <a:effectLst/>
      </p:bgPr>
    </p:bg>
    <p:spTree>
      <p:nvGrpSpPr>
        <p:cNvPr id="1" name=""/>
        <p:cNvGrpSpPr/>
        <p:nvPr/>
      </p:nvGrpSpPr>
      <p:grpSpPr>
        <a:xfrm>
          <a:off x="0" y="0"/>
          <a:ext cx="0" cy="0"/>
          <a:chOff x="0" y="0"/>
          <a:chExt cx="0" cy="0"/>
        </a:xfrm>
      </p:grpSpPr>
      <p:sp>
        <p:nvSpPr>
          <p:cNvPr id="20" name="Freeform 3">
            <a:extLst>
              <a:ext uri="{FF2B5EF4-FFF2-40B4-BE49-F238E27FC236}">
                <a16:creationId xmlns:a16="http://schemas.microsoft.com/office/drawing/2014/main" id="{64C52943-CB02-75A0-E45F-B2D5F703415A}"/>
              </a:ext>
            </a:extLst>
          </p:cNvPr>
          <p:cNvSpPr/>
          <p:nvPr/>
        </p:nvSpPr>
        <p:spPr>
          <a:xfrm>
            <a:off x="4141160" y="683144"/>
            <a:ext cx="12436516" cy="8575156"/>
          </a:xfrm>
          <a:custGeom>
            <a:avLst/>
            <a:gdLst/>
            <a:ahLst/>
            <a:cxnLst/>
            <a:rect l="l" t="t" r="r" b="b"/>
            <a:pathLst>
              <a:path w="5920535" h="4277586">
                <a:moveTo>
                  <a:pt x="0" y="0"/>
                </a:moveTo>
                <a:lnTo>
                  <a:pt x="5920535" y="0"/>
                </a:lnTo>
                <a:lnTo>
                  <a:pt x="5920535" y="4277586"/>
                </a:lnTo>
                <a:lnTo>
                  <a:pt x="0" y="42775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59705D17-F793-59D3-1880-1A72F7043ECE}"/>
              </a:ext>
            </a:extLst>
          </p:cNvPr>
          <p:cNvSpPr txBox="1"/>
          <p:nvPr/>
        </p:nvSpPr>
        <p:spPr>
          <a:xfrm>
            <a:off x="5669580" y="2409388"/>
            <a:ext cx="9265620" cy="5078313"/>
          </a:xfrm>
          <a:prstGeom prst="rect">
            <a:avLst/>
          </a:prstGeom>
          <a:noFill/>
        </p:spPr>
        <p:txBody>
          <a:bodyPr wrap="square">
            <a:spAutoFit/>
          </a:bodyPr>
          <a:lstStyle/>
          <a:p>
            <a:pPr lvl="0" algn="ctr"/>
            <a:r>
              <a:rPr lang="vi-VN" sz="5400" dirty="0">
                <a:solidFill>
                  <a:srgbClr val="000000"/>
                </a:solidFill>
                <a:latin typeface="Cambria" panose="02040503050406030204" pitchFamily="18" charset="0"/>
                <a:ea typeface="Cambria" panose="02040503050406030204" pitchFamily="18" charset="0"/>
                <a:cs typeface="Open Sans" panose="020B0606030504020204" pitchFamily="34" charset="0"/>
              </a:rPr>
              <a:t>Cảnh sắc Việt Nam ta đẹp rạng ngời trong non nước hữu tình, con người Việt đậm tình mà anh dũng, gan dạ. Là người Việt Nam, tự hào biết bao từng giá trị, vẻ đẹp quê hương.</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
        <p:nvSpPr>
          <p:cNvPr id="16" name="TextBox 15">
            <a:extLst>
              <a:ext uri="{FF2B5EF4-FFF2-40B4-BE49-F238E27FC236}">
                <a16:creationId xmlns:a16="http://schemas.microsoft.com/office/drawing/2014/main" id="{84C9A045-28A6-4CF3-A8CC-9B50C0B026BF}"/>
              </a:ext>
            </a:extLst>
          </p:cNvPr>
          <p:cNvSpPr txBox="1"/>
          <p:nvPr/>
        </p:nvSpPr>
        <p:spPr>
          <a:xfrm>
            <a:off x="5726608" y="1149074"/>
            <a:ext cx="9265620" cy="1015663"/>
          </a:xfrm>
          <a:prstGeom prst="rect">
            <a:avLst/>
          </a:prstGeom>
          <a:noFill/>
        </p:spPr>
        <p:txBody>
          <a:bodyPr wrap="square">
            <a:spAutoFit/>
          </a:bodyPr>
          <a:lstStyle/>
          <a:p>
            <a:pPr lvl="0" algn="ctr"/>
            <a:r>
              <a:rPr lang="en-US" sz="6000" b="1">
                <a:solidFill>
                  <a:srgbClr val="FF0000"/>
                </a:solidFill>
                <a:latin typeface="Cambria" panose="02040503050406030204" pitchFamily="18" charset="0"/>
                <a:ea typeface="Cambria" panose="02040503050406030204" pitchFamily="18" charset="0"/>
                <a:cs typeface="Open Sans" panose="020B0606030504020204" pitchFamily="34" charset="0"/>
              </a:rPr>
              <a:t>Nội dung bài đọc</a:t>
            </a:r>
            <a:endPar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Tree>
    <p:extLst>
      <p:ext uri="{BB962C8B-B14F-4D97-AF65-F5344CB8AC3E}">
        <p14:creationId xmlns:p14="http://schemas.microsoft.com/office/powerpoint/2010/main" val="1060266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1708</TotalTime>
  <Words>603</Words>
  <Application>Microsoft Office PowerPoint</Application>
  <PresentationFormat>Custom</PresentationFormat>
  <Paragraphs>29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Buffalo</vt:lpstr>
      <vt:lpstr>Calibri</vt:lpstr>
      <vt:lpstr>Cambria</vt:lpstr>
      <vt:lpstr>Checkin</vt:lpstr>
      <vt:lpstr>Open Sans</vt:lpstr>
      <vt:lpstr>Wingdings</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T6_Doc</dc:title>
  <dc:subject>9Slide.vn</dc:subject>
  <dc:creator>huong</dc:creator>
  <dc:description>9Slide.vn</dc:description>
  <cp:lastModifiedBy>Windows 10</cp:lastModifiedBy>
  <cp:revision>53</cp:revision>
  <dcterms:created xsi:type="dcterms:W3CDTF">2006-08-16T00:00:00Z</dcterms:created>
  <dcterms:modified xsi:type="dcterms:W3CDTF">2025-04-26T08:27:33Z</dcterms:modified>
  <cp:category>9Slide.vn</cp:category>
  <dc:identifier>DAGPVnf4NPg</dc:identifier>
</cp:coreProperties>
</file>