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notesSlides/notesSlide1.xml" ContentType="application/vnd.openxmlformats-officedocument.presentationml.notesSlide+xml"/>
  <Override PartName="/ppt/tags/tag7.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4" r:id="rId1"/>
  </p:sldMasterIdLst>
  <p:notesMasterIdLst>
    <p:notesMasterId r:id="rId33"/>
  </p:notesMasterIdLst>
  <p:sldIdLst>
    <p:sldId id="258" r:id="rId2"/>
    <p:sldId id="264" r:id="rId3"/>
    <p:sldId id="265" r:id="rId4"/>
    <p:sldId id="266" r:id="rId5"/>
    <p:sldId id="267" r:id="rId6"/>
    <p:sldId id="256" r:id="rId7"/>
    <p:sldId id="292" r:id="rId8"/>
    <p:sldId id="321" r:id="rId9"/>
    <p:sldId id="339" r:id="rId10"/>
    <p:sldId id="296" r:id="rId11"/>
    <p:sldId id="320" r:id="rId12"/>
    <p:sldId id="324" r:id="rId13"/>
    <p:sldId id="323" r:id="rId14"/>
    <p:sldId id="325" r:id="rId15"/>
    <p:sldId id="340" r:id="rId16"/>
    <p:sldId id="341" r:id="rId17"/>
    <p:sldId id="342" r:id="rId18"/>
    <p:sldId id="343" r:id="rId19"/>
    <p:sldId id="344" r:id="rId20"/>
    <p:sldId id="345" r:id="rId21"/>
    <p:sldId id="263" r:id="rId22"/>
    <p:sldId id="327" r:id="rId23"/>
    <p:sldId id="329" r:id="rId24"/>
    <p:sldId id="346" r:id="rId25"/>
    <p:sldId id="330" r:id="rId26"/>
    <p:sldId id="332" r:id="rId27"/>
    <p:sldId id="259" r:id="rId28"/>
    <p:sldId id="294" r:id="rId29"/>
    <p:sldId id="347" r:id="rId30"/>
    <p:sldId id="273" r:id="rId31"/>
    <p:sldId id="295" r:id="rId32"/>
  </p:sldIdLst>
  <p:sldSz cx="18288000" cy="10287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autoAdjust="0"/>
    <p:restoredTop sz="94622" autoAdjust="0"/>
  </p:normalViewPr>
  <p:slideViewPr>
    <p:cSldViewPr>
      <p:cViewPr varScale="1">
        <p:scale>
          <a:sx n="54" d="100"/>
          <a:sy n="54" d="100"/>
        </p:scale>
        <p:origin x="336" y="8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F0D5726-3A8F-4876-8030-A34E21C17E8B}" type="datetimeFigureOut">
              <a:rPr lang="en-US" smtClean="0"/>
              <a:t>3/21/2025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9215BA4-E07B-4952-B68F-A28C476DD24A}" type="slidenum">
              <a:rPr lang="en-US" smtClean="0"/>
              <a:t>‹#›</a:t>
            </a:fld>
            <a:endParaRPr lang="en-US"/>
          </a:p>
        </p:txBody>
      </p:sp>
    </p:spTree>
    <p:extLst>
      <p:ext uri="{BB962C8B-B14F-4D97-AF65-F5344CB8AC3E}">
        <p14:creationId xmlns:p14="http://schemas.microsoft.com/office/powerpoint/2010/main" val="273788571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82646232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18343102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cSld name="节标题">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93BE46DD-DEDF-51C2-F24D-C3018ADE144F}"/>
              </a:ext>
            </a:extLst>
          </p:cNvPr>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62965038" y="-39788346"/>
            <a:ext cx="3279371" cy="5576627"/>
          </a:xfrm>
          <a:prstGeom prst="rect">
            <a:avLst/>
          </a:prstGeom>
        </p:spPr>
      </p:pic>
      <p:pic>
        <p:nvPicPr>
          <p:cNvPr id="5" name="Picture 4">
            <a:extLst>
              <a:ext uri="{FF2B5EF4-FFF2-40B4-BE49-F238E27FC236}">
                <a16:creationId xmlns:a16="http://schemas.microsoft.com/office/drawing/2014/main" id="{B3CCBD91-C510-F646-EBCF-6FDBFD317D08}"/>
              </a:ext>
            </a:extLst>
          </p:cNvPr>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73737763" y="-39788347"/>
            <a:ext cx="3279371" cy="5576627"/>
          </a:xfrm>
          <a:prstGeom prst="rect">
            <a:avLst/>
          </a:prstGeom>
        </p:spPr>
      </p:pic>
      <p:pic>
        <p:nvPicPr>
          <p:cNvPr id="6" name="Picture 5">
            <a:extLst>
              <a:ext uri="{FF2B5EF4-FFF2-40B4-BE49-F238E27FC236}">
                <a16:creationId xmlns:a16="http://schemas.microsoft.com/office/drawing/2014/main" id="{19AA071C-9FAC-FEBE-33A8-C0C4C53C26DF}"/>
              </a:ext>
            </a:extLst>
          </p:cNvPr>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61294676" y="43764955"/>
            <a:ext cx="3279371" cy="5576627"/>
          </a:xfrm>
          <a:prstGeom prst="rect">
            <a:avLst/>
          </a:prstGeom>
        </p:spPr>
      </p:pic>
      <p:pic>
        <p:nvPicPr>
          <p:cNvPr id="8" name="Picture 7">
            <a:extLst>
              <a:ext uri="{FF2B5EF4-FFF2-40B4-BE49-F238E27FC236}">
                <a16:creationId xmlns:a16="http://schemas.microsoft.com/office/drawing/2014/main" id="{F1BE5AD5-648A-F3F6-BE66-2CCA48C9DCA5}"/>
              </a:ext>
            </a:extLst>
          </p:cNvPr>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77074009" y="43764953"/>
            <a:ext cx="3279371" cy="5576627"/>
          </a:xfrm>
          <a:prstGeom prst="rect">
            <a:avLst/>
          </a:prstGeom>
        </p:spPr>
      </p:pic>
    </p:spTree>
    <p:extLst>
      <p:ext uri="{BB962C8B-B14F-4D97-AF65-F5344CB8AC3E}">
        <p14:creationId xmlns:p14="http://schemas.microsoft.com/office/powerpoint/2010/main" val="138844333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cSld name="两栏内容">
    <p:spTree>
      <p:nvGrpSpPr>
        <p:cNvPr id="1" name=""/>
        <p:cNvGrpSpPr/>
        <p:nvPr/>
      </p:nvGrpSpPr>
      <p:grpSpPr>
        <a:xfrm>
          <a:off x="0" y="0"/>
          <a:ext cx="0" cy="0"/>
          <a:chOff x="0" y="0"/>
          <a:chExt cx="0" cy="0"/>
        </a:xfrm>
      </p:grpSpPr>
    </p:spTree>
    <p:extLst>
      <p:ext uri="{BB962C8B-B14F-4D97-AF65-F5344CB8AC3E}">
        <p14:creationId xmlns:p14="http://schemas.microsoft.com/office/powerpoint/2010/main" val="106677650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userDrawn="1">
  <p:cSld name="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2394235061"/>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849372347"/>
      </p:ext>
    </p:extLst>
  </p:cSld>
  <p:clrMap bg1="lt1" tx1="dk1" bg2="lt2" tx2="dk2" accent1="accent1" accent2="accent2" accent3="accent3" accent4="accent4" accent5="accent5" accent6="accent6" hlink="hlink" folHlink="folHlink"/>
  <p:sldLayoutIdLst>
    <p:sldLayoutId id="2147483675" r:id="rId1"/>
    <p:sldLayoutId id="2147483682" r:id="rId2"/>
    <p:sldLayoutId id="2147483690" r:id="rId3"/>
    <p:sldLayoutId id="2147483691" r:id="rId4"/>
    <p:sldLayoutId id="2147483692" r:id="rId5"/>
  </p:sldLayoutIdLst>
  <p:txStyles>
    <p:titleStyle>
      <a:lvl1pPr algn="l" defTabSz="1371600" rtl="0" eaLnBrk="1" latinLnBrk="0" hangingPunct="1">
        <a:lnSpc>
          <a:spcPct val="90000"/>
        </a:lnSpc>
        <a:spcBef>
          <a:spcPct val="0"/>
        </a:spcBef>
        <a:buNone/>
        <a:defRPr sz="6600" kern="1200">
          <a:solidFill>
            <a:schemeClr val="tx1"/>
          </a:solidFill>
          <a:latin typeface="+mj-lt"/>
          <a:ea typeface="+mj-ea"/>
          <a:cs typeface="+mj-cs"/>
        </a:defRPr>
      </a:lvl1pPr>
    </p:titleStyle>
    <p:bodyStyle>
      <a:lvl1pPr marL="342900" indent="-342900" algn="l" defTabSz="1371600" rtl="0" eaLnBrk="1" latinLnBrk="0" hangingPunct="1">
        <a:lnSpc>
          <a:spcPct val="90000"/>
        </a:lnSpc>
        <a:spcBef>
          <a:spcPts val="1500"/>
        </a:spcBef>
        <a:buFont typeface="Arial" panose="020B0604020202020204" pitchFamily="34" charset="0"/>
        <a:buChar char="•"/>
        <a:defRPr sz="4200" kern="1200">
          <a:solidFill>
            <a:schemeClr val="tx1"/>
          </a:solidFill>
          <a:latin typeface="+mn-lt"/>
          <a:ea typeface="+mn-ea"/>
          <a:cs typeface="+mn-cs"/>
        </a:defRPr>
      </a:lvl1pPr>
      <a:lvl2pPr marL="1028700" indent="-342900" algn="l" defTabSz="1371600" rtl="0" eaLnBrk="1" latinLnBrk="0" hangingPunct="1">
        <a:lnSpc>
          <a:spcPct val="90000"/>
        </a:lnSpc>
        <a:spcBef>
          <a:spcPts val="750"/>
        </a:spcBef>
        <a:buFont typeface="Arial" panose="020B0604020202020204" pitchFamily="34" charset="0"/>
        <a:buChar char="•"/>
        <a:defRPr sz="3600" kern="1200">
          <a:solidFill>
            <a:schemeClr val="tx1"/>
          </a:solidFill>
          <a:latin typeface="+mn-lt"/>
          <a:ea typeface="+mn-ea"/>
          <a:cs typeface="+mn-cs"/>
        </a:defRPr>
      </a:lvl2pPr>
      <a:lvl3pPr marL="1714500" indent="-342900" algn="l" defTabSz="1371600" rtl="0" eaLnBrk="1" latinLnBrk="0" hangingPunct="1">
        <a:lnSpc>
          <a:spcPct val="90000"/>
        </a:lnSpc>
        <a:spcBef>
          <a:spcPts val="750"/>
        </a:spcBef>
        <a:buFont typeface="Arial" panose="020B0604020202020204" pitchFamily="34" charset="0"/>
        <a:buChar char="•"/>
        <a:defRPr sz="3000" kern="1200">
          <a:solidFill>
            <a:schemeClr val="tx1"/>
          </a:solidFill>
          <a:latin typeface="+mn-lt"/>
          <a:ea typeface="+mn-ea"/>
          <a:cs typeface="+mn-cs"/>
        </a:defRPr>
      </a:lvl3pPr>
      <a:lvl4pPr marL="24003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4pPr>
      <a:lvl5pPr marL="30861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5pPr>
      <a:lvl6pPr marL="37719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6pPr>
      <a:lvl7pPr marL="44577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7pPr>
      <a:lvl8pPr marL="51435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8pPr>
      <a:lvl9pPr marL="58293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9pPr>
    </p:bodyStyle>
    <p:otherStyle>
      <a:defPPr>
        <a:defRPr lang="en-US"/>
      </a:defPPr>
      <a:lvl1pPr marL="0" algn="l" defTabSz="1371600" rtl="0" eaLnBrk="1" latinLnBrk="0" hangingPunct="1">
        <a:defRPr sz="2700" kern="1200">
          <a:solidFill>
            <a:schemeClr val="tx1"/>
          </a:solidFill>
          <a:latin typeface="+mn-lt"/>
          <a:ea typeface="+mn-ea"/>
          <a:cs typeface="+mn-cs"/>
        </a:defRPr>
      </a:lvl1pPr>
      <a:lvl2pPr marL="685800" algn="l" defTabSz="1371600" rtl="0" eaLnBrk="1" latinLnBrk="0" hangingPunct="1">
        <a:defRPr sz="2700" kern="1200">
          <a:solidFill>
            <a:schemeClr val="tx1"/>
          </a:solidFill>
          <a:latin typeface="+mn-lt"/>
          <a:ea typeface="+mn-ea"/>
          <a:cs typeface="+mn-cs"/>
        </a:defRPr>
      </a:lvl2pPr>
      <a:lvl3pPr marL="1371600" algn="l" defTabSz="1371600" rtl="0" eaLnBrk="1" latinLnBrk="0" hangingPunct="1">
        <a:defRPr sz="2700" kern="1200">
          <a:solidFill>
            <a:schemeClr val="tx1"/>
          </a:solidFill>
          <a:latin typeface="+mn-lt"/>
          <a:ea typeface="+mn-ea"/>
          <a:cs typeface="+mn-cs"/>
        </a:defRPr>
      </a:lvl3pPr>
      <a:lvl4pPr marL="2057400" algn="l" defTabSz="1371600" rtl="0" eaLnBrk="1" latinLnBrk="0" hangingPunct="1">
        <a:defRPr sz="2700" kern="1200">
          <a:solidFill>
            <a:schemeClr val="tx1"/>
          </a:solidFill>
          <a:latin typeface="+mn-lt"/>
          <a:ea typeface="+mn-ea"/>
          <a:cs typeface="+mn-cs"/>
        </a:defRPr>
      </a:lvl4pPr>
      <a:lvl5pPr marL="2743200" algn="l" defTabSz="1371600" rtl="0" eaLnBrk="1" latinLnBrk="0" hangingPunct="1">
        <a:defRPr sz="2700" kern="1200">
          <a:solidFill>
            <a:schemeClr val="tx1"/>
          </a:solidFill>
          <a:latin typeface="+mn-lt"/>
          <a:ea typeface="+mn-ea"/>
          <a:cs typeface="+mn-cs"/>
        </a:defRPr>
      </a:lvl5pPr>
      <a:lvl6pPr marL="3429000" algn="l" defTabSz="1371600" rtl="0" eaLnBrk="1" latinLnBrk="0" hangingPunct="1">
        <a:defRPr sz="2700" kern="1200">
          <a:solidFill>
            <a:schemeClr val="tx1"/>
          </a:solidFill>
          <a:latin typeface="+mn-lt"/>
          <a:ea typeface="+mn-ea"/>
          <a:cs typeface="+mn-cs"/>
        </a:defRPr>
      </a:lvl6pPr>
      <a:lvl7pPr marL="4114800" algn="l" defTabSz="1371600" rtl="0" eaLnBrk="1" latinLnBrk="0" hangingPunct="1">
        <a:defRPr sz="2700" kern="1200">
          <a:solidFill>
            <a:schemeClr val="tx1"/>
          </a:solidFill>
          <a:latin typeface="+mn-lt"/>
          <a:ea typeface="+mn-ea"/>
          <a:cs typeface="+mn-cs"/>
        </a:defRPr>
      </a:lvl7pPr>
      <a:lvl8pPr marL="4800600" algn="l" defTabSz="1371600" rtl="0" eaLnBrk="1" latinLnBrk="0" hangingPunct="1">
        <a:defRPr sz="2700" kern="1200">
          <a:solidFill>
            <a:schemeClr val="tx1"/>
          </a:solidFill>
          <a:latin typeface="+mn-lt"/>
          <a:ea typeface="+mn-ea"/>
          <a:cs typeface="+mn-cs"/>
        </a:defRPr>
      </a:lvl8pPr>
      <a:lvl9pPr marL="5486400" algn="l" defTabSz="1371600" rtl="0" eaLnBrk="1" latinLnBrk="0" hangingPunct="1">
        <a:defRPr sz="27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Layout" Target="../slideLayouts/slideLayout3.xml"/><Relationship Id="rId1" Type="http://schemas.openxmlformats.org/officeDocument/2006/relationships/tags" Target="../tags/tag1.xml"/></Relationships>
</file>

<file path=ppt/slides/_rels/slide1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4.xml"/><Relationship Id="rId6" Type="http://schemas.openxmlformats.org/officeDocument/2006/relationships/image" Target="../media/image31.svg"/><Relationship Id="rId5" Type="http://schemas.openxmlformats.org/officeDocument/2006/relationships/image" Target="../media/image21.png"/><Relationship Id="rId4" Type="http://schemas.openxmlformats.org/officeDocument/2006/relationships/image" Target="../media/image20.png"/></Relationships>
</file>

<file path=ppt/slides/_rels/slide1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4.xml"/><Relationship Id="rId4" Type="http://schemas.openxmlformats.org/officeDocument/2006/relationships/image" Target="../media/image22.png"/></Relationships>
</file>

<file path=ppt/slides/_rels/slide16.xml.rels><?xml version="1.0" encoding="UTF-8" standalone="yes"?>
<Relationships xmlns="http://schemas.openxmlformats.org/package/2006/relationships"><Relationship Id="rId8" Type="http://schemas.openxmlformats.org/officeDocument/2006/relationships/image" Target="../media/image27.jpeg"/><Relationship Id="rId3" Type="http://schemas.openxmlformats.org/officeDocument/2006/relationships/image" Target="../media/image34.svg"/><Relationship Id="rId7" Type="http://schemas.openxmlformats.org/officeDocument/2006/relationships/image" Target="../media/image26.png"/><Relationship Id="rId2" Type="http://schemas.openxmlformats.org/officeDocument/2006/relationships/image" Target="../media/image23.png"/><Relationship Id="rId1" Type="http://schemas.openxmlformats.org/officeDocument/2006/relationships/slideLayout" Target="../slideLayouts/slideLayout4.xml"/><Relationship Id="rId6" Type="http://schemas.openxmlformats.org/officeDocument/2006/relationships/image" Target="../media/image25.png"/><Relationship Id="rId5" Type="http://schemas.openxmlformats.org/officeDocument/2006/relationships/image" Target="../media/image36.svg"/><Relationship Id="rId4" Type="http://schemas.openxmlformats.org/officeDocument/2006/relationships/image" Target="../media/image24.png"/></Relationships>
</file>

<file path=ppt/slides/_rels/slide17.xml.rels><?xml version="1.0" encoding="UTF-8" standalone="yes"?>
<Relationships xmlns="http://schemas.openxmlformats.org/package/2006/relationships"><Relationship Id="rId8" Type="http://schemas.openxmlformats.org/officeDocument/2006/relationships/image" Target="../media/image28.jpeg"/><Relationship Id="rId3" Type="http://schemas.openxmlformats.org/officeDocument/2006/relationships/image" Target="../media/image34.svg"/><Relationship Id="rId7" Type="http://schemas.openxmlformats.org/officeDocument/2006/relationships/image" Target="../media/image26.png"/><Relationship Id="rId2" Type="http://schemas.openxmlformats.org/officeDocument/2006/relationships/image" Target="../media/image23.png"/><Relationship Id="rId1" Type="http://schemas.openxmlformats.org/officeDocument/2006/relationships/slideLayout" Target="../slideLayouts/slideLayout4.xml"/><Relationship Id="rId6" Type="http://schemas.openxmlformats.org/officeDocument/2006/relationships/image" Target="../media/image25.png"/><Relationship Id="rId5" Type="http://schemas.openxmlformats.org/officeDocument/2006/relationships/image" Target="../media/image36.svg"/><Relationship Id="rId4" Type="http://schemas.openxmlformats.org/officeDocument/2006/relationships/image" Target="../media/image24.png"/></Relationships>
</file>

<file path=ppt/slides/_rels/slide18.xml.rels><?xml version="1.0" encoding="UTF-8" standalone="yes"?>
<Relationships xmlns="http://schemas.openxmlformats.org/package/2006/relationships"><Relationship Id="rId3" Type="http://schemas.openxmlformats.org/officeDocument/2006/relationships/image" Target="../media/image34.svg"/><Relationship Id="rId7" Type="http://schemas.openxmlformats.org/officeDocument/2006/relationships/image" Target="../media/image26.png"/><Relationship Id="rId2" Type="http://schemas.openxmlformats.org/officeDocument/2006/relationships/image" Target="../media/image23.png"/><Relationship Id="rId1" Type="http://schemas.openxmlformats.org/officeDocument/2006/relationships/slideLayout" Target="../slideLayouts/slideLayout4.xml"/><Relationship Id="rId6" Type="http://schemas.openxmlformats.org/officeDocument/2006/relationships/image" Target="../media/image25.png"/><Relationship Id="rId5" Type="http://schemas.openxmlformats.org/officeDocument/2006/relationships/image" Target="../media/image36.svg"/><Relationship Id="rId4" Type="http://schemas.openxmlformats.org/officeDocument/2006/relationships/image" Target="../media/image24.png"/></Relationships>
</file>

<file path=ppt/slides/_rels/slide19.xml.rels><?xml version="1.0" encoding="UTF-8" standalone="yes"?>
<Relationships xmlns="http://schemas.openxmlformats.org/package/2006/relationships"><Relationship Id="rId3" Type="http://schemas.openxmlformats.org/officeDocument/2006/relationships/image" Target="../media/image34.svg"/><Relationship Id="rId7" Type="http://schemas.openxmlformats.org/officeDocument/2006/relationships/image" Target="../media/image26.png"/><Relationship Id="rId2" Type="http://schemas.openxmlformats.org/officeDocument/2006/relationships/image" Target="../media/image23.png"/><Relationship Id="rId1" Type="http://schemas.openxmlformats.org/officeDocument/2006/relationships/slideLayout" Target="../slideLayouts/slideLayout4.xml"/><Relationship Id="rId6" Type="http://schemas.openxmlformats.org/officeDocument/2006/relationships/image" Target="../media/image25.png"/><Relationship Id="rId5" Type="http://schemas.openxmlformats.org/officeDocument/2006/relationships/image" Target="../media/image36.svg"/><Relationship Id="rId4" Type="http://schemas.openxmlformats.org/officeDocument/2006/relationships/image" Target="../media/image24.png"/></Relationships>
</file>

<file path=ppt/slides/_rels/slide2.xml.rels><?xml version="1.0" encoding="UTF-8" standalone="yes"?>
<Relationships xmlns="http://schemas.openxmlformats.org/package/2006/relationships"><Relationship Id="rId8" Type="http://schemas.openxmlformats.org/officeDocument/2006/relationships/slide" Target="slide5.xml"/><Relationship Id="rId3" Type="http://schemas.microsoft.com/office/2007/relationships/hdphoto" Target="../media/hdphoto1.wdp"/><Relationship Id="rId7" Type="http://schemas.openxmlformats.org/officeDocument/2006/relationships/image" Target="../media/image5.png"/><Relationship Id="rId2"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 Target="slide4.xml"/><Relationship Id="rId11" Type="http://schemas.openxmlformats.org/officeDocument/2006/relationships/slide" Target="slide6.xml"/><Relationship Id="rId5" Type="http://schemas.openxmlformats.org/officeDocument/2006/relationships/image" Target="../media/image4.png"/><Relationship Id="rId10" Type="http://schemas.openxmlformats.org/officeDocument/2006/relationships/image" Target="../media/image7.png"/><Relationship Id="rId4" Type="http://schemas.openxmlformats.org/officeDocument/2006/relationships/slide" Target="slide3.xml"/><Relationship Id="rId9" Type="http://schemas.openxmlformats.org/officeDocument/2006/relationships/image" Target="../media/image6.png"/></Relationships>
</file>

<file path=ppt/slides/_rels/slide20.xml.rels><?xml version="1.0" encoding="UTF-8" standalone="yes"?>
<Relationships xmlns="http://schemas.openxmlformats.org/package/2006/relationships"><Relationship Id="rId3" Type="http://schemas.openxmlformats.org/officeDocument/2006/relationships/image" Target="../media/image34.svg"/><Relationship Id="rId7" Type="http://schemas.openxmlformats.org/officeDocument/2006/relationships/image" Target="../media/image26.png"/><Relationship Id="rId2" Type="http://schemas.openxmlformats.org/officeDocument/2006/relationships/image" Target="../media/image23.png"/><Relationship Id="rId1" Type="http://schemas.openxmlformats.org/officeDocument/2006/relationships/slideLayout" Target="../slideLayouts/slideLayout4.xml"/><Relationship Id="rId6" Type="http://schemas.openxmlformats.org/officeDocument/2006/relationships/image" Target="../media/image25.png"/><Relationship Id="rId5" Type="http://schemas.openxmlformats.org/officeDocument/2006/relationships/image" Target="../media/image36.svg"/><Relationship Id="rId4" Type="http://schemas.openxmlformats.org/officeDocument/2006/relationships/image" Target="../media/image24.png"/></Relationships>
</file>

<file path=ppt/slides/_rels/slide21.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slideLayout" Target="../slideLayouts/slideLayout4.xml"/><Relationship Id="rId1" Type="http://schemas.openxmlformats.org/officeDocument/2006/relationships/tags" Target="../tags/tag3.xml"/><Relationship Id="rId6" Type="http://schemas.openxmlformats.org/officeDocument/2006/relationships/image" Target="../media/image32.png"/><Relationship Id="rId5" Type="http://schemas.openxmlformats.org/officeDocument/2006/relationships/image" Target="../media/image31.png"/><Relationship Id="rId4" Type="http://schemas.openxmlformats.org/officeDocument/2006/relationships/image" Target="../media/image30.png"/></Relationships>
</file>

<file path=ppt/slides/_rels/slide22.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slideLayout" Target="../slideLayouts/slideLayout4.xml"/><Relationship Id="rId1" Type="http://schemas.openxmlformats.org/officeDocument/2006/relationships/tags" Target="../tags/tag4.xml"/><Relationship Id="rId6" Type="http://schemas.openxmlformats.org/officeDocument/2006/relationships/image" Target="../media/image37.png"/><Relationship Id="rId5" Type="http://schemas.openxmlformats.org/officeDocument/2006/relationships/image" Target="../media/image31.png"/><Relationship Id="rId4" Type="http://schemas.openxmlformats.org/officeDocument/2006/relationships/image" Target="../media/image30.png"/></Relationships>
</file>

<file path=ppt/slides/_rels/slide28.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slideLayout" Target="../slideLayouts/slideLayout3.xml"/><Relationship Id="rId1" Type="http://schemas.openxmlformats.org/officeDocument/2006/relationships/tags" Target="../tags/tag5.xml"/></Relationships>
</file>

<file path=ppt/slides/_rels/slide29.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4.xml"/><Relationship Id="rId1" Type="http://schemas.openxmlformats.org/officeDocument/2006/relationships/tags" Target="../tags/tag6.xml"/><Relationship Id="rId6" Type="http://schemas.openxmlformats.org/officeDocument/2006/relationships/image" Target="../media/image41.png"/><Relationship Id="rId5" Type="http://schemas.openxmlformats.org/officeDocument/2006/relationships/image" Target="../media/image31.png"/><Relationship Id="rId4" Type="http://schemas.openxmlformats.org/officeDocument/2006/relationships/image" Target="../media/image40.jpeg"/></Relationships>
</file>

<file path=ppt/slides/_rels/slide31.xml.rels><?xml version="1.0" encoding="UTF-8" standalone="yes"?>
<Relationships xmlns="http://schemas.openxmlformats.org/package/2006/relationships"><Relationship Id="rId3" Type="http://schemas.openxmlformats.org/officeDocument/2006/relationships/image" Target="../media/image42.png"/><Relationship Id="rId7" Type="http://schemas.openxmlformats.org/officeDocument/2006/relationships/image" Target="../media/image45.png"/><Relationship Id="rId2" Type="http://schemas.openxmlformats.org/officeDocument/2006/relationships/slideLayout" Target="../slideLayouts/slideLayout5.xml"/><Relationship Id="rId1" Type="http://schemas.openxmlformats.org/officeDocument/2006/relationships/tags" Target="../tags/tag7.xml"/><Relationship Id="rId6" Type="http://schemas.openxmlformats.org/officeDocument/2006/relationships/image" Target="../media/image44.png"/><Relationship Id="rId5" Type="http://schemas.openxmlformats.org/officeDocument/2006/relationships/image" Target="../media/image43.png"/><Relationship Id="rId4" Type="http://schemas.openxmlformats.org/officeDocument/2006/relationships/image" Target="../media/image31.png"/></Relationships>
</file>

<file path=ppt/slides/_rels/slide4.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jpeg"/><Relationship Id="rId1" Type="http://schemas.openxmlformats.org/officeDocument/2006/relationships/slideLayout" Target="../slideLayouts/slideLayout2.xml"/><Relationship Id="rId5" Type="http://schemas.openxmlformats.org/officeDocument/2006/relationships/image" Target="../media/image11.png"/><Relationship Id="rId4" Type="http://schemas.openxmlformats.org/officeDocument/2006/relationships/image" Target="../media/image10.png"/></Relationships>
</file>

<file path=ppt/slides/_rels/slide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slideLayout" Target="../slideLayouts/slideLayout3.xml"/><Relationship Id="rId1" Type="http://schemas.openxmlformats.org/officeDocument/2006/relationships/tags" Target="../tags/tag2.xml"/></Relationships>
</file>

<file path=ppt/slides/_rels/slide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A820ADD3-373C-3687-2739-845AF04D318C}"/>
              </a:ext>
            </a:extLst>
          </p:cNvPr>
          <p:cNvPicPr>
            <a:picLocks noChangeAspect="1"/>
          </p:cNvPicPr>
          <p:nvPr/>
        </p:nvPicPr>
        <p:blipFill>
          <a:blip r:embed="rId3"/>
          <a:stretch>
            <a:fillRect/>
          </a:stretch>
        </p:blipFill>
        <p:spPr>
          <a:xfrm>
            <a:off x="658674" y="3913357"/>
            <a:ext cx="15024894" cy="3895682"/>
          </a:xfrm>
          <a:prstGeom prst="rect">
            <a:avLst/>
          </a:prstGeom>
        </p:spPr>
      </p:pic>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606A3826-9F7A-6B5B-D6C4-48549E87C767}"/>
              </a:ext>
            </a:extLst>
          </p:cNvPr>
          <p:cNvGrpSpPr/>
          <p:nvPr/>
        </p:nvGrpSpPr>
        <p:grpSpPr>
          <a:xfrm>
            <a:off x="914400" y="2400300"/>
            <a:ext cx="4965189" cy="1440371"/>
            <a:chOff x="1080655" y="2358936"/>
            <a:chExt cx="3310126" cy="960247"/>
          </a:xfrm>
        </p:grpSpPr>
        <p:sp>
          <p:nvSpPr>
            <p:cNvPr id="4" name="Rectangle: Rounded Corners 3">
              <a:extLst>
                <a:ext uri="{FF2B5EF4-FFF2-40B4-BE49-F238E27FC236}">
                  <a16:creationId xmlns:a16="http://schemas.microsoft.com/office/drawing/2014/main" id="{0011848B-F544-252E-7E60-452370777F0B}"/>
                </a:ext>
              </a:extLst>
            </p:cNvPr>
            <p:cNvSpPr/>
            <p:nvPr/>
          </p:nvSpPr>
          <p:spPr>
            <a:xfrm>
              <a:off x="1080655" y="2358936"/>
              <a:ext cx="3014750" cy="960247"/>
            </a:xfrm>
            <a:prstGeom prst="roundRect">
              <a:avLst>
                <a:gd name="adj" fmla="val 45417"/>
              </a:avLst>
            </a:prstGeom>
            <a:solidFill>
              <a:srgbClr val="DDEDCF"/>
            </a:solidFill>
            <a:ln w="38100">
              <a:solidFill>
                <a:srgbClr val="13463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371600"/>
              <a:endParaRPr lang="en-US" sz="2700">
                <a:solidFill>
                  <a:srgbClr val="FFFFFF"/>
                </a:solidFill>
                <a:latin typeface="Arial"/>
                <a:ea typeface="微软雅黑"/>
              </a:endParaRPr>
            </a:p>
          </p:txBody>
        </p:sp>
        <p:sp>
          <p:nvSpPr>
            <p:cNvPr id="5" name="TextBox 4">
              <a:extLst>
                <a:ext uri="{FF2B5EF4-FFF2-40B4-BE49-F238E27FC236}">
                  <a16:creationId xmlns:a16="http://schemas.microsoft.com/office/drawing/2014/main" id="{C327377F-3E3E-3462-FF36-976C12B6C8C9}"/>
                </a:ext>
              </a:extLst>
            </p:cNvPr>
            <p:cNvSpPr txBox="1"/>
            <p:nvPr/>
          </p:nvSpPr>
          <p:spPr>
            <a:xfrm>
              <a:off x="1376032" y="2423562"/>
              <a:ext cx="3014749" cy="800219"/>
            </a:xfrm>
            <a:prstGeom prst="rect">
              <a:avLst/>
            </a:prstGeom>
            <a:noFill/>
          </p:spPr>
          <p:txBody>
            <a:bodyPr wrap="square" rtlCol="0">
              <a:spAutoFit/>
            </a:bodyPr>
            <a:lstStyle/>
            <a:p>
              <a:pPr defTabSz="1371600"/>
              <a:r>
                <a:rPr lang="en-US" sz="7200" b="1" dirty="0" err="1">
                  <a:solidFill>
                    <a:prstClr val="black"/>
                  </a:solidFill>
                  <a:latin typeface="Cambria" panose="02040503050406030204" pitchFamily="18" charset="0"/>
                  <a:ea typeface="微软雅黑"/>
                </a:rPr>
                <a:t>Đoạn</a:t>
              </a:r>
              <a:r>
                <a:rPr lang="en-US" sz="7200" b="1" dirty="0">
                  <a:solidFill>
                    <a:prstClr val="black"/>
                  </a:solidFill>
                  <a:latin typeface="Cambria" panose="02040503050406030204" pitchFamily="18" charset="0"/>
                  <a:ea typeface="微软雅黑"/>
                </a:rPr>
                <a:t> 1:</a:t>
              </a:r>
              <a:endParaRPr lang="vi-VN" sz="7200" b="1" dirty="0">
                <a:solidFill>
                  <a:prstClr val="black"/>
                </a:solidFill>
                <a:latin typeface="Cambria" panose="02040503050406030204" pitchFamily="18" charset="0"/>
                <a:ea typeface="微软雅黑"/>
              </a:endParaRPr>
            </a:p>
          </p:txBody>
        </p:sp>
      </p:grpSp>
      <p:sp>
        <p:nvSpPr>
          <p:cNvPr id="8" name="TextBox 7">
            <a:extLst>
              <a:ext uri="{FF2B5EF4-FFF2-40B4-BE49-F238E27FC236}">
                <a16:creationId xmlns:a16="http://schemas.microsoft.com/office/drawing/2014/main" id="{D5A8D7B8-5F4F-AB53-427A-1AFC1642457A}"/>
              </a:ext>
            </a:extLst>
          </p:cNvPr>
          <p:cNvSpPr txBox="1"/>
          <p:nvPr/>
        </p:nvSpPr>
        <p:spPr>
          <a:xfrm>
            <a:off x="5436525" y="2638040"/>
            <a:ext cx="11878887" cy="923330"/>
          </a:xfrm>
          <a:prstGeom prst="rect">
            <a:avLst/>
          </a:prstGeom>
          <a:noFill/>
        </p:spPr>
        <p:txBody>
          <a:bodyPr wrap="square" rtlCol="0">
            <a:spAutoFit/>
          </a:bodyPr>
          <a:lstStyle/>
          <a:p>
            <a:pPr defTabSz="1371600"/>
            <a:r>
              <a:rPr lang="vi-VN" sz="5400" b="1" dirty="0">
                <a:solidFill>
                  <a:prstClr val="black"/>
                </a:solidFill>
                <a:latin typeface="Cambria" panose="02040503050406030204" pitchFamily="18" charset="0"/>
              </a:rPr>
              <a:t>Đoạn 1: Từ đầu đến </a:t>
            </a:r>
            <a:r>
              <a:rPr lang="vi-VN" sz="5400" b="1" i="1" dirty="0">
                <a:solidFill>
                  <a:prstClr val="black"/>
                </a:solidFill>
                <a:latin typeface="Cambria" panose="02040503050406030204" pitchFamily="18" charset="0"/>
              </a:rPr>
              <a:t>hình xương cá</a:t>
            </a:r>
            <a:endParaRPr lang="vi-VN" sz="5400" b="1" i="1" dirty="0">
              <a:solidFill>
                <a:prstClr val="black"/>
              </a:solidFill>
              <a:latin typeface="Cambria" panose="02040503050406030204" pitchFamily="18" charset="0"/>
              <a:ea typeface="微软雅黑"/>
            </a:endParaRPr>
          </a:p>
        </p:txBody>
      </p:sp>
      <p:grpSp>
        <p:nvGrpSpPr>
          <p:cNvPr id="9" name="Group 8">
            <a:extLst>
              <a:ext uri="{FF2B5EF4-FFF2-40B4-BE49-F238E27FC236}">
                <a16:creationId xmlns:a16="http://schemas.microsoft.com/office/drawing/2014/main" id="{C3BE90E8-C7BB-9E5E-C1F9-9D640515D511}"/>
              </a:ext>
            </a:extLst>
          </p:cNvPr>
          <p:cNvGrpSpPr/>
          <p:nvPr/>
        </p:nvGrpSpPr>
        <p:grpSpPr>
          <a:xfrm>
            <a:off x="914400" y="4381846"/>
            <a:ext cx="4965189" cy="1440371"/>
            <a:chOff x="1080655" y="2358936"/>
            <a:chExt cx="3310126" cy="960247"/>
          </a:xfrm>
        </p:grpSpPr>
        <p:sp>
          <p:nvSpPr>
            <p:cNvPr id="10" name="Rectangle: Rounded Corners 9">
              <a:extLst>
                <a:ext uri="{FF2B5EF4-FFF2-40B4-BE49-F238E27FC236}">
                  <a16:creationId xmlns:a16="http://schemas.microsoft.com/office/drawing/2014/main" id="{71ADB8B6-998E-C8AC-9ABC-F1200CD4544E}"/>
                </a:ext>
              </a:extLst>
            </p:cNvPr>
            <p:cNvSpPr/>
            <p:nvPr/>
          </p:nvSpPr>
          <p:spPr>
            <a:xfrm>
              <a:off x="1080655" y="2358936"/>
              <a:ext cx="3014750" cy="960247"/>
            </a:xfrm>
            <a:prstGeom prst="roundRect">
              <a:avLst>
                <a:gd name="adj" fmla="val 45417"/>
              </a:avLst>
            </a:prstGeom>
            <a:solidFill>
              <a:srgbClr val="DDEDCF"/>
            </a:solidFill>
            <a:ln w="38100">
              <a:solidFill>
                <a:srgbClr val="13463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371600"/>
              <a:endParaRPr lang="en-US" sz="2700">
                <a:solidFill>
                  <a:srgbClr val="FFFFFF"/>
                </a:solidFill>
                <a:latin typeface="Arial"/>
                <a:ea typeface="微软雅黑"/>
              </a:endParaRPr>
            </a:p>
          </p:txBody>
        </p:sp>
        <p:sp>
          <p:nvSpPr>
            <p:cNvPr id="11" name="TextBox 10">
              <a:extLst>
                <a:ext uri="{FF2B5EF4-FFF2-40B4-BE49-F238E27FC236}">
                  <a16:creationId xmlns:a16="http://schemas.microsoft.com/office/drawing/2014/main" id="{24F4638E-4D8B-BEBD-539B-956E9F74CC70}"/>
                </a:ext>
              </a:extLst>
            </p:cNvPr>
            <p:cNvSpPr txBox="1"/>
            <p:nvPr/>
          </p:nvSpPr>
          <p:spPr>
            <a:xfrm>
              <a:off x="1376032" y="2423562"/>
              <a:ext cx="3014749" cy="800219"/>
            </a:xfrm>
            <a:prstGeom prst="rect">
              <a:avLst/>
            </a:prstGeom>
            <a:noFill/>
          </p:spPr>
          <p:txBody>
            <a:bodyPr wrap="square" rtlCol="0">
              <a:spAutoFit/>
            </a:bodyPr>
            <a:lstStyle/>
            <a:p>
              <a:pPr defTabSz="1371600"/>
              <a:r>
                <a:rPr lang="en-US" sz="7200" b="1" dirty="0" err="1">
                  <a:solidFill>
                    <a:prstClr val="black"/>
                  </a:solidFill>
                  <a:latin typeface="Cambria" panose="02040503050406030204" pitchFamily="18" charset="0"/>
                  <a:ea typeface="微软雅黑"/>
                </a:rPr>
                <a:t>Đoạn</a:t>
              </a:r>
              <a:r>
                <a:rPr lang="en-US" sz="7200" b="1" dirty="0">
                  <a:solidFill>
                    <a:prstClr val="black"/>
                  </a:solidFill>
                  <a:latin typeface="Cambria" panose="02040503050406030204" pitchFamily="18" charset="0"/>
                  <a:ea typeface="微软雅黑"/>
                </a:rPr>
                <a:t> 2:</a:t>
              </a:r>
              <a:endParaRPr lang="vi-VN" sz="7200" b="1" dirty="0">
                <a:solidFill>
                  <a:prstClr val="black"/>
                </a:solidFill>
                <a:latin typeface="Cambria" panose="02040503050406030204" pitchFamily="18" charset="0"/>
                <a:ea typeface="微软雅黑"/>
              </a:endParaRPr>
            </a:p>
          </p:txBody>
        </p:sp>
      </p:grpSp>
      <p:grpSp>
        <p:nvGrpSpPr>
          <p:cNvPr id="12" name="Group 11">
            <a:extLst>
              <a:ext uri="{FF2B5EF4-FFF2-40B4-BE49-F238E27FC236}">
                <a16:creationId xmlns:a16="http://schemas.microsoft.com/office/drawing/2014/main" id="{DD7BF009-90A4-A459-0231-0680C286DAE7}"/>
              </a:ext>
            </a:extLst>
          </p:cNvPr>
          <p:cNvGrpSpPr/>
          <p:nvPr/>
        </p:nvGrpSpPr>
        <p:grpSpPr>
          <a:xfrm>
            <a:off x="914400" y="6363393"/>
            <a:ext cx="4965189" cy="1440371"/>
            <a:chOff x="1080655" y="2358936"/>
            <a:chExt cx="3310126" cy="960247"/>
          </a:xfrm>
        </p:grpSpPr>
        <p:sp>
          <p:nvSpPr>
            <p:cNvPr id="13" name="Rectangle: Rounded Corners 12">
              <a:extLst>
                <a:ext uri="{FF2B5EF4-FFF2-40B4-BE49-F238E27FC236}">
                  <a16:creationId xmlns:a16="http://schemas.microsoft.com/office/drawing/2014/main" id="{7AD85A7C-2B45-F067-8B6E-0C3C721F6158}"/>
                </a:ext>
              </a:extLst>
            </p:cNvPr>
            <p:cNvSpPr/>
            <p:nvPr/>
          </p:nvSpPr>
          <p:spPr>
            <a:xfrm>
              <a:off x="1080655" y="2358936"/>
              <a:ext cx="3014750" cy="960247"/>
            </a:xfrm>
            <a:prstGeom prst="roundRect">
              <a:avLst>
                <a:gd name="adj" fmla="val 45417"/>
              </a:avLst>
            </a:prstGeom>
            <a:solidFill>
              <a:srgbClr val="DDEDCF"/>
            </a:solidFill>
            <a:ln w="38100">
              <a:solidFill>
                <a:srgbClr val="13463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371600"/>
              <a:endParaRPr lang="en-US" sz="2700">
                <a:solidFill>
                  <a:srgbClr val="FFFFFF"/>
                </a:solidFill>
                <a:latin typeface="Arial"/>
                <a:ea typeface="微软雅黑"/>
              </a:endParaRPr>
            </a:p>
          </p:txBody>
        </p:sp>
        <p:sp>
          <p:nvSpPr>
            <p:cNvPr id="14" name="TextBox 13">
              <a:extLst>
                <a:ext uri="{FF2B5EF4-FFF2-40B4-BE49-F238E27FC236}">
                  <a16:creationId xmlns:a16="http://schemas.microsoft.com/office/drawing/2014/main" id="{158B6B56-A1AC-0327-E827-06051714DACB}"/>
                </a:ext>
              </a:extLst>
            </p:cNvPr>
            <p:cNvSpPr txBox="1"/>
            <p:nvPr/>
          </p:nvSpPr>
          <p:spPr>
            <a:xfrm>
              <a:off x="1376032" y="2423562"/>
              <a:ext cx="3014749" cy="800219"/>
            </a:xfrm>
            <a:prstGeom prst="rect">
              <a:avLst/>
            </a:prstGeom>
            <a:noFill/>
          </p:spPr>
          <p:txBody>
            <a:bodyPr wrap="square" rtlCol="0">
              <a:spAutoFit/>
            </a:bodyPr>
            <a:lstStyle/>
            <a:p>
              <a:pPr defTabSz="1371600"/>
              <a:r>
                <a:rPr lang="en-US" sz="7200" b="1" dirty="0" err="1">
                  <a:solidFill>
                    <a:prstClr val="black"/>
                  </a:solidFill>
                  <a:latin typeface="Cambria" panose="02040503050406030204" pitchFamily="18" charset="0"/>
                  <a:ea typeface="微软雅黑"/>
                </a:rPr>
                <a:t>Đoạn</a:t>
              </a:r>
              <a:r>
                <a:rPr lang="en-US" sz="7200" b="1" dirty="0">
                  <a:solidFill>
                    <a:prstClr val="black"/>
                  </a:solidFill>
                  <a:latin typeface="Cambria" panose="02040503050406030204" pitchFamily="18" charset="0"/>
                  <a:ea typeface="微软雅黑"/>
                </a:rPr>
                <a:t> 3:</a:t>
              </a:r>
              <a:endParaRPr lang="vi-VN" sz="7200" b="1" dirty="0">
                <a:solidFill>
                  <a:prstClr val="black"/>
                </a:solidFill>
                <a:latin typeface="Cambria" panose="02040503050406030204" pitchFamily="18" charset="0"/>
                <a:ea typeface="微软雅黑"/>
              </a:endParaRPr>
            </a:p>
          </p:txBody>
        </p:sp>
      </p:grpSp>
      <p:sp>
        <p:nvSpPr>
          <p:cNvPr id="15" name="TextBox 14">
            <a:extLst>
              <a:ext uri="{FF2B5EF4-FFF2-40B4-BE49-F238E27FC236}">
                <a16:creationId xmlns:a16="http://schemas.microsoft.com/office/drawing/2014/main" id="{4AB4AFD0-3DFE-CB83-6B3C-623DE615671D}"/>
              </a:ext>
            </a:extLst>
          </p:cNvPr>
          <p:cNvSpPr txBox="1"/>
          <p:nvPr/>
        </p:nvSpPr>
        <p:spPr>
          <a:xfrm>
            <a:off x="5640186" y="4527252"/>
            <a:ext cx="11878887" cy="923330"/>
          </a:xfrm>
          <a:prstGeom prst="rect">
            <a:avLst/>
          </a:prstGeom>
          <a:noFill/>
        </p:spPr>
        <p:txBody>
          <a:bodyPr wrap="square" rtlCol="0">
            <a:spAutoFit/>
          </a:bodyPr>
          <a:lstStyle/>
          <a:p>
            <a:pPr defTabSz="1371600"/>
            <a:r>
              <a:rPr lang="vi-VN" sz="5400" b="1" dirty="0">
                <a:solidFill>
                  <a:prstClr val="black"/>
                </a:solidFill>
                <a:latin typeface="Cambria" panose="02040503050406030204" pitchFamily="18" charset="0"/>
              </a:rPr>
              <a:t>Tiếp theo đến </a:t>
            </a:r>
            <a:r>
              <a:rPr lang="vi-VN" sz="5400" b="1" i="1" dirty="0">
                <a:solidFill>
                  <a:prstClr val="black"/>
                </a:solidFill>
                <a:latin typeface="Cambria" panose="02040503050406030204" pitchFamily="18" charset="0"/>
              </a:rPr>
              <a:t>người dân Nam Bộ</a:t>
            </a:r>
            <a:endParaRPr lang="vi-VN" sz="5400" b="1" i="1" dirty="0">
              <a:solidFill>
                <a:prstClr val="black"/>
              </a:solidFill>
              <a:latin typeface="Cambria" panose="02040503050406030204" pitchFamily="18" charset="0"/>
              <a:ea typeface="微软雅黑"/>
            </a:endParaRPr>
          </a:p>
        </p:txBody>
      </p:sp>
      <p:sp>
        <p:nvSpPr>
          <p:cNvPr id="16" name="TextBox 15">
            <a:extLst>
              <a:ext uri="{FF2B5EF4-FFF2-40B4-BE49-F238E27FC236}">
                <a16:creationId xmlns:a16="http://schemas.microsoft.com/office/drawing/2014/main" id="{D8DCDC74-DD9B-6719-87EF-5CCCC31D4618}"/>
              </a:ext>
            </a:extLst>
          </p:cNvPr>
          <p:cNvSpPr txBox="1"/>
          <p:nvPr/>
        </p:nvSpPr>
        <p:spPr>
          <a:xfrm>
            <a:off x="5640186" y="6552665"/>
            <a:ext cx="12423090" cy="923330"/>
          </a:xfrm>
          <a:prstGeom prst="rect">
            <a:avLst/>
          </a:prstGeom>
          <a:noFill/>
        </p:spPr>
        <p:txBody>
          <a:bodyPr wrap="square" rtlCol="0">
            <a:spAutoFit/>
          </a:bodyPr>
          <a:lstStyle/>
          <a:p>
            <a:pPr defTabSz="1371600"/>
            <a:r>
              <a:rPr lang="en-US" sz="5400" b="1" dirty="0" err="1">
                <a:solidFill>
                  <a:prstClr val="black"/>
                </a:solidFill>
                <a:latin typeface="Cambria" panose="02040503050406030204" pitchFamily="18" charset="0"/>
              </a:rPr>
              <a:t>Tiếp</a:t>
            </a:r>
            <a:r>
              <a:rPr lang="en-US" sz="5400" b="1" dirty="0">
                <a:solidFill>
                  <a:prstClr val="black"/>
                </a:solidFill>
                <a:latin typeface="Cambria" panose="02040503050406030204" pitchFamily="18" charset="0"/>
              </a:rPr>
              <a:t> </a:t>
            </a:r>
            <a:r>
              <a:rPr lang="en-US" sz="5400" b="1" dirty="0" err="1">
                <a:solidFill>
                  <a:prstClr val="black"/>
                </a:solidFill>
                <a:latin typeface="Cambria" panose="02040503050406030204" pitchFamily="18" charset="0"/>
              </a:rPr>
              <a:t>theo</a:t>
            </a:r>
            <a:r>
              <a:rPr lang="en-US" sz="5400" b="1" dirty="0">
                <a:solidFill>
                  <a:prstClr val="black"/>
                </a:solidFill>
                <a:latin typeface="Cambria" panose="02040503050406030204" pitchFamily="18" charset="0"/>
              </a:rPr>
              <a:t> </a:t>
            </a:r>
            <a:r>
              <a:rPr lang="en-US" sz="5400" b="1" dirty="0" err="1">
                <a:solidFill>
                  <a:prstClr val="black"/>
                </a:solidFill>
                <a:latin typeface="Cambria" panose="02040503050406030204" pitchFamily="18" charset="0"/>
              </a:rPr>
              <a:t>đến</a:t>
            </a:r>
            <a:r>
              <a:rPr lang="en-US" sz="5400" b="1" dirty="0">
                <a:solidFill>
                  <a:prstClr val="black"/>
                </a:solidFill>
                <a:latin typeface="Cambria" panose="02040503050406030204" pitchFamily="18" charset="0"/>
              </a:rPr>
              <a:t> </a:t>
            </a:r>
            <a:r>
              <a:rPr lang="en-US" sz="5400" b="1" i="1" dirty="0" err="1">
                <a:solidFill>
                  <a:prstClr val="black"/>
                </a:solidFill>
                <a:latin typeface="Cambria" panose="02040503050406030204" pitchFamily="18" charset="0"/>
              </a:rPr>
              <a:t>khu</a:t>
            </a:r>
            <a:r>
              <a:rPr lang="en-US" sz="5400" b="1" i="1" dirty="0">
                <a:solidFill>
                  <a:prstClr val="black"/>
                </a:solidFill>
                <a:latin typeface="Cambria" panose="02040503050406030204" pitchFamily="18" charset="0"/>
              </a:rPr>
              <a:t> </a:t>
            </a:r>
            <a:r>
              <a:rPr lang="en-US" sz="5400" b="1" i="1" dirty="0" err="1">
                <a:solidFill>
                  <a:prstClr val="black"/>
                </a:solidFill>
                <a:latin typeface="Cambria" panose="02040503050406030204" pitchFamily="18" charset="0"/>
              </a:rPr>
              <a:t>căn</a:t>
            </a:r>
            <a:r>
              <a:rPr lang="en-US" sz="5400" b="1" i="1" dirty="0">
                <a:solidFill>
                  <a:prstClr val="black"/>
                </a:solidFill>
                <a:latin typeface="Cambria" panose="02040503050406030204" pitchFamily="18" charset="0"/>
              </a:rPr>
              <a:t> </a:t>
            </a:r>
            <a:r>
              <a:rPr lang="en-US" sz="5400" b="1" i="1" dirty="0" err="1">
                <a:solidFill>
                  <a:prstClr val="black"/>
                </a:solidFill>
                <a:latin typeface="Cambria" panose="02040503050406030204" pitchFamily="18" charset="0"/>
              </a:rPr>
              <a:t>cứ</a:t>
            </a:r>
            <a:r>
              <a:rPr lang="en-US" sz="5400" b="1" i="1" dirty="0">
                <a:solidFill>
                  <a:prstClr val="black"/>
                </a:solidFill>
                <a:latin typeface="Cambria" panose="02040503050406030204" pitchFamily="18" charset="0"/>
              </a:rPr>
              <a:t> </a:t>
            </a:r>
            <a:r>
              <a:rPr lang="en-US" sz="5400" b="1" i="1" dirty="0" err="1">
                <a:solidFill>
                  <a:prstClr val="black"/>
                </a:solidFill>
                <a:latin typeface="Cambria" panose="02040503050406030204" pitchFamily="18" charset="0"/>
              </a:rPr>
              <a:t>kháng</a:t>
            </a:r>
            <a:r>
              <a:rPr lang="en-US" sz="5400" b="1" i="1" dirty="0">
                <a:solidFill>
                  <a:prstClr val="black"/>
                </a:solidFill>
                <a:latin typeface="Cambria" panose="02040503050406030204" pitchFamily="18" charset="0"/>
              </a:rPr>
              <a:t> </a:t>
            </a:r>
            <a:r>
              <a:rPr lang="en-US" sz="5400" b="1" i="1" dirty="0" err="1">
                <a:solidFill>
                  <a:prstClr val="black"/>
                </a:solidFill>
                <a:latin typeface="Cambria" panose="02040503050406030204" pitchFamily="18" charset="0"/>
              </a:rPr>
              <a:t>chiến</a:t>
            </a:r>
            <a:r>
              <a:rPr lang="en-US" sz="5400" b="1" i="1" dirty="0">
                <a:solidFill>
                  <a:prstClr val="black"/>
                </a:solidFill>
                <a:latin typeface="Cambria" panose="02040503050406030204" pitchFamily="18" charset="0"/>
              </a:rPr>
              <a:t>.</a:t>
            </a:r>
            <a:endParaRPr lang="vi-VN" sz="5400" b="1" i="1" dirty="0">
              <a:solidFill>
                <a:prstClr val="black"/>
              </a:solidFill>
              <a:latin typeface="Cambria" panose="02040503050406030204" pitchFamily="18" charset="0"/>
              <a:ea typeface="微软雅黑"/>
            </a:endParaRPr>
          </a:p>
        </p:txBody>
      </p:sp>
      <p:pic>
        <p:nvPicPr>
          <p:cNvPr id="6" name="Picture 5">
            <a:extLst>
              <a:ext uri="{FF2B5EF4-FFF2-40B4-BE49-F238E27FC236}">
                <a16:creationId xmlns:a16="http://schemas.microsoft.com/office/drawing/2014/main" id="{7139FAF3-A81B-0127-9E8C-C20EDFA299F5}"/>
              </a:ext>
            </a:extLst>
          </p:cNvPr>
          <p:cNvPicPr>
            <a:picLocks noChangeAspect="1"/>
          </p:cNvPicPr>
          <p:nvPr/>
        </p:nvPicPr>
        <p:blipFill>
          <a:blip r:embed="rId2"/>
          <a:stretch>
            <a:fillRect/>
          </a:stretch>
        </p:blipFill>
        <p:spPr>
          <a:xfrm>
            <a:off x="1981200" y="723900"/>
            <a:ext cx="15024894" cy="1984421"/>
          </a:xfrm>
          <a:prstGeom prst="rect">
            <a:avLst/>
          </a:prstGeom>
        </p:spPr>
      </p:pic>
      <p:grpSp>
        <p:nvGrpSpPr>
          <p:cNvPr id="2" name="Group 1">
            <a:extLst>
              <a:ext uri="{FF2B5EF4-FFF2-40B4-BE49-F238E27FC236}">
                <a16:creationId xmlns:a16="http://schemas.microsoft.com/office/drawing/2014/main" id="{ACE1E0DF-760E-5E16-DF5E-F4A4F1CA2151}"/>
              </a:ext>
            </a:extLst>
          </p:cNvPr>
          <p:cNvGrpSpPr/>
          <p:nvPr/>
        </p:nvGrpSpPr>
        <p:grpSpPr>
          <a:xfrm>
            <a:off x="989214" y="8307028"/>
            <a:ext cx="4965189" cy="1440371"/>
            <a:chOff x="1080655" y="2358936"/>
            <a:chExt cx="3310126" cy="960247"/>
          </a:xfrm>
        </p:grpSpPr>
        <p:sp>
          <p:nvSpPr>
            <p:cNvPr id="7" name="Rectangle: Rounded Corners 6">
              <a:extLst>
                <a:ext uri="{FF2B5EF4-FFF2-40B4-BE49-F238E27FC236}">
                  <a16:creationId xmlns:a16="http://schemas.microsoft.com/office/drawing/2014/main" id="{07596B50-6EC5-4C02-FF4B-0B3C7B8179B2}"/>
                </a:ext>
              </a:extLst>
            </p:cNvPr>
            <p:cNvSpPr/>
            <p:nvPr/>
          </p:nvSpPr>
          <p:spPr>
            <a:xfrm>
              <a:off x="1080655" y="2358936"/>
              <a:ext cx="3014750" cy="960247"/>
            </a:xfrm>
            <a:prstGeom prst="roundRect">
              <a:avLst>
                <a:gd name="adj" fmla="val 45417"/>
              </a:avLst>
            </a:prstGeom>
            <a:solidFill>
              <a:srgbClr val="DDEDCF"/>
            </a:solidFill>
            <a:ln w="38100">
              <a:solidFill>
                <a:srgbClr val="13463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371600"/>
              <a:endParaRPr lang="en-US" sz="2700">
                <a:solidFill>
                  <a:srgbClr val="FFFFFF"/>
                </a:solidFill>
                <a:latin typeface="Arial"/>
                <a:ea typeface="微软雅黑"/>
              </a:endParaRPr>
            </a:p>
          </p:txBody>
        </p:sp>
        <p:sp>
          <p:nvSpPr>
            <p:cNvPr id="17" name="TextBox 16">
              <a:extLst>
                <a:ext uri="{FF2B5EF4-FFF2-40B4-BE49-F238E27FC236}">
                  <a16:creationId xmlns:a16="http://schemas.microsoft.com/office/drawing/2014/main" id="{10B69188-1CF8-2986-796A-24480E5F5EE3}"/>
                </a:ext>
              </a:extLst>
            </p:cNvPr>
            <p:cNvSpPr txBox="1"/>
            <p:nvPr/>
          </p:nvSpPr>
          <p:spPr>
            <a:xfrm>
              <a:off x="1376032" y="2423562"/>
              <a:ext cx="3014749" cy="800219"/>
            </a:xfrm>
            <a:prstGeom prst="rect">
              <a:avLst/>
            </a:prstGeom>
            <a:noFill/>
          </p:spPr>
          <p:txBody>
            <a:bodyPr wrap="square" rtlCol="0">
              <a:spAutoFit/>
            </a:bodyPr>
            <a:lstStyle/>
            <a:p>
              <a:pPr defTabSz="1371600"/>
              <a:r>
                <a:rPr lang="en-US" sz="7200" b="1" dirty="0" err="1">
                  <a:solidFill>
                    <a:prstClr val="black"/>
                  </a:solidFill>
                  <a:latin typeface="Cambria" panose="02040503050406030204" pitchFamily="18" charset="0"/>
                  <a:ea typeface="微软雅黑"/>
                </a:rPr>
                <a:t>Đoạn</a:t>
              </a:r>
              <a:r>
                <a:rPr lang="en-US" sz="7200" b="1" dirty="0">
                  <a:solidFill>
                    <a:prstClr val="black"/>
                  </a:solidFill>
                  <a:latin typeface="Cambria" panose="02040503050406030204" pitchFamily="18" charset="0"/>
                  <a:ea typeface="微软雅黑"/>
                </a:rPr>
                <a:t> 4:</a:t>
              </a:r>
              <a:endParaRPr lang="vi-VN" sz="7200" b="1" dirty="0">
                <a:solidFill>
                  <a:prstClr val="black"/>
                </a:solidFill>
                <a:latin typeface="Cambria" panose="02040503050406030204" pitchFamily="18" charset="0"/>
                <a:ea typeface="微软雅黑"/>
              </a:endParaRPr>
            </a:p>
          </p:txBody>
        </p:sp>
      </p:grpSp>
      <p:sp>
        <p:nvSpPr>
          <p:cNvPr id="18" name="TextBox 17">
            <a:extLst>
              <a:ext uri="{FF2B5EF4-FFF2-40B4-BE49-F238E27FC236}">
                <a16:creationId xmlns:a16="http://schemas.microsoft.com/office/drawing/2014/main" id="{736762AF-48D0-0B29-B580-F0D9ED18465D}"/>
              </a:ext>
            </a:extLst>
          </p:cNvPr>
          <p:cNvSpPr txBox="1"/>
          <p:nvPr/>
        </p:nvSpPr>
        <p:spPr>
          <a:xfrm>
            <a:off x="5715000" y="8496300"/>
            <a:ext cx="12423090" cy="923330"/>
          </a:xfrm>
          <a:prstGeom prst="rect">
            <a:avLst/>
          </a:prstGeom>
          <a:noFill/>
        </p:spPr>
        <p:txBody>
          <a:bodyPr wrap="square" rtlCol="0">
            <a:spAutoFit/>
          </a:bodyPr>
          <a:lstStyle/>
          <a:p>
            <a:pPr defTabSz="1371600"/>
            <a:r>
              <a:rPr lang="en-US" sz="5400" b="1" dirty="0" err="1">
                <a:solidFill>
                  <a:prstClr val="black"/>
                </a:solidFill>
                <a:latin typeface="Cambria" panose="02040503050406030204" pitchFamily="18" charset="0"/>
              </a:rPr>
              <a:t>Đoạn</a:t>
            </a:r>
            <a:r>
              <a:rPr lang="en-US" sz="5400" b="1" dirty="0">
                <a:solidFill>
                  <a:prstClr val="black"/>
                </a:solidFill>
                <a:latin typeface="Cambria" panose="02040503050406030204" pitchFamily="18" charset="0"/>
              </a:rPr>
              <a:t> </a:t>
            </a:r>
            <a:r>
              <a:rPr lang="en-US" sz="5400" b="1" dirty="0" err="1">
                <a:solidFill>
                  <a:prstClr val="black"/>
                </a:solidFill>
                <a:latin typeface="Cambria" panose="02040503050406030204" pitchFamily="18" charset="0"/>
              </a:rPr>
              <a:t>còn</a:t>
            </a:r>
            <a:r>
              <a:rPr lang="en-US" sz="5400" b="1" dirty="0">
                <a:solidFill>
                  <a:prstClr val="black"/>
                </a:solidFill>
                <a:latin typeface="Cambria" panose="02040503050406030204" pitchFamily="18" charset="0"/>
              </a:rPr>
              <a:t> </a:t>
            </a:r>
            <a:r>
              <a:rPr lang="en-US" sz="5400" b="1" dirty="0" err="1">
                <a:solidFill>
                  <a:prstClr val="black"/>
                </a:solidFill>
                <a:latin typeface="Cambria" panose="02040503050406030204" pitchFamily="18" charset="0"/>
              </a:rPr>
              <a:t>lại</a:t>
            </a:r>
            <a:endParaRPr lang="vi-VN" sz="5400" b="1" i="1" dirty="0">
              <a:solidFill>
                <a:prstClr val="black"/>
              </a:solidFill>
              <a:latin typeface="Cambria" panose="02040503050406030204" pitchFamily="18" charset="0"/>
              <a:ea typeface="微软雅黑"/>
            </a:endParaRPr>
          </a:p>
        </p:txBody>
      </p:sp>
    </p:spTree>
    <p:extLst>
      <p:ext uri="{BB962C8B-B14F-4D97-AF65-F5344CB8AC3E}">
        <p14:creationId xmlns:p14="http://schemas.microsoft.com/office/powerpoint/2010/main" val="22507662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1000"/>
                                        <p:tgtEl>
                                          <p:spTgt spid="3"/>
                                        </p:tgtEl>
                                      </p:cBhvr>
                                    </p:animEffect>
                                    <p:anim calcmode="lin" valueType="num">
                                      <p:cBhvr>
                                        <p:cTn id="13" dur="1000" fill="hold"/>
                                        <p:tgtEl>
                                          <p:spTgt spid="3"/>
                                        </p:tgtEl>
                                        <p:attrNameLst>
                                          <p:attrName>ppt_x</p:attrName>
                                        </p:attrNameLst>
                                      </p:cBhvr>
                                      <p:tavLst>
                                        <p:tav tm="0">
                                          <p:val>
                                            <p:strVal val="#ppt_x"/>
                                          </p:val>
                                        </p:tav>
                                        <p:tav tm="100000">
                                          <p:val>
                                            <p:strVal val="#ppt_x"/>
                                          </p:val>
                                        </p:tav>
                                      </p:tavLst>
                                    </p:anim>
                                    <p:anim calcmode="lin" valueType="num">
                                      <p:cBhvr>
                                        <p:cTn id="14" dur="1000" fill="hold"/>
                                        <p:tgtEl>
                                          <p:spTgt spid="3"/>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1000"/>
                                        <p:tgtEl>
                                          <p:spTgt spid="9"/>
                                        </p:tgtEl>
                                      </p:cBhvr>
                                    </p:animEffect>
                                    <p:anim calcmode="lin" valueType="num">
                                      <p:cBhvr>
                                        <p:cTn id="18" dur="1000" fill="hold"/>
                                        <p:tgtEl>
                                          <p:spTgt spid="9"/>
                                        </p:tgtEl>
                                        <p:attrNameLst>
                                          <p:attrName>ppt_x</p:attrName>
                                        </p:attrNameLst>
                                      </p:cBhvr>
                                      <p:tavLst>
                                        <p:tav tm="0">
                                          <p:val>
                                            <p:strVal val="#ppt_x"/>
                                          </p:val>
                                        </p:tav>
                                        <p:tav tm="100000">
                                          <p:val>
                                            <p:strVal val="#ppt_x"/>
                                          </p:val>
                                        </p:tav>
                                      </p:tavLst>
                                    </p:anim>
                                    <p:anim calcmode="lin" valueType="num">
                                      <p:cBhvr>
                                        <p:cTn id="19" dur="1000" fill="hold"/>
                                        <p:tgtEl>
                                          <p:spTgt spid="9"/>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fade">
                                      <p:cBhvr>
                                        <p:cTn id="22" dur="1000"/>
                                        <p:tgtEl>
                                          <p:spTgt spid="12"/>
                                        </p:tgtEl>
                                      </p:cBhvr>
                                    </p:animEffect>
                                    <p:anim calcmode="lin" valueType="num">
                                      <p:cBhvr>
                                        <p:cTn id="23" dur="1000" fill="hold"/>
                                        <p:tgtEl>
                                          <p:spTgt spid="12"/>
                                        </p:tgtEl>
                                        <p:attrNameLst>
                                          <p:attrName>ppt_x</p:attrName>
                                        </p:attrNameLst>
                                      </p:cBhvr>
                                      <p:tavLst>
                                        <p:tav tm="0">
                                          <p:val>
                                            <p:strVal val="#ppt_x"/>
                                          </p:val>
                                        </p:tav>
                                        <p:tav tm="100000">
                                          <p:val>
                                            <p:strVal val="#ppt_x"/>
                                          </p:val>
                                        </p:tav>
                                      </p:tavLst>
                                    </p:anim>
                                    <p:anim calcmode="lin" valueType="num">
                                      <p:cBhvr>
                                        <p:cTn id="24"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2" presetClass="entr" presetSubtype="8" fill="hold" grpId="0" nodeType="clickEffect">
                                  <p:stCondLst>
                                    <p:cond delay="0"/>
                                  </p:stCondLst>
                                  <p:childTnLst>
                                    <p:set>
                                      <p:cBhvr>
                                        <p:cTn id="28" dur="1" fill="hold">
                                          <p:stCondLst>
                                            <p:cond delay="0"/>
                                          </p:stCondLst>
                                        </p:cTn>
                                        <p:tgtEl>
                                          <p:spTgt spid="8"/>
                                        </p:tgtEl>
                                        <p:attrNameLst>
                                          <p:attrName>style.visibility</p:attrName>
                                        </p:attrNameLst>
                                      </p:cBhvr>
                                      <p:to>
                                        <p:strVal val="visible"/>
                                      </p:to>
                                    </p:set>
                                    <p:animEffect transition="in" filter="wipe(left)">
                                      <p:cBhvr>
                                        <p:cTn id="29" dur="500"/>
                                        <p:tgtEl>
                                          <p:spTgt spid="8"/>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8" fill="hold" grpId="0" nodeType="clickEffect">
                                  <p:stCondLst>
                                    <p:cond delay="0"/>
                                  </p:stCondLst>
                                  <p:childTnLst>
                                    <p:set>
                                      <p:cBhvr>
                                        <p:cTn id="33" dur="1" fill="hold">
                                          <p:stCondLst>
                                            <p:cond delay="0"/>
                                          </p:stCondLst>
                                        </p:cTn>
                                        <p:tgtEl>
                                          <p:spTgt spid="15"/>
                                        </p:tgtEl>
                                        <p:attrNameLst>
                                          <p:attrName>style.visibility</p:attrName>
                                        </p:attrNameLst>
                                      </p:cBhvr>
                                      <p:to>
                                        <p:strVal val="visible"/>
                                      </p:to>
                                    </p:set>
                                    <p:animEffect transition="in" filter="wipe(left)">
                                      <p:cBhvr>
                                        <p:cTn id="34" dur="500"/>
                                        <p:tgtEl>
                                          <p:spTgt spid="15"/>
                                        </p:tgtEl>
                                      </p:cBhvr>
                                    </p:animEffect>
                                  </p:childTnLst>
                                </p:cTn>
                              </p:par>
                            </p:childTnLst>
                          </p:cTn>
                        </p:par>
                      </p:childTnLst>
                    </p:cTn>
                  </p:par>
                  <p:par>
                    <p:cTn id="35" fill="hold">
                      <p:stCondLst>
                        <p:cond delay="indefinite"/>
                      </p:stCondLst>
                      <p:childTnLst>
                        <p:par>
                          <p:cTn id="36" fill="hold">
                            <p:stCondLst>
                              <p:cond delay="0"/>
                            </p:stCondLst>
                            <p:childTnLst>
                              <p:par>
                                <p:cTn id="37" presetID="22" presetClass="entr" presetSubtype="8" fill="hold" grpId="0" nodeType="clickEffect">
                                  <p:stCondLst>
                                    <p:cond delay="0"/>
                                  </p:stCondLst>
                                  <p:childTnLst>
                                    <p:set>
                                      <p:cBhvr>
                                        <p:cTn id="38" dur="1" fill="hold">
                                          <p:stCondLst>
                                            <p:cond delay="0"/>
                                          </p:stCondLst>
                                        </p:cTn>
                                        <p:tgtEl>
                                          <p:spTgt spid="16"/>
                                        </p:tgtEl>
                                        <p:attrNameLst>
                                          <p:attrName>style.visibility</p:attrName>
                                        </p:attrNameLst>
                                      </p:cBhvr>
                                      <p:to>
                                        <p:strVal val="visible"/>
                                      </p:to>
                                    </p:set>
                                    <p:animEffect transition="in" filter="wipe(left)">
                                      <p:cBhvr>
                                        <p:cTn id="39" dur="500"/>
                                        <p:tgtEl>
                                          <p:spTgt spid="16"/>
                                        </p:tgtEl>
                                      </p:cBhvr>
                                    </p:animEffect>
                                  </p:childTnLst>
                                </p:cTn>
                              </p:par>
                              <p:par>
                                <p:cTn id="40" presetID="42" presetClass="entr" presetSubtype="0" fill="hold" nodeType="withEffect">
                                  <p:stCondLst>
                                    <p:cond delay="0"/>
                                  </p:stCondLst>
                                  <p:childTnLst>
                                    <p:set>
                                      <p:cBhvr>
                                        <p:cTn id="41" dur="1" fill="hold">
                                          <p:stCondLst>
                                            <p:cond delay="0"/>
                                          </p:stCondLst>
                                        </p:cTn>
                                        <p:tgtEl>
                                          <p:spTgt spid="2"/>
                                        </p:tgtEl>
                                        <p:attrNameLst>
                                          <p:attrName>style.visibility</p:attrName>
                                        </p:attrNameLst>
                                      </p:cBhvr>
                                      <p:to>
                                        <p:strVal val="visible"/>
                                      </p:to>
                                    </p:set>
                                    <p:animEffect transition="in" filter="fade">
                                      <p:cBhvr>
                                        <p:cTn id="42" dur="1000"/>
                                        <p:tgtEl>
                                          <p:spTgt spid="2"/>
                                        </p:tgtEl>
                                      </p:cBhvr>
                                    </p:animEffect>
                                    <p:anim calcmode="lin" valueType="num">
                                      <p:cBhvr>
                                        <p:cTn id="43" dur="1000" fill="hold"/>
                                        <p:tgtEl>
                                          <p:spTgt spid="2"/>
                                        </p:tgtEl>
                                        <p:attrNameLst>
                                          <p:attrName>ppt_x</p:attrName>
                                        </p:attrNameLst>
                                      </p:cBhvr>
                                      <p:tavLst>
                                        <p:tav tm="0">
                                          <p:val>
                                            <p:strVal val="#ppt_x"/>
                                          </p:val>
                                        </p:tav>
                                        <p:tav tm="100000">
                                          <p:val>
                                            <p:strVal val="#ppt_x"/>
                                          </p:val>
                                        </p:tav>
                                      </p:tavLst>
                                    </p:anim>
                                    <p:anim calcmode="lin" valueType="num">
                                      <p:cBhvr>
                                        <p:cTn id="44"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2" presetClass="entr" presetSubtype="8" fill="hold" grpId="0" nodeType="clickEffect">
                                  <p:stCondLst>
                                    <p:cond delay="0"/>
                                  </p:stCondLst>
                                  <p:childTnLst>
                                    <p:set>
                                      <p:cBhvr>
                                        <p:cTn id="48" dur="1" fill="hold">
                                          <p:stCondLst>
                                            <p:cond delay="0"/>
                                          </p:stCondLst>
                                        </p:cTn>
                                        <p:tgtEl>
                                          <p:spTgt spid="18"/>
                                        </p:tgtEl>
                                        <p:attrNameLst>
                                          <p:attrName>style.visibility</p:attrName>
                                        </p:attrNameLst>
                                      </p:cBhvr>
                                      <p:to>
                                        <p:strVal val="visible"/>
                                      </p:to>
                                    </p:set>
                                    <p:animEffect transition="in" filter="wipe(left)">
                                      <p:cBhvr>
                                        <p:cTn id="49"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5" grpId="0"/>
      <p:bldP spid="16" grpId="0"/>
      <p:bldP spid="18"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CFDA306C-05FA-26A6-DE06-A51DE6D0CDDC}"/>
              </a:ext>
            </a:extLst>
          </p:cNvPr>
          <p:cNvGrpSpPr/>
          <p:nvPr/>
        </p:nvGrpSpPr>
        <p:grpSpPr>
          <a:xfrm>
            <a:off x="2416513" y="3441468"/>
            <a:ext cx="4420399" cy="1995054"/>
            <a:chOff x="1047403" y="2294312"/>
            <a:chExt cx="4177044" cy="1330036"/>
          </a:xfrm>
        </p:grpSpPr>
        <p:sp>
          <p:nvSpPr>
            <p:cNvPr id="5" name="Rectangle: Rounded Corners 4">
              <a:extLst>
                <a:ext uri="{FF2B5EF4-FFF2-40B4-BE49-F238E27FC236}">
                  <a16:creationId xmlns:a16="http://schemas.microsoft.com/office/drawing/2014/main" id="{A05ED0AE-7272-066D-DF81-9ECF03987105}"/>
                </a:ext>
              </a:extLst>
            </p:cNvPr>
            <p:cNvSpPr/>
            <p:nvPr/>
          </p:nvSpPr>
          <p:spPr>
            <a:xfrm>
              <a:off x="1047403" y="2294312"/>
              <a:ext cx="4156363" cy="1330036"/>
            </a:xfrm>
            <a:prstGeom prst="roundRect">
              <a:avLst>
                <a:gd name="adj" fmla="val 45417"/>
              </a:avLst>
            </a:prstGeom>
            <a:solidFill>
              <a:srgbClr val="DDEDCF"/>
            </a:solidFill>
            <a:ln w="38100">
              <a:solidFill>
                <a:srgbClr val="13463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371600"/>
              <a:endParaRPr lang="en-US" sz="6000" b="1">
                <a:solidFill>
                  <a:srgbClr val="FFFFFF"/>
                </a:solidFill>
                <a:latin typeface="Cambria" panose="02040503050406030204" pitchFamily="18" charset="0"/>
                <a:ea typeface="Cambria" panose="02040503050406030204" pitchFamily="18" charset="0"/>
              </a:endParaRPr>
            </a:p>
          </p:txBody>
        </p:sp>
        <p:sp>
          <p:nvSpPr>
            <p:cNvPr id="6" name="TextBox 5">
              <a:extLst>
                <a:ext uri="{FF2B5EF4-FFF2-40B4-BE49-F238E27FC236}">
                  <a16:creationId xmlns:a16="http://schemas.microsoft.com/office/drawing/2014/main" id="{4570AC17-C39A-B4AB-9BB4-4AF59F98D892}"/>
                </a:ext>
              </a:extLst>
            </p:cNvPr>
            <p:cNvSpPr txBox="1"/>
            <p:nvPr/>
          </p:nvSpPr>
          <p:spPr>
            <a:xfrm>
              <a:off x="1068085" y="2565400"/>
              <a:ext cx="4156362" cy="553998"/>
            </a:xfrm>
            <a:prstGeom prst="rect">
              <a:avLst/>
            </a:prstGeom>
            <a:noFill/>
          </p:spPr>
          <p:txBody>
            <a:bodyPr wrap="square" rtlCol="0">
              <a:spAutoFit/>
            </a:bodyPr>
            <a:lstStyle/>
            <a:p>
              <a:pPr algn="ctr" defTabSz="1371600"/>
              <a:r>
                <a:rPr lang="en-US" sz="4800" b="1" i="1" kern="0" dirty="0" err="1">
                  <a:effectLst/>
                  <a:latin typeface="Cambria" panose="02040503050406030204" pitchFamily="18" charset="0"/>
                  <a:ea typeface="Cambria" panose="02040503050406030204" pitchFamily="18" charset="0"/>
                </a:rPr>
                <a:t>chiếc</a:t>
              </a:r>
              <a:r>
                <a:rPr lang="en-US" sz="4800" b="1" i="1" kern="0" dirty="0">
                  <a:effectLst/>
                  <a:latin typeface="Cambria" panose="02040503050406030204" pitchFamily="18" charset="0"/>
                  <a:ea typeface="Cambria" panose="02040503050406030204" pitchFamily="18" charset="0"/>
                </a:rPr>
                <a:t> “</a:t>
              </a:r>
              <a:r>
                <a:rPr lang="en-US" sz="4800" b="1" i="1" kern="0" dirty="0" err="1">
                  <a:effectLst/>
                  <a:latin typeface="Cambria" panose="02040503050406030204" pitchFamily="18" charset="0"/>
                  <a:ea typeface="Cambria" panose="02040503050406030204" pitchFamily="18" charset="0"/>
                </a:rPr>
                <a:t>cong</a:t>
              </a:r>
              <a:r>
                <a:rPr lang="en-US" sz="4800" b="1" i="1" kern="0" dirty="0">
                  <a:effectLst/>
                  <a:latin typeface="Cambria" panose="02040503050406030204" pitchFamily="18" charset="0"/>
                  <a:ea typeface="Cambria" panose="02040503050406030204" pitchFamily="18" charset="0"/>
                </a:rPr>
                <a:t>”</a:t>
              </a:r>
              <a:endParaRPr lang="vi-VN" sz="23900" b="1" i="1" dirty="0">
                <a:solidFill>
                  <a:prstClr val="black"/>
                </a:solidFill>
                <a:latin typeface="Cambria" panose="02040503050406030204" pitchFamily="18" charset="0"/>
                <a:ea typeface="Cambria" panose="02040503050406030204" pitchFamily="18" charset="0"/>
              </a:endParaRPr>
            </a:p>
          </p:txBody>
        </p:sp>
      </p:grpSp>
      <p:grpSp>
        <p:nvGrpSpPr>
          <p:cNvPr id="8" name="Group 7">
            <a:extLst>
              <a:ext uri="{FF2B5EF4-FFF2-40B4-BE49-F238E27FC236}">
                <a16:creationId xmlns:a16="http://schemas.microsoft.com/office/drawing/2014/main" id="{456F078A-9F65-689A-0D2D-DDEBCD7D846B}"/>
              </a:ext>
            </a:extLst>
          </p:cNvPr>
          <p:cNvGrpSpPr/>
          <p:nvPr/>
        </p:nvGrpSpPr>
        <p:grpSpPr>
          <a:xfrm>
            <a:off x="8229601" y="3410106"/>
            <a:ext cx="7010400" cy="1995054"/>
            <a:chOff x="1047403" y="2294312"/>
            <a:chExt cx="4156363" cy="1330036"/>
          </a:xfrm>
        </p:grpSpPr>
        <p:sp>
          <p:nvSpPr>
            <p:cNvPr id="9" name="Rectangle: Rounded Corners 8">
              <a:extLst>
                <a:ext uri="{FF2B5EF4-FFF2-40B4-BE49-F238E27FC236}">
                  <a16:creationId xmlns:a16="http://schemas.microsoft.com/office/drawing/2014/main" id="{5C160C79-056F-D8BD-2843-1FC575939195}"/>
                </a:ext>
              </a:extLst>
            </p:cNvPr>
            <p:cNvSpPr/>
            <p:nvPr/>
          </p:nvSpPr>
          <p:spPr>
            <a:xfrm>
              <a:off x="1047403" y="2294312"/>
              <a:ext cx="4156363" cy="1330036"/>
            </a:xfrm>
            <a:prstGeom prst="roundRect">
              <a:avLst>
                <a:gd name="adj" fmla="val 45417"/>
              </a:avLst>
            </a:prstGeom>
            <a:solidFill>
              <a:srgbClr val="DDEDCF"/>
            </a:solidFill>
            <a:ln w="38100">
              <a:solidFill>
                <a:srgbClr val="13463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371600"/>
              <a:endParaRPr lang="en-US" sz="6000" b="1">
                <a:solidFill>
                  <a:srgbClr val="FFFFFF"/>
                </a:solidFill>
                <a:latin typeface="Cambria" panose="02040503050406030204" pitchFamily="18" charset="0"/>
                <a:ea typeface="Cambria" panose="02040503050406030204" pitchFamily="18" charset="0"/>
              </a:endParaRPr>
            </a:p>
          </p:txBody>
        </p:sp>
        <p:sp>
          <p:nvSpPr>
            <p:cNvPr id="10" name="TextBox 9">
              <a:extLst>
                <a:ext uri="{FF2B5EF4-FFF2-40B4-BE49-F238E27FC236}">
                  <a16:creationId xmlns:a16="http://schemas.microsoft.com/office/drawing/2014/main" id="{4FE806C6-09C0-75B8-9369-CF197D04824A}"/>
                </a:ext>
              </a:extLst>
            </p:cNvPr>
            <p:cNvSpPr txBox="1"/>
            <p:nvPr/>
          </p:nvSpPr>
          <p:spPr>
            <a:xfrm>
              <a:off x="1318470" y="2506942"/>
              <a:ext cx="3523872" cy="615553"/>
            </a:xfrm>
            <a:prstGeom prst="rect">
              <a:avLst/>
            </a:prstGeom>
            <a:noFill/>
          </p:spPr>
          <p:txBody>
            <a:bodyPr wrap="square" rtlCol="0">
              <a:spAutoFit/>
            </a:bodyPr>
            <a:lstStyle/>
            <a:p>
              <a:pPr algn="ctr" defTabSz="1371600"/>
              <a:r>
                <a:rPr lang="en-US" sz="5400" b="1" i="1" kern="0" dirty="0" err="1">
                  <a:effectLst/>
                  <a:latin typeface="Cambria" panose="02040503050406030204" pitchFamily="18" charset="0"/>
                  <a:ea typeface="Cambria" panose="02040503050406030204" pitchFamily="18" charset="0"/>
                </a:rPr>
                <a:t>bông</a:t>
              </a:r>
              <a:r>
                <a:rPr lang="en-US" sz="5400" b="1" i="1" kern="0" dirty="0">
                  <a:effectLst/>
                  <a:latin typeface="Cambria" panose="02040503050406030204" pitchFamily="18" charset="0"/>
                  <a:ea typeface="Cambria" panose="02040503050406030204" pitchFamily="18" charset="0"/>
                </a:rPr>
                <a:t> </a:t>
              </a:r>
              <a:r>
                <a:rPr lang="en-US" sz="5400" b="1" i="1" kern="0" dirty="0" err="1">
                  <a:effectLst/>
                  <a:latin typeface="Cambria" panose="02040503050406030204" pitchFamily="18" charset="0"/>
                  <a:ea typeface="Cambria" panose="02040503050406030204" pitchFamily="18" charset="0"/>
                </a:rPr>
                <a:t>điên</a:t>
              </a:r>
              <a:r>
                <a:rPr lang="en-US" sz="5400" b="1" i="1" kern="0" dirty="0">
                  <a:effectLst/>
                  <a:latin typeface="Cambria" panose="02040503050406030204" pitchFamily="18" charset="0"/>
                  <a:ea typeface="Cambria" panose="02040503050406030204" pitchFamily="18" charset="0"/>
                </a:rPr>
                <a:t> </a:t>
              </a:r>
              <a:r>
                <a:rPr lang="en-US" sz="5400" b="1" i="1" kern="0" dirty="0" err="1">
                  <a:effectLst/>
                  <a:latin typeface="Cambria" panose="02040503050406030204" pitchFamily="18" charset="0"/>
                  <a:ea typeface="Cambria" panose="02040503050406030204" pitchFamily="18" charset="0"/>
                </a:rPr>
                <a:t>điển</a:t>
              </a:r>
              <a:endParaRPr lang="vi-VN" sz="28700" b="1" i="1" dirty="0">
                <a:solidFill>
                  <a:prstClr val="black"/>
                </a:solidFill>
                <a:latin typeface="Cambria" panose="02040503050406030204" pitchFamily="18" charset="0"/>
                <a:ea typeface="Cambria" panose="02040503050406030204" pitchFamily="18" charset="0"/>
              </a:endParaRPr>
            </a:p>
          </p:txBody>
        </p:sp>
      </p:grpSp>
      <p:grpSp>
        <p:nvGrpSpPr>
          <p:cNvPr id="11" name="Group 10">
            <a:extLst>
              <a:ext uri="{FF2B5EF4-FFF2-40B4-BE49-F238E27FC236}">
                <a16:creationId xmlns:a16="http://schemas.microsoft.com/office/drawing/2014/main" id="{2F99F5E3-7B6F-F769-BA8C-8763C2935388}"/>
              </a:ext>
            </a:extLst>
          </p:cNvPr>
          <p:cNvGrpSpPr/>
          <p:nvPr/>
        </p:nvGrpSpPr>
        <p:grpSpPr>
          <a:xfrm>
            <a:off x="2514600" y="6057900"/>
            <a:ext cx="4822486" cy="1995054"/>
            <a:chOff x="1047403" y="2294312"/>
            <a:chExt cx="4156363" cy="1330036"/>
          </a:xfrm>
        </p:grpSpPr>
        <p:sp>
          <p:nvSpPr>
            <p:cNvPr id="12" name="Rectangle: Rounded Corners 11">
              <a:extLst>
                <a:ext uri="{FF2B5EF4-FFF2-40B4-BE49-F238E27FC236}">
                  <a16:creationId xmlns:a16="http://schemas.microsoft.com/office/drawing/2014/main" id="{5E83F794-D877-36B1-A203-EFC4257980ED}"/>
                </a:ext>
              </a:extLst>
            </p:cNvPr>
            <p:cNvSpPr/>
            <p:nvPr/>
          </p:nvSpPr>
          <p:spPr>
            <a:xfrm>
              <a:off x="1047403" y="2294312"/>
              <a:ext cx="4156363" cy="1330036"/>
            </a:xfrm>
            <a:prstGeom prst="roundRect">
              <a:avLst>
                <a:gd name="adj" fmla="val 45417"/>
              </a:avLst>
            </a:prstGeom>
            <a:solidFill>
              <a:srgbClr val="DDEDCF"/>
            </a:solidFill>
            <a:ln w="38100">
              <a:solidFill>
                <a:srgbClr val="13463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371600"/>
              <a:endParaRPr lang="en-US" sz="7200" b="1">
                <a:solidFill>
                  <a:srgbClr val="FFFFFF"/>
                </a:solidFill>
                <a:latin typeface="Cambria" panose="02040503050406030204" pitchFamily="18" charset="0"/>
                <a:ea typeface="Cambria" panose="02040503050406030204" pitchFamily="18" charset="0"/>
              </a:endParaRPr>
            </a:p>
          </p:txBody>
        </p:sp>
        <p:sp>
          <p:nvSpPr>
            <p:cNvPr id="13" name="TextBox 12">
              <a:extLst>
                <a:ext uri="{FF2B5EF4-FFF2-40B4-BE49-F238E27FC236}">
                  <a16:creationId xmlns:a16="http://schemas.microsoft.com/office/drawing/2014/main" id="{8CD7E733-4C71-4F4E-D28F-2E346F87216F}"/>
                </a:ext>
              </a:extLst>
            </p:cNvPr>
            <p:cNvSpPr txBox="1"/>
            <p:nvPr/>
          </p:nvSpPr>
          <p:spPr>
            <a:xfrm>
              <a:off x="1578764" y="2522923"/>
              <a:ext cx="3215214" cy="677109"/>
            </a:xfrm>
            <a:prstGeom prst="rect">
              <a:avLst/>
            </a:prstGeom>
            <a:noFill/>
          </p:spPr>
          <p:txBody>
            <a:bodyPr wrap="square" rtlCol="0">
              <a:spAutoFit/>
            </a:bodyPr>
            <a:lstStyle/>
            <a:p>
              <a:pPr algn="ctr" defTabSz="1371600"/>
              <a:r>
                <a:rPr lang="en-US" sz="6000" b="1" i="1" kern="0" dirty="0" err="1">
                  <a:effectLst/>
                  <a:latin typeface="Cambria" panose="02040503050406030204" pitchFamily="18" charset="0"/>
                  <a:ea typeface="Cambria" panose="02040503050406030204" pitchFamily="18" charset="0"/>
                </a:rPr>
                <a:t>rộn</a:t>
              </a:r>
              <a:r>
                <a:rPr lang="en-US" sz="6000" b="1" i="1" kern="0" dirty="0">
                  <a:effectLst/>
                  <a:latin typeface="Cambria" panose="02040503050406030204" pitchFamily="18" charset="0"/>
                  <a:ea typeface="Cambria" panose="02040503050406030204" pitchFamily="18" charset="0"/>
                </a:rPr>
                <a:t> </a:t>
              </a:r>
              <a:r>
                <a:rPr lang="en-US" sz="6000" b="1" i="1" kern="0" dirty="0" err="1">
                  <a:effectLst/>
                  <a:latin typeface="Cambria" panose="02040503050406030204" pitchFamily="18" charset="0"/>
                  <a:ea typeface="Cambria" panose="02040503050406030204" pitchFamily="18" charset="0"/>
                </a:rPr>
                <a:t>ràng</a:t>
              </a:r>
              <a:endParaRPr lang="vi-VN" sz="34400" b="1" i="1" dirty="0">
                <a:solidFill>
                  <a:prstClr val="black"/>
                </a:solidFill>
                <a:latin typeface="Cambria" panose="02040503050406030204" pitchFamily="18" charset="0"/>
                <a:ea typeface="Cambria" panose="02040503050406030204" pitchFamily="18" charset="0"/>
              </a:endParaRPr>
            </a:p>
          </p:txBody>
        </p:sp>
      </p:grpSp>
      <p:grpSp>
        <p:nvGrpSpPr>
          <p:cNvPr id="14" name="Group 13">
            <a:extLst>
              <a:ext uri="{FF2B5EF4-FFF2-40B4-BE49-F238E27FC236}">
                <a16:creationId xmlns:a16="http://schemas.microsoft.com/office/drawing/2014/main" id="{643E9A2C-5EC6-DE17-737D-EB1B52D5C01F}"/>
              </a:ext>
            </a:extLst>
          </p:cNvPr>
          <p:cNvGrpSpPr/>
          <p:nvPr/>
        </p:nvGrpSpPr>
        <p:grpSpPr>
          <a:xfrm>
            <a:off x="9372601" y="6043467"/>
            <a:ext cx="5238686" cy="1995054"/>
            <a:chOff x="1047403" y="2294312"/>
            <a:chExt cx="4156363" cy="1330036"/>
          </a:xfrm>
        </p:grpSpPr>
        <p:sp>
          <p:nvSpPr>
            <p:cNvPr id="15" name="Rectangle: Rounded Corners 14">
              <a:extLst>
                <a:ext uri="{FF2B5EF4-FFF2-40B4-BE49-F238E27FC236}">
                  <a16:creationId xmlns:a16="http://schemas.microsoft.com/office/drawing/2014/main" id="{F83379F2-5BDF-1BFD-29E2-BDE8AC5658B8}"/>
                </a:ext>
              </a:extLst>
            </p:cNvPr>
            <p:cNvSpPr/>
            <p:nvPr/>
          </p:nvSpPr>
          <p:spPr>
            <a:xfrm>
              <a:off x="1047403" y="2294312"/>
              <a:ext cx="4156363" cy="1330036"/>
            </a:xfrm>
            <a:prstGeom prst="roundRect">
              <a:avLst>
                <a:gd name="adj" fmla="val 45417"/>
              </a:avLst>
            </a:prstGeom>
            <a:solidFill>
              <a:srgbClr val="DDEDCF"/>
            </a:solidFill>
            <a:ln w="38100">
              <a:solidFill>
                <a:srgbClr val="13463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371600"/>
              <a:endParaRPr lang="en-US" sz="7200" b="1">
                <a:solidFill>
                  <a:srgbClr val="FFFFFF"/>
                </a:solidFill>
                <a:latin typeface="Cambria" panose="02040503050406030204" pitchFamily="18" charset="0"/>
                <a:ea typeface="Cambria" panose="02040503050406030204" pitchFamily="18" charset="0"/>
              </a:endParaRPr>
            </a:p>
          </p:txBody>
        </p:sp>
        <p:sp>
          <p:nvSpPr>
            <p:cNvPr id="16" name="TextBox 15">
              <a:extLst>
                <a:ext uri="{FF2B5EF4-FFF2-40B4-BE49-F238E27FC236}">
                  <a16:creationId xmlns:a16="http://schemas.microsoft.com/office/drawing/2014/main" id="{9F0DCFAF-069A-DE76-E583-E5468B17B50F}"/>
                </a:ext>
              </a:extLst>
            </p:cNvPr>
            <p:cNvSpPr txBox="1"/>
            <p:nvPr/>
          </p:nvSpPr>
          <p:spPr>
            <a:xfrm>
              <a:off x="1591515" y="2543830"/>
              <a:ext cx="3037525" cy="677109"/>
            </a:xfrm>
            <a:prstGeom prst="rect">
              <a:avLst/>
            </a:prstGeom>
            <a:noFill/>
          </p:spPr>
          <p:txBody>
            <a:bodyPr wrap="square" rtlCol="0">
              <a:spAutoFit/>
            </a:bodyPr>
            <a:lstStyle/>
            <a:p>
              <a:pPr algn="ctr" defTabSz="1371600"/>
              <a:r>
                <a:rPr lang="en-US" sz="6000" b="1" i="1" kern="0" dirty="0" err="1">
                  <a:effectLst/>
                  <a:latin typeface="Cambria" panose="02040503050406030204" pitchFamily="18" charset="0"/>
                  <a:ea typeface="Cambria" panose="02040503050406030204" pitchFamily="18" charset="0"/>
                </a:rPr>
                <a:t>giăng</a:t>
              </a:r>
              <a:r>
                <a:rPr lang="en-US" sz="6000" b="1" i="1" kern="0" dirty="0">
                  <a:effectLst/>
                  <a:latin typeface="Cambria" panose="02040503050406030204" pitchFamily="18" charset="0"/>
                  <a:ea typeface="Cambria" panose="02040503050406030204" pitchFamily="18" charset="0"/>
                </a:rPr>
                <a:t> </a:t>
              </a:r>
              <a:r>
                <a:rPr lang="en-US" sz="6000" b="1" i="1" kern="0" dirty="0" err="1">
                  <a:effectLst/>
                  <a:latin typeface="Cambria" panose="02040503050406030204" pitchFamily="18" charset="0"/>
                  <a:ea typeface="Cambria" panose="02040503050406030204" pitchFamily="18" charset="0"/>
                </a:rPr>
                <a:t>câu</a:t>
              </a:r>
              <a:endParaRPr lang="vi-VN" sz="34400" b="1" i="1" dirty="0">
                <a:solidFill>
                  <a:prstClr val="black"/>
                </a:solidFill>
                <a:latin typeface="Cambria" panose="02040503050406030204" pitchFamily="18" charset="0"/>
                <a:ea typeface="Cambria" panose="02040503050406030204" pitchFamily="18" charset="0"/>
              </a:endParaRPr>
            </a:p>
          </p:txBody>
        </p:sp>
      </p:grpSp>
      <p:pic>
        <p:nvPicPr>
          <p:cNvPr id="2" name="Picture 1">
            <a:extLst>
              <a:ext uri="{FF2B5EF4-FFF2-40B4-BE49-F238E27FC236}">
                <a16:creationId xmlns:a16="http://schemas.microsoft.com/office/drawing/2014/main" id="{BA920B1C-77A2-A4F9-DB0C-3C1306A2BF90}"/>
              </a:ext>
            </a:extLst>
          </p:cNvPr>
          <p:cNvPicPr>
            <a:picLocks noChangeAspect="1"/>
          </p:cNvPicPr>
          <p:nvPr/>
        </p:nvPicPr>
        <p:blipFill rotWithShape="1">
          <a:blip r:embed="rId2"/>
          <a:srcRect l="11782" r="12255" b="1491"/>
          <a:stretch/>
        </p:blipFill>
        <p:spPr>
          <a:xfrm>
            <a:off x="3190904" y="1019012"/>
            <a:ext cx="11420382" cy="2071941"/>
          </a:xfrm>
          <a:prstGeom prst="rect">
            <a:avLst/>
          </a:prstGeom>
        </p:spPr>
      </p:pic>
    </p:spTree>
    <p:extLst>
      <p:ext uri="{BB962C8B-B14F-4D97-AF65-F5344CB8AC3E}">
        <p14:creationId xmlns:p14="http://schemas.microsoft.com/office/powerpoint/2010/main" val="30831587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 calcmode="lin" valueType="num">
                                      <p:cBhvr>
                                        <p:cTn id="12" dur="500" fill="hold"/>
                                        <p:tgtEl>
                                          <p:spTgt spid="7"/>
                                        </p:tgtEl>
                                        <p:attrNameLst>
                                          <p:attrName>ppt_w</p:attrName>
                                        </p:attrNameLst>
                                      </p:cBhvr>
                                      <p:tavLst>
                                        <p:tav tm="0">
                                          <p:val>
                                            <p:fltVal val="0"/>
                                          </p:val>
                                        </p:tav>
                                        <p:tav tm="100000">
                                          <p:val>
                                            <p:strVal val="#ppt_w"/>
                                          </p:val>
                                        </p:tav>
                                      </p:tavLst>
                                    </p:anim>
                                    <p:anim calcmode="lin" valueType="num">
                                      <p:cBhvr>
                                        <p:cTn id="13" dur="500" fill="hold"/>
                                        <p:tgtEl>
                                          <p:spTgt spid="7"/>
                                        </p:tgtEl>
                                        <p:attrNameLst>
                                          <p:attrName>ppt_h</p:attrName>
                                        </p:attrNameLst>
                                      </p:cBhvr>
                                      <p:tavLst>
                                        <p:tav tm="0">
                                          <p:val>
                                            <p:fltVal val="0"/>
                                          </p:val>
                                        </p:tav>
                                        <p:tav tm="100000">
                                          <p:val>
                                            <p:strVal val="#ppt_h"/>
                                          </p:val>
                                        </p:tav>
                                      </p:tavLst>
                                    </p:anim>
                                    <p:animEffect transition="in" filter="fade">
                                      <p:cBhvr>
                                        <p:cTn id="14" dur="500"/>
                                        <p:tgtEl>
                                          <p:spTgt spid="7"/>
                                        </p:tgtEl>
                                      </p:cBhvr>
                                    </p:animEffect>
                                  </p:childTnLst>
                                </p:cTn>
                              </p:par>
                            </p:childTnLst>
                          </p:cTn>
                        </p:par>
                        <p:par>
                          <p:cTn id="15" fill="hold">
                            <p:stCondLst>
                              <p:cond delay="500"/>
                            </p:stCondLst>
                            <p:childTnLst>
                              <p:par>
                                <p:cTn id="16" presetID="53" presetClass="entr" presetSubtype="16" fill="hold" nodeType="afterEffect">
                                  <p:stCondLst>
                                    <p:cond delay="0"/>
                                  </p:stCondLst>
                                  <p:childTnLst>
                                    <p:set>
                                      <p:cBhvr>
                                        <p:cTn id="17" dur="1" fill="hold">
                                          <p:stCondLst>
                                            <p:cond delay="0"/>
                                          </p:stCondLst>
                                        </p:cTn>
                                        <p:tgtEl>
                                          <p:spTgt spid="8"/>
                                        </p:tgtEl>
                                        <p:attrNameLst>
                                          <p:attrName>style.visibility</p:attrName>
                                        </p:attrNameLst>
                                      </p:cBhvr>
                                      <p:to>
                                        <p:strVal val="visible"/>
                                      </p:to>
                                    </p:set>
                                    <p:anim calcmode="lin" valueType="num">
                                      <p:cBhvr>
                                        <p:cTn id="18" dur="500" fill="hold"/>
                                        <p:tgtEl>
                                          <p:spTgt spid="8"/>
                                        </p:tgtEl>
                                        <p:attrNameLst>
                                          <p:attrName>ppt_w</p:attrName>
                                        </p:attrNameLst>
                                      </p:cBhvr>
                                      <p:tavLst>
                                        <p:tav tm="0">
                                          <p:val>
                                            <p:fltVal val="0"/>
                                          </p:val>
                                        </p:tav>
                                        <p:tav tm="100000">
                                          <p:val>
                                            <p:strVal val="#ppt_w"/>
                                          </p:val>
                                        </p:tav>
                                      </p:tavLst>
                                    </p:anim>
                                    <p:anim calcmode="lin" valueType="num">
                                      <p:cBhvr>
                                        <p:cTn id="19" dur="500" fill="hold"/>
                                        <p:tgtEl>
                                          <p:spTgt spid="8"/>
                                        </p:tgtEl>
                                        <p:attrNameLst>
                                          <p:attrName>ppt_h</p:attrName>
                                        </p:attrNameLst>
                                      </p:cBhvr>
                                      <p:tavLst>
                                        <p:tav tm="0">
                                          <p:val>
                                            <p:fltVal val="0"/>
                                          </p:val>
                                        </p:tav>
                                        <p:tav tm="100000">
                                          <p:val>
                                            <p:strVal val="#ppt_h"/>
                                          </p:val>
                                        </p:tav>
                                      </p:tavLst>
                                    </p:anim>
                                    <p:animEffect transition="in" filter="fade">
                                      <p:cBhvr>
                                        <p:cTn id="20" dur="500"/>
                                        <p:tgtEl>
                                          <p:spTgt spid="8"/>
                                        </p:tgtEl>
                                      </p:cBhvr>
                                    </p:animEffect>
                                  </p:childTnLst>
                                </p:cTn>
                              </p:par>
                            </p:childTnLst>
                          </p:cTn>
                        </p:par>
                        <p:par>
                          <p:cTn id="21" fill="hold">
                            <p:stCondLst>
                              <p:cond delay="1000"/>
                            </p:stCondLst>
                            <p:childTnLst>
                              <p:par>
                                <p:cTn id="22" presetID="53" presetClass="entr" presetSubtype="16" fill="hold" nodeType="afterEffect">
                                  <p:stCondLst>
                                    <p:cond delay="0"/>
                                  </p:stCondLst>
                                  <p:childTnLst>
                                    <p:set>
                                      <p:cBhvr>
                                        <p:cTn id="23" dur="1" fill="hold">
                                          <p:stCondLst>
                                            <p:cond delay="0"/>
                                          </p:stCondLst>
                                        </p:cTn>
                                        <p:tgtEl>
                                          <p:spTgt spid="11"/>
                                        </p:tgtEl>
                                        <p:attrNameLst>
                                          <p:attrName>style.visibility</p:attrName>
                                        </p:attrNameLst>
                                      </p:cBhvr>
                                      <p:to>
                                        <p:strVal val="visible"/>
                                      </p:to>
                                    </p:set>
                                    <p:anim calcmode="lin" valueType="num">
                                      <p:cBhvr>
                                        <p:cTn id="24" dur="500" fill="hold"/>
                                        <p:tgtEl>
                                          <p:spTgt spid="11"/>
                                        </p:tgtEl>
                                        <p:attrNameLst>
                                          <p:attrName>ppt_w</p:attrName>
                                        </p:attrNameLst>
                                      </p:cBhvr>
                                      <p:tavLst>
                                        <p:tav tm="0">
                                          <p:val>
                                            <p:fltVal val="0"/>
                                          </p:val>
                                        </p:tav>
                                        <p:tav tm="100000">
                                          <p:val>
                                            <p:strVal val="#ppt_w"/>
                                          </p:val>
                                        </p:tav>
                                      </p:tavLst>
                                    </p:anim>
                                    <p:anim calcmode="lin" valueType="num">
                                      <p:cBhvr>
                                        <p:cTn id="25" dur="500" fill="hold"/>
                                        <p:tgtEl>
                                          <p:spTgt spid="11"/>
                                        </p:tgtEl>
                                        <p:attrNameLst>
                                          <p:attrName>ppt_h</p:attrName>
                                        </p:attrNameLst>
                                      </p:cBhvr>
                                      <p:tavLst>
                                        <p:tav tm="0">
                                          <p:val>
                                            <p:fltVal val="0"/>
                                          </p:val>
                                        </p:tav>
                                        <p:tav tm="100000">
                                          <p:val>
                                            <p:strVal val="#ppt_h"/>
                                          </p:val>
                                        </p:tav>
                                      </p:tavLst>
                                    </p:anim>
                                    <p:animEffect transition="in" filter="fade">
                                      <p:cBhvr>
                                        <p:cTn id="26" dur="500"/>
                                        <p:tgtEl>
                                          <p:spTgt spid="11"/>
                                        </p:tgtEl>
                                      </p:cBhvr>
                                    </p:animEffect>
                                  </p:childTnLst>
                                </p:cTn>
                              </p:par>
                            </p:childTnLst>
                          </p:cTn>
                        </p:par>
                        <p:par>
                          <p:cTn id="27" fill="hold">
                            <p:stCondLst>
                              <p:cond delay="1500"/>
                            </p:stCondLst>
                            <p:childTnLst>
                              <p:par>
                                <p:cTn id="28" presetID="53" presetClass="entr" presetSubtype="16" fill="hold" nodeType="afterEffect">
                                  <p:stCondLst>
                                    <p:cond delay="0"/>
                                  </p:stCondLst>
                                  <p:childTnLst>
                                    <p:set>
                                      <p:cBhvr>
                                        <p:cTn id="29" dur="1" fill="hold">
                                          <p:stCondLst>
                                            <p:cond delay="0"/>
                                          </p:stCondLst>
                                        </p:cTn>
                                        <p:tgtEl>
                                          <p:spTgt spid="14"/>
                                        </p:tgtEl>
                                        <p:attrNameLst>
                                          <p:attrName>style.visibility</p:attrName>
                                        </p:attrNameLst>
                                      </p:cBhvr>
                                      <p:to>
                                        <p:strVal val="visible"/>
                                      </p:to>
                                    </p:set>
                                    <p:anim calcmode="lin" valueType="num">
                                      <p:cBhvr>
                                        <p:cTn id="30" dur="500" fill="hold"/>
                                        <p:tgtEl>
                                          <p:spTgt spid="14"/>
                                        </p:tgtEl>
                                        <p:attrNameLst>
                                          <p:attrName>ppt_w</p:attrName>
                                        </p:attrNameLst>
                                      </p:cBhvr>
                                      <p:tavLst>
                                        <p:tav tm="0">
                                          <p:val>
                                            <p:fltVal val="0"/>
                                          </p:val>
                                        </p:tav>
                                        <p:tav tm="100000">
                                          <p:val>
                                            <p:strVal val="#ppt_w"/>
                                          </p:val>
                                        </p:tav>
                                      </p:tavLst>
                                    </p:anim>
                                    <p:anim calcmode="lin" valueType="num">
                                      <p:cBhvr>
                                        <p:cTn id="31" dur="500" fill="hold"/>
                                        <p:tgtEl>
                                          <p:spTgt spid="14"/>
                                        </p:tgtEl>
                                        <p:attrNameLst>
                                          <p:attrName>ppt_h</p:attrName>
                                        </p:attrNameLst>
                                      </p:cBhvr>
                                      <p:tavLst>
                                        <p:tav tm="0">
                                          <p:val>
                                            <p:fltVal val="0"/>
                                          </p:val>
                                        </p:tav>
                                        <p:tav tm="100000">
                                          <p:val>
                                            <p:strVal val="#ppt_h"/>
                                          </p:val>
                                        </p:tav>
                                      </p:tavLst>
                                    </p:anim>
                                    <p:animEffect transition="in" filter="fade">
                                      <p:cBhvr>
                                        <p:cTn id="32"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CFDA306C-05FA-26A6-DE06-A51DE6D0CDDC}"/>
              </a:ext>
            </a:extLst>
          </p:cNvPr>
          <p:cNvGrpSpPr/>
          <p:nvPr/>
        </p:nvGrpSpPr>
        <p:grpSpPr>
          <a:xfrm>
            <a:off x="1295400" y="2933700"/>
            <a:ext cx="15665912" cy="2743202"/>
            <a:chOff x="1047403" y="2244023"/>
            <a:chExt cx="9493333" cy="1828801"/>
          </a:xfrm>
        </p:grpSpPr>
        <p:sp>
          <p:nvSpPr>
            <p:cNvPr id="5" name="Rectangle: Rounded Corners 4">
              <a:extLst>
                <a:ext uri="{FF2B5EF4-FFF2-40B4-BE49-F238E27FC236}">
                  <a16:creationId xmlns:a16="http://schemas.microsoft.com/office/drawing/2014/main" id="{A05ED0AE-7272-066D-DF81-9ECF03987105}"/>
                </a:ext>
              </a:extLst>
            </p:cNvPr>
            <p:cNvSpPr/>
            <p:nvPr/>
          </p:nvSpPr>
          <p:spPr>
            <a:xfrm>
              <a:off x="1047403" y="2244023"/>
              <a:ext cx="9493333" cy="1828801"/>
            </a:xfrm>
            <a:prstGeom prst="roundRect">
              <a:avLst>
                <a:gd name="adj" fmla="val 25192"/>
              </a:avLst>
            </a:prstGeom>
            <a:solidFill>
              <a:srgbClr val="DDEDCF"/>
            </a:solidFill>
            <a:ln w="38100">
              <a:solidFill>
                <a:srgbClr val="13463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371600"/>
              <a:endParaRPr lang="en-US" sz="2700">
                <a:solidFill>
                  <a:srgbClr val="FFFFFF"/>
                </a:solidFill>
                <a:latin typeface="Arial"/>
                <a:ea typeface="微软雅黑"/>
              </a:endParaRPr>
            </a:p>
          </p:txBody>
        </p:sp>
        <p:sp>
          <p:nvSpPr>
            <p:cNvPr id="6" name="TextBox 5">
              <a:extLst>
                <a:ext uri="{FF2B5EF4-FFF2-40B4-BE49-F238E27FC236}">
                  <a16:creationId xmlns:a16="http://schemas.microsoft.com/office/drawing/2014/main" id="{4570AC17-C39A-B4AB-9BB4-4AF59F98D892}"/>
                </a:ext>
              </a:extLst>
            </p:cNvPr>
            <p:cNvSpPr txBox="1"/>
            <p:nvPr/>
          </p:nvSpPr>
          <p:spPr>
            <a:xfrm>
              <a:off x="1259324" y="2319712"/>
              <a:ext cx="9164704" cy="1723548"/>
            </a:xfrm>
            <a:prstGeom prst="rect">
              <a:avLst/>
            </a:prstGeom>
            <a:noFill/>
          </p:spPr>
          <p:txBody>
            <a:bodyPr wrap="square" rtlCol="0">
              <a:spAutoFit/>
            </a:bodyPr>
            <a:lstStyle/>
            <a:p>
              <a:pPr algn="just" defTabSz="1371600"/>
              <a:r>
                <a:rPr lang="vi-VN" sz="5400" b="1" dirty="0">
                  <a:solidFill>
                    <a:srgbClr val="000000"/>
                  </a:solidFill>
                  <a:latin typeface="Cambria" panose="02040503050406030204" pitchFamily="18" charset="0"/>
                  <a:ea typeface="微软雅黑"/>
                </a:rPr>
                <a:t>Để xuồng được vững chắc,</a:t>
              </a:r>
              <a:r>
                <a:rPr lang="vi-VN" sz="5400" b="1" dirty="0">
                  <a:solidFill>
                    <a:srgbClr val="FF0000"/>
                  </a:solidFill>
                  <a:latin typeface="Cambria" panose="02040503050406030204" pitchFamily="18" charset="0"/>
                  <a:ea typeface="微软雅黑"/>
                </a:rPr>
                <a:t>/</a:t>
              </a:r>
              <a:r>
                <a:rPr lang="vi-VN" sz="5400" b="1" dirty="0">
                  <a:solidFill>
                    <a:srgbClr val="000000"/>
                  </a:solidFill>
                  <a:latin typeface="Cambria" panose="02040503050406030204" pitchFamily="18" charset="0"/>
                  <a:ea typeface="微软雅黑"/>
                </a:rPr>
                <a:t> người ta dùng những chiếc “cong”</a:t>
              </a:r>
              <a:r>
                <a:rPr lang="vi-VN" sz="5400" b="1" dirty="0">
                  <a:solidFill>
                    <a:srgbClr val="FF0000"/>
                  </a:solidFill>
                  <a:latin typeface="Cambria" panose="02040503050406030204" pitchFamily="18" charset="0"/>
                  <a:ea typeface="微软雅黑"/>
                </a:rPr>
                <a:t>/</a:t>
              </a:r>
              <a:r>
                <a:rPr lang="vi-VN" sz="5400" b="1" dirty="0">
                  <a:solidFill>
                    <a:srgbClr val="000000"/>
                  </a:solidFill>
                  <a:latin typeface="Cambria" panose="02040503050406030204" pitchFamily="18" charset="0"/>
                  <a:ea typeface="微软雅黑"/>
                </a:rPr>
                <a:t> đóng vào bên trong lòng xuồng,</a:t>
              </a:r>
              <a:r>
                <a:rPr lang="vi-VN" sz="5400" b="1" dirty="0">
                  <a:solidFill>
                    <a:srgbClr val="FF0000"/>
                  </a:solidFill>
                  <a:latin typeface="Cambria" panose="02040503050406030204" pitchFamily="18" charset="0"/>
                  <a:ea typeface="微软雅黑"/>
                </a:rPr>
                <a:t>/</a:t>
              </a:r>
              <a:r>
                <a:rPr lang="vi-VN" sz="5400" b="1" dirty="0">
                  <a:solidFill>
                    <a:srgbClr val="000000"/>
                  </a:solidFill>
                  <a:latin typeface="Cambria" panose="02040503050406030204" pitchFamily="18" charset="0"/>
                  <a:ea typeface="微软雅黑"/>
                </a:rPr>
                <a:t> tạo thành bộ khung</a:t>
              </a:r>
              <a:r>
                <a:rPr lang="vi-VN" sz="5400" b="1" dirty="0">
                  <a:solidFill>
                    <a:srgbClr val="FF0000"/>
                  </a:solidFill>
                  <a:latin typeface="Cambria" panose="02040503050406030204" pitchFamily="18" charset="0"/>
                  <a:ea typeface="微软雅黑"/>
                </a:rPr>
                <a:t>/</a:t>
              </a:r>
              <a:r>
                <a:rPr lang="vi-VN" sz="5400" b="1" dirty="0">
                  <a:solidFill>
                    <a:srgbClr val="000000"/>
                  </a:solidFill>
                  <a:latin typeface="Cambria" panose="02040503050406030204" pitchFamily="18" charset="0"/>
                  <a:ea typeface="微软雅黑"/>
                </a:rPr>
                <a:t> hình xương cá. </a:t>
              </a:r>
              <a:endParaRPr lang="vi-VN" sz="5400" b="1" i="1" dirty="0">
                <a:solidFill>
                  <a:srgbClr val="C00000"/>
                </a:solidFill>
                <a:latin typeface="Cambria" panose="02040503050406030204" pitchFamily="18" charset="0"/>
                <a:ea typeface="微软雅黑"/>
              </a:endParaRPr>
            </a:p>
          </p:txBody>
        </p:sp>
      </p:grpSp>
      <p:pic>
        <p:nvPicPr>
          <p:cNvPr id="2" name="Picture 1">
            <a:extLst>
              <a:ext uri="{FF2B5EF4-FFF2-40B4-BE49-F238E27FC236}">
                <a16:creationId xmlns:a16="http://schemas.microsoft.com/office/drawing/2014/main" id="{702E6A58-BCD9-7200-6BA6-1A757D1AFFE7}"/>
              </a:ext>
            </a:extLst>
          </p:cNvPr>
          <p:cNvPicPr>
            <a:picLocks noChangeAspect="1"/>
          </p:cNvPicPr>
          <p:nvPr/>
        </p:nvPicPr>
        <p:blipFill>
          <a:blip r:embed="rId2"/>
          <a:stretch>
            <a:fillRect/>
          </a:stretch>
        </p:blipFill>
        <p:spPr>
          <a:xfrm>
            <a:off x="2438400" y="876300"/>
            <a:ext cx="13205240" cy="1847449"/>
          </a:xfrm>
          <a:prstGeom prst="rect">
            <a:avLst/>
          </a:prstGeom>
        </p:spPr>
      </p:pic>
    </p:spTree>
    <p:extLst>
      <p:ext uri="{BB962C8B-B14F-4D97-AF65-F5344CB8AC3E}">
        <p14:creationId xmlns:p14="http://schemas.microsoft.com/office/powerpoint/2010/main" val="28010190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1000"/>
                                        <p:tgtEl>
                                          <p:spTgt spid="7"/>
                                        </p:tgtEl>
                                      </p:cBhvr>
                                    </p:animEffect>
                                    <p:anim calcmode="lin" valueType="num">
                                      <p:cBhvr>
                                        <p:cTn id="13" dur="1000" fill="hold"/>
                                        <p:tgtEl>
                                          <p:spTgt spid="7"/>
                                        </p:tgtEl>
                                        <p:attrNameLst>
                                          <p:attrName>ppt_x</p:attrName>
                                        </p:attrNameLst>
                                      </p:cBhvr>
                                      <p:tavLst>
                                        <p:tav tm="0">
                                          <p:val>
                                            <p:strVal val="#ppt_x"/>
                                          </p:val>
                                        </p:tav>
                                        <p:tav tm="100000">
                                          <p:val>
                                            <p:strVal val="#ppt_x"/>
                                          </p:val>
                                        </p:tav>
                                      </p:tavLst>
                                    </p:anim>
                                    <p:anim calcmode="lin" valueType="num">
                                      <p:cBhvr>
                                        <p:cTn id="14"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CFDA306C-05FA-26A6-DE06-A51DE6D0CDDC}"/>
              </a:ext>
            </a:extLst>
          </p:cNvPr>
          <p:cNvGrpSpPr/>
          <p:nvPr/>
        </p:nvGrpSpPr>
        <p:grpSpPr>
          <a:xfrm>
            <a:off x="2023999" y="3391592"/>
            <a:ext cx="14240000" cy="4438998"/>
            <a:chOff x="1047403" y="2294312"/>
            <a:chExt cx="9493333" cy="2959332"/>
          </a:xfrm>
        </p:grpSpPr>
        <p:sp>
          <p:nvSpPr>
            <p:cNvPr id="5" name="Rectangle: Rounded Corners 4">
              <a:extLst>
                <a:ext uri="{FF2B5EF4-FFF2-40B4-BE49-F238E27FC236}">
                  <a16:creationId xmlns:a16="http://schemas.microsoft.com/office/drawing/2014/main" id="{A05ED0AE-7272-066D-DF81-9ECF03987105}"/>
                </a:ext>
              </a:extLst>
            </p:cNvPr>
            <p:cNvSpPr/>
            <p:nvPr/>
          </p:nvSpPr>
          <p:spPr>
            <a:xfrm>
              <a:off x="1047403" y="2294312"/>
              <a:ext cx="9493333" cy="2959332"/>
            </a:xfrm>
            <a:prstGeom prst="roundRect">
              <a:avLst>
                <a:gd name="adj" fmla="val 25192"/>
              </a:avLst>
            </a:prstGeom>
            <a:solidFill>
              <a:srgbClr val="DDEDCF"/>
            </a:solidFill>
            <a:ln w="38100">
              <a:solidFill>
                <a:srgbClr val="13463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371600"/>
              <a:endParaRPr lang="en-US" sz="2700">
                <a:solidFill>
                  <a:srgbClr val="FFFFFF"/>
                </a:solidFill>
                <a:latin typeface="Arial"/>
                <a:ea typeface="微软雅黑"/>
              </a:endParaRPr>
            </a:p>
          </p:txBody>
        </p:sp>
        <p:sp>
          <p:nvSpPr>
            <p:cNvPr id="6" name="TextBox 5">
              <a:extLst>
                <a:ext uri="{FF2B5EF4-FFF2-40B4-BE49-F238E27FC236}">
                  <a16:creationId xmlns:a16="http://schemas.microsoft.com/office/drawing/2014/main" id="{4570AC17-C39A-B4AB-9BB4-4AF59F98D892}"/>
                </a:ext>
              </a:extLst>
            </p:cNvPr>
            <p:cNvSpPr txBox="1"/>
            <p:nvPr/>
          </p:nvSpPr>
          <p:spPr>
            <a:xfrm>
              <a:off x="1376032" y="2496705"/>
              <a:ext cx="9164704" cy="2523768"/>
            </a:xfrm>
            <a:prstGeom prst="rect">
              <a:avLst/>
            </a:prstGeom>
            <a:noFill/>
          </p:spPr>
          <p:txBody>
            <a:bodyPr wrap="square" rtlCol="0">
              <a:spAutoFit/>
            </a:bodyPr>
            <a:lstStyle/>
            <a:p>
              <a:pPr algn="just" defTabSz="1371600"/>
              <a:r>
                <a:rPr lang="en-US" sz="6000" dirty="0">
                  <a:solidFill>
                    <a:prstClr val="black"/>
                  </a:solidFill>
                  <a:latin typeface="Cambria" panose="02040503050406030204" pitchFamily="18" charset="0"/>
                  <a:ea typeface="微软雅黑"/>
                </a:rPr>
                <a:t>   </a:t>
              </a:r>
              <a:r>
                <a:rPr lang="vi-VN" sz="6000" dirty="0">
                  <a:solidFill>
                    <a:prstClr val="black"/>
                  </a:solidFill>
                  <a:latin typeface="Cambria" panose="02040503050406030204" pitchFamily="18" charset="0"/>
                  <a:ea typeface="微软雅黑"/>
                </a:rPr>
                <a:t>Và mỗi sớm mai,</a:t>
              </a:r>
              <a:r>
                <a:rPr lang="vi-VN" sz="6000" dirty="0">
                  <a:solidFill>
                    <a:srgbClr val="FF0000"/>
                  </a:solidFill>
                  <a:latin typeface="Cambria" panose="02040503050406030204" pitchFamily="18" charset="0"/>
                  <a:ea typeface="微软雅黑"/>
                </a:rPr>
                <a:t>/</a:t>
              </a:r>
              <a:r>
                <a:rPr lang="vi-VN" sz="6000" dirty="0">
                  <a:solidFill>
                    <a:prstClr val="black"/>
                  </a:solidFill>
                  <a:latin typeface="Cambria" panose="02040503050406030204" pitchFamily="18" charset="0"/>
                  <a:ea typeface="微软雅黑"/>
                </a:rPr>
                <a:t> trên nhánh sông quê,</a:t>
              </a:r>
              <a:r>
                <a:rPr lang="vi-VN" sz="6000" dirty="0">
                  <a:solidFill>
                    <a:srgbClr val="FF0000"/>
                  </a:solidFill>
                  <a:latin typeface="Cambria" panose="02040503050406030204" pitchFamily="18" charset="0"/>
                  <a:ea typeface="微软雅黑"/>
                </a:rPr>
                <a:t>/</a:t>
              </a:r>
              <a:r>
                <a:rPr lang="vi-VN" sz="6000" dirty="0">
                  <a:solidFill>
                    <a:prstClr val="black"/>
                  </a:solidFill>
                  <a:latin typeface="Cambria" panose="02040503050406030204" pitchFamily="18" charset="0"/>
                  <a:ea typeface="微软雅黑"/>
                </a:rPr>
                <a:t> những chiếc xuồng ba lá</a:t>
              </a:r>
              <a:r>
                <a:rPr lang="vi-VN" sz="6000" dirty="0">
                  <a:solidFill>
                    <a:srgbClr val="FF0000"/>
                  </a:solidFill>
                  <a:latin typeface="Cambria" panose="02040503050406030204" pitchFamily="18" charset="0"/>
                  <a:ea typeface="微软雅黑"/>
                </a:rPr>
                <a:t>/</a:t>
              </a:r>
              <a:r>
                <a:rPr lang="vi-VN" sz="6000" dirty="0">
                  <a:solidFill>
                    <a:prstClr val="black"/>
                  </a:solidFill>
                  <a:latin typeface="Cambria" panose="02040503050406030204" pitchFamily="18" charset="0"/>
                  <a:ea typeface="微软雅黑"/>
                </a:rPr>
                <a:t> theo dòng nước toả đi,</a:t>
              </a:r>
              <a:r>
                <a:rPr lang="vi-VN" sz="6000" dirty="0">
                  <a:solidFill>
                    <a:srgbClr val="FF0000"/>
                  </a:solidFill>
                  <a:latin typeface="Cambria" panose="02040503050406030204" pitchFamily="18" charset="0"/>
                  <a:ea typeface="微软雅黑"/>
                </a:rPr>
                <a:t>/ </a:t>
              </a:r>
              <a:r>
                <a:rPr lang="vi-VN" sz="6000" dirty="0">
                  <a:solidFill>
                    <a:prstClr val="black"/>
                  </a:solidFill>
                  <a:latin typeface="Cambria" panose="02040503050406030204" pitchFamily="18" charset="0"/>
                  <a:ea typeface="微软雅黑"/>
                </a:rPr>
                <a:t>chở đầy ước mơ, khát vọng</a:t>
              </a:r>
              <a:r>
                <a:rPr lang="vi-VN" sz="6000" dirty="0">
                  <a:solidFill>
                    <a:srgbClr val="FF0000"/>
                  </a:solidFill>
                  <a:latin typeface="Cambria" panose="02040503050406030204" pitchFamily="18" charset="0"/>
                  <a:ea typeface="微软雅黑"/>
                </a:rPr>
                <a:t>/</a:t>
              </a:r>
              <a:r>
                <a:rPr lang="vi-VN" sz="6000" dirty="0">
                  <a:solidFill>
                    <a:prstClr val="black"/>
                  </a:solidFill>
                  <a:latin typeface="Cambria" panose="02040503050406030204" pitchFamily="18" charset="0"/>
                  <a:ea typeface="微软雅黑"/>
                </a:rPr>
                <a:t> của tình đất,</a:t>
              </a:r>
              <a:r>
                <a:rPr lang="en-US" sz="6000" dirty="0">
                  <a:solidFill>
                    <a:srgbClr val="FF0000"/>
                  </a:solidFill>
                  <a:latin typeface="Cambria" panose="02040503050406030204" pitchFamily="18" charset="0"/>
                  <a:ea typeface="微软雅黑"/>
                </a:rPr>
                <a:t>/</a:t>
              </a:r>
              <a:r>
                <a:rPr lang="vi-VN" sz="6000" dirty="0">
                  <a:solidFill>
                    <a:prstClr val="black"/>
                  </a:solidFill>
                  <a:latin typeface="Cambria" panose="02040503050406030204" pitchFamily="18" charset="0"/>
                  <a:ea typeface="微软雅黑"/>
                </a:rPr>
                <a:t> tình người phương Nam.</a:t>
              </a:r>
              <a:r>
                <a:rPr lang="en-US" sz="6000" dirty="0">
                  <a:solidFill>
                    <a:srgbClr val="FF0000"/>
                  </a:solidFill>
                  <a:latin typeface="Cambria" panose="02040503050406030204" pitchFamily="18" charset="0"/>
                  <a:ea typeface="微软雅黑"/>
                </a:rPr>
                <a:t>//</a:t>
              </a:r>
              <a:endParaRPr lang="vi-VN" sz="6000" b="1" i="1" dirty="0">
                <a:solidFill>
                  <a:srgbClr val="FF0000"/>
                </a:solidFill>
                <a:latin typeface="Cambria" panose="02040503050406030204" pitchFamily="18" charset="0"/>
                <a:ea typeface="微软雅黑"/>
              </a:endParaRPr>
            </a:p>
          </p:txBody>
        </p:sp>
      </p:grpSp>
      <p:pic>
        <p:nvPicPr>
          <p:cNvPr id="2" name="Picture 1">
            <a:extLst>
              <a:ext uri="{FF2B5EF4-FFF2-40B4-BE49-F238E27FC236}">
                <a16:creationId xmlns:a16="http://schemas.microsoft.com/office/drawing/2014/main" id="{D271253B-90B8-BE02-E0A0-C5BC7F33A724}"/>
              </a:ext>
            </a:extLst>
          </p:cNvPr>
          <p:cNvPicPr>
            <a:picLocks noChangeAspect="1"/>
          </p:cNvPicPr>
          <p:nvPr/>
        </p:nvPicPr>
        <p:blipFill>
          <a:blip r:embed="rId2"/>
          <a:stretch>
            <a:fillRect/>
          </a:stretch>
        </p:blipFill>
        <p:spPr>
          <a:xfrm>
            <a:off x="1873450" y="1136495"/>
            <a:ext cx="15034040" cy="2103303"/>
          </a:xfrm>
          <a:prstGeom prst="rect">
            <a:avLst/>
          </a:prstGeom>
        </p:spPr>
      </p:pic>
    </p:spTree>
    <p:extLst>
      <p:ext uri="{BB962C8B-B14F-4D97-AF65-F5344CB8AC3E}">
        <p14:creationId xmlns:p14="http://schemas.microsoft.com/office/powerpoint/2010/main" val="33972837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1000"/>
                                        <p:tgtEl>
                                          <p:spTgt spid="7"/>
                                        </p:tgtEl>
                                      </p:cBhvr>
                                    </p:animEffect>
                                    <p:anim calcmode="lin" valueType="num">
                                      <p:cBhvr>
                                        <p:cTn id="13" dur="1000" fill="hold"/>
                                        <p:tgtEl>
                                          <p:spTgt spid="7"/>
                                        </p:tgtEl>
                                        <p:attrNameLst>
                                          <p:attrName>ppt_x</p:attrName>
                                        </p:attrNameLst>
                                      </p:cBhvr>
                                      <p:tavLst>
                                        <p:tav tm="0">
                                          <p:val>
                                            <p:strVal val="#ppt_x"/>
                                          </p:val>
                                        </p:tav>
                                        <p:tav tm="100000">
                                          <p:val>
                                            <p:strVal val="#ppt_x"/>
                                          </p:val>
                                        </p:tav>
                                      </p:tavLst>
                                    </p:anim>
                                    <p:anim calcmode="lin" valueType="num">
                                      <p:cBhvr>
                                        <p:cTn id="14"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1" name="Group 30">
            <a:extLst>
              <a:ext uri="{FF2B5EF4-FFF2-40B4-BE49-F238E27FC236}">
                <a16:creationId xmlns:a16="http://schemas.microsoft.com/office/drawing/2014/main" id="{F2A53C65-40B1-BED3-73F4-BF63E606E6EF}"/>
              </a:ext>
            </a:extLst>
          </p:cNvPr>
          <p:cNvGrpSpPr/>
          <p:nvPr/>
        </p:nvGrpSpPr>
        <p:grpSpPr>
          <a:xfrm>
            <a:off x="426460" y="593510"/>
            <a:ext cx="8697191" cy="4703069"/>
            <a:chOff x="457200" y="1176848"/>
            <a:chExt cx="5798127" cy="3135379"/>
          </a:xfrm>
        </p:grpSpPr>
        <p:grpSp>
          <p:nvGrpSpPr>
            <p:cNvPr id="32" name="Group 31">
              <a:extLst>
                <a:ext uri="{FF2B5EF4-FFF2-40B4-BE49-F238E27FC236}">
                  <a16:creationId xmlns:a16="http://schemas.microsoft.com/office/drawing/2014/main" id="{A3F47646-5511-415B-6943-54B1D1404572}"/>
                </a:ext>
              </a:extLst>
            </p:cNvPr>
            <p:cNvGrpSpPr/>
            <p:nvPr/>
          </p:nvGrpSpPr>
          <p:grpSpPr>
            <a:xfrm>
              <a:off x="457200" y="1922318"/>
              <a:ext cx="5798127" cy="2389909"/>
              <a:chOff x="602672" y="2483427"/>
              <a:chExt cx="5922819" cy="2389909"/>
            </a:xfrm>
            <a:solidFill>
              <a:srgbClr val="FFFFCC"/>
            </a:solidFill>
          </p:grpSpPr>
          <p:sp>
            <p:nvSpPr>
              <p:cNvPr id="34" name="Rectangle: Rounded Corners 6">
                <a:extLst>
                  <a:ext uri="{FF2B5EF4-FFF2-40B4-BE49-F238E27FC236}">
                    <a16:creationId xmlns:a16="http://schemas.microsoft.com/office/drawing/2014/main" id="{0874B8FC-C79F-2CDD-1821-12CA1A168D49}"/>
                  </a:ext>
                </a:extLst>
              </p:cNvPr>
              <p:cNvSpPr/>
              <p:nvPr/>
            </p:nvSpPr>
            <p:spPr>
              <a:xfrm>
                <a:off x="602672" y="2483427"/>
                <a:ext cx="5922819" cy="2389909"/>
              </a:xfrm>
              <a:custGeom>
                <a:avLst/>
                <a:gdLst>
                  <a:gd name="connsiteX0" fmla="*/ 0 w 5922819"/>
                  <a:gd name="connsiteY0" fmla="*/ 398326 h 2389909"/>
                  <a:gd name="connsiteX1" fmla="*/ 398326 w 5922819"/>
                  <a:gd name="connsiteY1" fmla="*/ 0 h 2389909"/>
                  <a:gd name="connsiteX2" fmla="*/ 865377 w 5922819"/>
                  <a:gd name="connsiteY2" fmla="*/ 0 h 2389909"/>
                  <a:gd name="connsiteX3" fmla="*/ 1281166 w 5922819"/>
                  <a:gd name="connsiteY3" fmla="*/ 0 h 2389909"/>
                  <a:gd name="connsiteX4" fmla="*/ 1799478 w 5922819"/>
                  <a:gd name="connsiteY4" fmla="*/ 0 h 2389909"/>
                  <a:gd name="connsiteX5" fmla="*/ 2471576 w 5922819"/>
                  <a:gd name="connsiteY5" fmla="*/ 0 h 2389909"/>
                  <a:gd name="connsiteX6" fmla="*/ 3041150 w 5922819"/>
                  <a:gd name="connsiteY6" fmla="*/ 0 h 2389909"/>
                  <a:gd name="connsiteX7" fmla="*/ 3508201 w 5922819"/>
                  <a:gd name="connsiteY7" fmla="*/ 0 h 2389909"/>
                  <a:gd name="connsiteX8" fmla="*/ 4077775 w 5922819"/>
                  <a:gd name="connsiteY8" fmla="*/ 0 h 2389909"/>
                  <a:gd name="connsiteX9" fmla="*/ 4596087 w 5922819"/>
                  <a:gd name="connsiteY9" fmla="*/ 0 h 2389909"/>
                  <a:gd name="connsiteX10" fmla="*/ 5524493 w 5922819"/>
                  <a:gd name="connsiteY10" fmla="*/ 0 h 2389909"/>
                  <a:gd name="connsiteX11" fmla="*/ 5922819 w 5922819"/>
                  <a:gd name="connsiteY11" fmla="*/ 398326 h 2389909"/>
                  <a:gd name="connsiteX12" fmla="*/ 5922819 w 5922819"/>
                  <a:gd name="connsiteY12" fmla="*/ 913479 h 2389909"/>
                  <a:gd name="connsiteX13" fmla="*/ 5922819 w 5922819"/>
                  <a:gd name="connsiteY13" fmla="*/ 1428632 h 2389909"/>
                  <a:gd name="connsiteX14" fmla="*/ 5922819 w 5922819"/>
                  <a:gd name="connsiteY14" fmla="*/ 1991583 h 2389909"/>
                  <a:gd name="connsiteX15" fmla="*/ 5524493 w 5922819"/>
                  <a:gd name="connsiteY15" fmla="*/ 2389909 h 2389909"/>
                  <a:gd name="connsiteX16" fmla="*/ 5006181 w 5922819"/>
                  <a:gd name="connsiteY16" fmla="*/ 2389909 h 2389909"/>
                  <a:gd name="connsiteX17" fmla="*/ 4385345 w 5922819"/>
                  <a:gd name="connsiteY17" fmla="*/ 2389909 h 2389909"/>
                  <a:gd name="connsiteX18" fmla="*/ 3764509 w 5922819"/>
                  <a:gd name="connsiteY18" fmla="*/ 2389909 h 2389909"/>
                  <a:gd name="connsiteX19" fmla="*/ 3194935 w 5922819"/>
                  <a:gd name="connsiteY19" fmla="*/ 2389909 h 2389909"/>
                  <a:gd name="connsiteX20" fmla="*/ 2625361 w 5922819"/>
                  <a:gd name="connsiteY20" fmla="*/ 2389909 h 2389909"/>
                  <a:gd name="connsiteX21" fmla="*/ 2055787 w 5922819"/>
                  <a:gd name="connsiteY21" fmla="*/ 2389909 h 2389909"/>
                  <a:gd name="connsiteX22" fmla="*/ 1486213 w 5922819"/>
                  <a:gd name="connsiteY22" fmla="*/ 2389909 h 2389909"/>
                  <a:gd name="connsiteX23" fmla="*/ 1019162 w 5922819"/>
                  <a:gd name="connsiteY23" fmla="*/ 2389909 h 2389909"/>
                  <a:gd name="connsiteX24" fmla="*/ 398326 w 5922819"/>
                  <a:gd name="connsiteY24" fmla="*/ 2389909 h 2389909"/>
                  <a:gd name="connsiteX25" fmla="*/ 0 w 5922819"/>
                  <a:gd name="connsiteY25" fmla="*/ 1991583 h 2389909"/>
                  <a:gd name="connsiteX26" fmla="*/ 0 w 5922819"/>
                  <a:gd name="connsiteY26" fmla="*/ 1460497 h 2389909"/>
                  <a:gd name="connsiteX27" fmla="*/ 0 w 5922819"/>
                  <a:gd name="connsiteY27" fmla="*/ 961277 h 2389909"/>
                  <a:gd name="connsiteX28" fmla="*/ 0 w 5922819"/>
                  <a:gd name="connsiteY28" fmla="*/ 398326 h 23899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5922819" h="2389909" fill="none" extrusionOk="0">
                    <a:moveTo>
                      <a:pt x="0" y="398326"/>
                    </a:moveTo>
                    <a:cubicBezTo>
                      <a:pt x="-25110" y="225623"/>
                      <a:pt x="172914" y="-50858"/>
                      <a:pt x="398326" y="0"/>
                    </a:cubicBezTo>
                    <a:cubicBezTo>
                      <a:pt x="585273" y="-54826"/>
                      <a:pt x="682883" y="22090"/>
                      <a:pt x="865377" y="0"/>
                    </a:cubicBezTo>
                    <a:cubicBezTo>
                      <a:pt x="1047871" y="-22090"/>
                      <a:pt x="1115818" y="36667"/>
                      <a:pt x="1281166" y="0"/>
                    </a:cubicBezTo>
                    <a:cubicBezTo>
                      <a:pt x="1446514" y="-36667"/>
                      <a:pt x="1552483" y="55872"/>
                      <a:pt x="1799478" y="0"/>
                    </a:cubicBezTo>
                    <a:cubicBezTo>
                      <a:pt x="2046473" y="-55872"/>
                      <a:pt x="2256759" y="68933"/>
                      <a:pt x="2471576" y="0"/>
                    </a:cubicBezTo>
                    <a:cubicBezTo>
                      <a:pt x="2686393" y="-68933"/>
                      <a:pt x="2899860" y="63360"/>
                      <a:pt x="3041150" y="0"/>
                    </a:cubicBezTo>
                    <a:cubicBezTo>
                      <a:pt x="3182440" y="-63360"/>
                      <a:pt x="3402433" y="22609"/>
                      <a:pt x="3508201" y="0"/>
                    </a:cubicBezTo>
                    <a:cubicBezTo>
                      <a:pt x="3613969" y="-22609"/>
                      <a:pt x="3823621" y="15479"/>
                      <a:pt x="4077775" y="0"/>
                    </a:cubicBezTo>
                    <a:cubicBezTo>
                      <a:pt x="4331929" y="-15479"/>
                      <a:pt x="4455861" y="29743"/>
                      <a:pt x="4596087" y="0"/>
                    </a:cubicBezTo>
                    <a:cubicBezTo>
                      <a:pt x="4736313" y="-29743"/>
                      <a:pt x="5188909" y="47133"/>
                      <a:pt x="5524493" y="0"/>
                    </a:cubicBezTo>
                    <a:cubicBezTo>
                      <a:pt x="5742430" y="35191"/>
                      <a:pt x="5919924" y="172593"/>
                      <a:pt x="5922819" y="398326"/>
                    </a:cubicBezTo>
                    <a:cubicBezTo>
                      <a:pt x="5977811" y="536512"/>
                      <a:pt x="5884879" y="679623"/>
                      <a:pt x="5922819" y="913479"/>
                    </a:cubicBezTo>
                    <a:cubicBezTo>
                      <a:pt x="5960759" y="1147335"/>
                      <a:pt x="5919332" y="1282699"/>
                      <a:pt x="5922819" y="1428632"/>
                    </a:cubicBezTo>
                    <a:cubicBezTo>
                      <a:pt x="5926306" y="1574565"/>
                      <a:pt x="5903684" y="1841276"/>
                      <a:pt x="5922819" y="1991583"/>
                    </a:cubicBezTo>
                    <a:cubicBezTo>
                      <a:pt x="5922394" y="2232997"/>
                      <a:pt x="5710083" y="2359016"/>
                      <a:pt x="5524493" y="2389909"/>
                    </a:cubicBezTo>
                    <a:cubicBezTo>
                      <a:pt x="5364463" y="2426672"/>
                      <a:pt x="5224862" y="2363333"/>
                      <a:pt x="5006181" y="2389909"/>
                    </a:cubicBezTo>
                    <a:cubicBezTo>
                      <a:pt x="4787500" y="2416485"/>
                      <a:pt x="4599125" y="2374932"/>
                      <a:pt x="4385345" y="2389909"/>
                    </a:cubicBezTo>
                    <a:cubicBezTo>
                      <a:pt x="4171565" y="2404886"/>
                      <a:pt x="3942501" y="2378500"/>
                      <a:pt x="3764509" y="2389909"/>
                    </a:cubicBezTo>
                    <a:cubicBezTo>
                      <a:pt x="3586517" y="2401318"/>
                      <a:pt x="3346456" y="2359255"/>
                      <a:pt x="3194935" y="2389909"/>
                    </a:cubicBezTo>
                    <a:cubicBezTo>
                      <a:pt x="3043414" y="2420563"/>
                      <a:pt x="2776853" y="2364147"/>
                      <a:pt x="2625361" y="2389909"/>
                    </a:cubicBezTo>
                    <a:cubicBezTo>
                      <a:pt x="2473869" y="2415671"/>
                      <a:pt x="2306156" y="2327869"/>
                      <a:pt x="2055787" y="2389909"/>
                    </a:cubicBezTo>
                    <a:cubicBezTo>
                      <a:pt x="1805418" y="2451949"/>
                      <a:pt x="1676859" y="2365793"/>
                      <a:pt x="1486213" y="2389909"/>
                    </a:cubicBezTo>
                    <a:cubicBezTo>
                      <a:pt x="1295567" y="2414025"/>
                      <a:pt x="1151785" y="2336406"/>
                      <a:pt x="1019162" y="2389909"/>
                    </a:cubicBezTo>
                    <a:cubicBezTo>
                      <a:pt x="886539" y="2443412"/>
                      <a:pt x="687420" y="2350544"/>
                      <a:pt x="398326" y="2389909"/>
                    </a:cubicBezTo>
                    <a:cubicBezTo>
                      <a:pt x="153311" y="2430587"/>
                      <a:pt x="-51599" y="2205144"/>
                      <a:pt x="0" y="1991583"/>
                    </a:cubicBezTo>
                    <a:cubicBezTo>
                      <a:pt x="-21010" y="1782241"/>
                      <a:pt x="42948" y="1657772"/>
                      <a:pt x="0" y="1460497"/>
                    </a:cubicBezTo>
                    <a:cubicBezTo>
                      <a:pt x="-42948" y="1263222"/>
                      <a:pt x="55504" y="1079879"/>
                      <a:pt x="0" y="961277"/>
                    </a:cubicBezTo>
                    <a:cubicBezTo>
                      <a:pt x="-55504" y="842675"/>
                      <a:pt x="11724" y="638618"/>
                      <a:pt x="0" y="398326"/>
                    </a:cubicBezTo>
                    <a:close/>
                  </a:path>
                  <a:path w="5922819" h="2389909" stroke="0" extrusionOk="0">
                    <a:moveTo>
                      <a:pt x="0" y="398326"/>
                    </a:moveTo>
                    <a:cubicBezTo>
                      <a:pt x="28964" y="220397"/>
                      <a:pt x="206306" y="22650"/>
                      <a:pt x="398326" y="0"/>
                    </a:cubicBezTo>
                    <a:cubicBezTo>
                      <a:pt x="642830" y="-60785"/>
                      <a:pt x="747062" y="24238"/>
                      <a:pt x="1070423" y="0"/>
                    </a:cubicBezTo>
                    <a:cubicBezTo>
                      <a:pt x="1393784" y="-24238"/>
                      <a:pt x="1305202" y="37410"/>
                      <a:pt x="1486213" y="0"/>
                    </a:cubicBezTo>
                    <a:cubicBezTo>
                      <a:pt x="1667224" y="-37410"/>
                      <a:pt x="1769014" y="49417"/>
                      <a:pt x="1953263" y="0"/>
                    </a:cubicBezTo>
                    <a:cubicBezTo>
                      <a:pt x="2137512" y="-49417"/>
                      <a:pt x="2293059" y="17162"/>
                      <a:pt x="2420314" y="0"/>
                    </a:cubicBezTo>
                    <a:cubicBezTo>
                      <a:pt x="2547569" y="-17162"/>
                      <a:pt x="2748384" y="50954"/>
                      <a:pt x="2989888" y="0"/>
                    </a:cubicBezTo>
                    <a:cubicBezTo>
                      <a:pt x="3231392" y="-50954"/>
                      <a:pt x="3404777" y="50809"/>
                      <a:pt x="3610724" y="0"/>
                    </a:cubicBezTo>
                    <a:cubicBezTo>
                      <a:pt x="3816671" y="-50809"/>
                      <a:pt x="3967566" y="13755"/>
                      <a:pt x="4077775" y="0"/>
                    </a:cubicBezTo>
                    <a:cubicBezTo>
                      <a:pt x="4187984" y="-13755"/>
                      <a:pt x="4365908" y="26888"/>
                      <a:pt x="4596087" y="0"/>
                    </a:cubicBezTo>
                    <a:cubicBezTo>
                      <a:pt x="4826266" y="-26888"/>
                      <a:pt x="5308079" y="65204"/>
                      <a:pt x="5524493" y="0"/>
                    </a:cubicBezTo>
                    <a:cubicBezTo>
                      <a:pt x="5753362" y="-2336"/>
                      <a:pt x="5955032" y="149097"/>
                      <a:pt x="5922819" y="398326"/>
                    </a:cubicBezTo>
                    <a:cubicBezTo>
                      <a:pt x="5935221" y="550432"/>
                      <a:pt x="5902100" y="757142"/>
                      <a:pt x="5922819" y="945344"/>
                    </a:cubicBezTo>
                    <a:cubicBezTo>
                      <a:pt x="5943538" y="1133546"/>
                      <a:pt x="5895225" y="1244330"/>
                      <a:pt x="5922819" y="1428632"/>
                    </a:cubicBezTo>
                    <a:cubicBezTo>
                      <a:pt x="5950413" y="1612934"/>
                      <a:pt x="5863195" y="1804810"/>
                      <a:pt x="5922819" y="1991583"/>
                    </a:cubicBezTo>
                    <a:cubicBezTo>
                      <a:pt x="5931280" y="2210588"/>
                      <a:pt x="5741519" y="2385258"/>
                      <a:pt x="5524493" y="2389909"/>
                    </a:cubicBezTo>
                    <a:cubicBezTo>
                      <a:pt x="5286124" y="2454480"/>
                      <a:pt x="5032427" y="2386343"/>
                      <a:pt x="4852396" y="2389909"/>
                    </a:cubicBezTo>
                    <a:cubicBezTo>
                      <a:pt x="4672365" y="2393475"/>
                      <a:pt x="4415604" y="2339542"/>
                      <a:pt x="4282821" y="2389909"/>
                    </a:cubicBezTo>
                    <a:cubicBezTo>
                      <a:pt x="4150038" y="2440276"/>
                      <a:pt x="3923054" y="2379463"/>
                      <a:pt x="3815771" y="2389909"/>
                    </a:cubicBezTo>
                    <a:cubicBezTo>
                      <a:pt x="3708488" y="2400355"/>
                      <a:pt x="3563831" y="2389885"/>
                      <a:pt x="3399982" y="2389909"/>
                    </a:cubicBezTo>
                    <a:cubicBezTo>
                      <a:pt x="3236133" y="2389933"/>
                      <a:pt x="3027031" y="2370175"/>
                      <a:pt x="2932931" y="2389909"/>
                    </a:cubicBezTo>
                    <a:cubicBezTo>
                      <a:pt x="2838831" y="2409643"/>
                      <a:pt x="2571977" y="2341503"/>
                      <a:pt x="2363357" y="2389909"/>
                    </a:cubicBezTo>
                    <a:cubicBezTo>
                      <a:pt x="2154737" y="2438315"/>
                      <a:pt x="2008988" y="2354771"/>
                      <a:pt x="1691259" y="2389909"/>
                    </a:cubicBezTo>
                    <a:cubicBezTo>
                      <a:pt x="1373530" y="2425047"/>
                      <a:pt x="1200729" y="2314294"/>
                      <a:pt x="1019162" y="2389909"/>
                    </a:cubicBezTo>
                    <a:cubicBezTo>
                      <a:pt x="837595" y="2465524"/>
                      <a:pt x="631849" y="2361835"/>
                      <a:pt x="398326" y="2389909"/>
                    </a:cubicBezTo>
                    <a:cubicBezTo>
                      <a:pt x="198246" y="2364416"/>
                      <a:pt x="-32898" y="2224780"/>
                      <a:pt x="0" y="1991583"/>
                    </a:cubicBezTo>
                    <a:cubicBezTo>
                      <a:pt x="-4321" y="1858753"/>
                      <a:pt x="42256" y="1653378"/>
                      <a:pt x="0" y="1492362"/>
                    </a:cubicBezTo>
                    <a:cubicBezTo>
                      <a:pt x="-42256" y="1331346"/>
                      <a:pt x="20366" y="1198021"/>
                      <a:pt x="0" y="945344"/>
                    </a:cubicBezTo>
                    <a:cubicBezTo>
                      <a:pt x="-20366" y="692667"/>
                      <a:pt x="20388" y="569457"/>
                      <a:pt x="0" y="398326"/>
                    </a:cubicBezTo>
                    <a:close/>
                  </a:path>
                </a:pathLst>
              </a:custGeom>
              <a:grpFill/>
              <a:ln w="38100">
                <a:solidFill>
                  <a:srgbClr val="00B050"/>
                </a:solidFill>
                <a:extLst>
                  <a:ext uri="{C807C97D-BFC1-408E-A445-0C87EB9F89A2}">
                    <ask:lineSketchStyleProps xmlns="" xmlns:ask="http://schemas.microsoft.com/office/drawing/2018/sketchyshapes" sd="1666995049">
                      <a:custGeom>
                        <a:avLst/>
                        <a:gdLst>
                          <a:gd name="connsiteX0" fmla="*/ 0 w 8697191"/>
                          <a:gd name="connsiteY0" fmla="*/ 597489 h 3584864"/>
                          <a:gd name="connsiteX1" fmla="*/ 597489 w 8697191"/>
                          <a:gd name="connsiteY1" fmla="*/ 0 h 3584864"/>
                          <a:gd name="connsiteX2" fmla="*/ 1099560 w 8697191"/>
                          <a:gd name="connsiteY2" fmla="*/ 0 h 3584864"/>
                          <a:gd name="connsiteX3" fmla="*/ 1601631 w 8697191"/>
                          <a:gd name="connsiteY3" fmla="*/ 0 h 3584864"/>
                          <a:gd name="connsiteX4" fmla="*/ 2178725 w 8697191"/>
                          <a:gd name="connsiteY4" fmla="*/ 0 h 3584864"/>
                          <a:gd name="connsiteX5" fmla="*/ 2530752 w 8697191"/>
                          <a:gd name="connsiteY5" fmla="*/ 0 h 3584864"/>
                          <a:gd name="connsiteX6" fmla="*/ 3182867 w 8697191"/>
                          <a:gd name="connsiteY6" fmla="*/ 0 h 3584864"/>
                          <a:gd name="connsiteX7" fmla="*/ 3684938 w 8697191"/>
                          <a:gd name="connsiteY7" fmla="*/ 0 h 3584864"/>
                          <a:gd name="connsiteX8" fmla="*/ 4337054 w 8697191"/>
                          <a:gd name="connsiteY8" fmla="*/ 0 h 3584864"/>
                          <a:gd name="connsiteX9" fmla="*/ 4989169 w 8697191"/>
                          <a:gd name="connsiteY9" fmla="*/ 0 h 3584864"/>
                          <a:gd name="connsiteX10" fmla="*/ 5566262 w 8697191"/>
                          <a:gd name="connsiteY10" fmla="*/ 0 h 3584864"/>
                          <a:gd name="connsiteX11" fmla="*/ 6143356 w 8697191"/>
                          <a:gd name="connsiteY11" fmla="*/ 0 h 3584864"/>
                          <a:gd name="connsiteX12" fmla="*/ 6720449 w 8697191"/>
                          <a:gd name="connsiteY12" fmla="*/ 0 h 3584864"/>
                          <a:gd name="connsiteX13" fmla="*/ 7297542 w 8697191"/>
                          <a:gd name="connsiteY13" fmla="*/ 0 h 3584864"/>
                          <a:gd name="connsiteX14" fmla="*/ 8099702 w 8697191"/>
                          <a:gd name="connsiteY14" fmla="*/ 0 h 3584864"/>
                          <a:gd name="connsiteX15" fmla="*/ 8697191 w 8697191"/>
                          <a:gd name="connsiteY15" fmla="*/ 597489 h 3584864"/>
                          <a:gd name="connsiteX16" fmla="*/ 8697191 w 8697191"/>
                          <a:gd name="connsiteY16" fmla="*/ 1194961 h 3584864"/>
                          <a:gd name="connsiteX17" fmla="*/ 8697191 w 8697191"/>
                          <a:gd name="connsiteY17" fmla="*/ 1720735 h 3584864"/>
                          <a:gd name="connsiteX18" fmla="*/ 8697191 w 8697191"/>
                          <a:gd name="connsiteY18" fmla="*/ 2270409 h 3584864"/>
                          <a:gd name="connsiteX19" fmla="*/ 8697191 w 8697191"/>
                          <a:gd name="connsiteY19" fmla="*/ 2987375 h 3584864"/>
                          <a:gd name="connsiteX20" fmla="*/ 8099702 w 8697191"/>
                          <a:gd name="connsiteY20" fmla="*/ 3584864 h 3584864"/>
                          <a:gd name="connsiteX21" fmla="*/ 7447587 w 8697191"/>
                          <a:gd name="connsiteY21" fmla="*/ 3584864 h 3584864"/>
                          <a:gd name="connsiteX22" fmla="*/ 6720449 w 8697191"/>
                          <a:gd name="connsiteY22" fmla="*/ 3584864 h 3584864"/>
                          <a:gd name="connsiteX23" fmla="*/ 6368422 w 8697191"/>
                          <a:gd name="connsiteY23" fmla="*/ 3584864 h 3584864"/>
                          <a:gd name="connsiteX24" fmla="*/ 6016395 w 8697191"/>
                          <a:gd name="connsiteY24" fmla="*/ 3584864 h 3584864"/>
                          <a:gd name="connsiteX25" fmla="*/ 5514324 w 8697191"/>
                          <a:gd name="connsiteY25" fmla="*/ 3584864 h 3584864"/>
                          <a:gd name="connsiteX26" fmla="*/ 4862209 w 8697191"/>
                          <a:gd name="connsiteY26" fmla="*/ 3584864 h 3584864"/>
                          <a:gd name="connsiteX27" fmla="*/ 4210093 w 8697191"/>
                          <a:gd name="connsiteY27" fmla="*/ 3584864 h 3584864"/>
                          <a:gd name="connsiteX28" fmla="*/ 3858066 w 8697191"/>
                          <a:gd name="connsiteY28" fmla="*/ 3584864 h 3584864"/>
                          <a:gd name="connsiteX29" fmla="*/ 3130929 w 8697191"/>
                          <a:gd name="connsiteY29" fmla="*/ 3584864 h 3584864"/>
                          <a:gd name="connsiteX30" fmla="*/ 2628857 w 8697191"/>
                          <a:gd name="connsiteY30" fmla="*/ 3584864 h 3584864"/>
                          <a:gd name="connsiteX31" fmla="*/ 1901720 w 8697191"/>
                          <a:gd name="connsiteY31" fmla="*/ 3584864 h 3584864"/>
                          <a:gd name="connsiteX32" fmla="*/ 1174582 w 8697191"/>
                          <a:gd name="connsiteY32" fmla="*/ 3584864 h 3584864"/>
                          <a:gd name="connsiteX33" fmla="*/ 597489 w 8697191"/>
                          <a:gd name="connsiteY33" fmla="*/ 3584864 h 3584864"/>
                          <a:gd name="connsiteX34" fmla="*/ 0 w 8697191"/>
                          <a:gd name="connsiteY34" fmla="*/ 2987375 h 3584864"/>
                          <a:gd name="connsiteX35" fmla="*/ 0 w 8697191"/>
                          <a:gd name="connsiteY35" fmla="*/ 2342106 h 3584864"/>
                          <a:gd name="connsiteX36" fmla="*/ 0 w 8697191"/>
                          <a:gd name="connsiteY36" fmla="*/ 1792432 h 3584864"/>
                          <a:gd name="connsiteX37" fmla="*/ 0 w 8697191"/>
                          <a:gd name="connsiteY37" fmla="*/ 1266657 h 3584864"/>
                          <a:gd name="connsiteX38" fmla="*/ 0 w 8697191"/>
                          <a:gd name="connsiteY38" fmla="*/ 597489 h 35848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8697191" h="3584864" fill="none" extrusionOk="0">
                            <a:moveTo>
                              <a:pt x="0" y="597489"/>
                            </a:moveTo>
                            <a:cubicBezTo>
                              <a:pt x="-4730" y="348601"/>
                              <a:pt x="243182" y="-48268"/>
                              <a:pt x="597489" y="0"/>
                            </a:cubicBezTo>
                            <a:cubicBezTo>
                              <a:pt x="807816" y="-43184"/>
                              <a:pt x="960664" y="46754"/>
                              <a:pt x="1099560" y="0"/>
                            </a:cubicBezTo>
                            <a:cubicBezTo>
                              <a:pt x="1238456" y="-46754"/>
                              <a:pt x="1441168" y="52792"/>
                              <a:pt x="1601631" y="0"/>
                            </a:cubicBezTo>
                            <a:cubicBezTo>
                              <a:pt x="1762094" y="-52792"/>
                              <a:pt x="1896430" y="59667"/>
                              <a:pt x="2178725" y="0"/>
                            </a:cubicBezTo>
                            <a:cubicBezTo>
                              <a:pt x="2461020" y="-59667"/>
                              <a:pt x="2381496" y="2516"/>
                              <a:pt x="2530752" y="0"/>
                            </a:cubicBezTo>
                            <a:cubicBezTo>
                              <a:pt x="2680008" y="-2516"/>
                              <a:pt x="2941545" y="13822"/>
                              <a:pt x="3182867" y="0"/>
                            </a:cubicBezTo>
                            <a:cubicBezTo>
                              <a:pt x="3424190" y="-13822"/>
                              <a:pt x="3546986" y="3447"/>
                              <a:pt x="3684938" y="0"/>
                            </a:cubicBezTo>
                            <a:cubicBezTo>
                              <a:pt x="3822890" y="-3447"/>
                              <a:pt x="4202297" y="67072"/>
                              <a:pt x="4337054" y="0"/>
                            </a:cubicBezTo>
                            <a:cubicBezTo>
                              <a:pt x="4471811" y="-67072"/>
                              <a:pt x="4737658" y="26459"/>
                              <a:pt x="4989169" y="0"/>
                            </a:cubicBezTo>
                            <a:cubicBezTo>
                              <a:pt x="5240680" y="-26459"/>
                              <a:pt x="5441430" y="23698"/>
                              <a:pt x="5566262" y="0"/>
                            </a:cubicBezTo>
                            <a:cubicBezTo>
                              <a:pt x="5691094" y="-23698"/>
                              <a:pt x="5960713" y="19059"/>
                              <a:pt x="6143356" y="0"/>
                            </a:cubicBezTo>
                            <a:cubicBezTo>
                              <a:pt x="6325999" y="-19059"/>
                              <a:pt x="6490453" y="26580"/>
                              <a:pt x="6720449" y="0"/>
                            </a:cubicBezTo>
                            <a:cubicBezTo>
                              <a:pt x="6950445" y="-26580"/>
                              <a:pt x="7091178" y="33653"/>
                              <a:pt x="7297542" y="0"/>
                            </a:cubicBezTo>
                            <a:cubicBezTo>
                              <a:pt x="7503906" y="-33653"/>
                              <a:pt x="7706751" y="44303"/>
                              <a:pt x="8099702" y="0"/>
                            </a:cubicBezTo>
                            <a:cubicBezTo>
                              <a:pt x="8494802" y="-26446"/>
                              <a:pt x="8706233" y="235688"/>
                              <a:pt x="8697191" y="597489"/>
                            </a:cubicBezTo>
                            <a:cubicBezTo>
                              <a:pt x="8723940" y="743442"/>
                              <a:pt x="8649575" y="942691"/>
                              <a:pt x="8697191" y="1194961"/>
                            </a:cubicBezTo>
                            <a:cubicBezTo>
                              <a:pt x="8744807" y="1447231"/>
                              <a:pt x="8653351" y="1559449"/>
                              <a:pt x="8697191" y="1720735"/>
                            </a:cubicBezTo>
                            <a:cubicBezTo>
                              <a:pt x="8741031" y="1882021"/>
                              <a:pt x="8644396" y="2142133"/>
                              <a:pt x="8697191" y="2270409"/>
                            </a:cubicBezTo>
                            <a:cubicBezTo>
                              <a:pt x="8749986" y="2398685"/>
                              <a:pt x="8671916" y="2653738"/>
                              <a:pt x="8697191" y="2987375"/>
                            </a:cubicBezTo>
                            <a:cubicBezTo>
                              <a:pt x="8719264" y="3341948"/>
                              <a:pt x="8453158" y="3555002"/>
                              <a:pt x="8099702" y="3584864"/>
                            </a:cubicBezTo>
                            <a:cubicBezTo>
                              <a:pt x="7926886" y="3654408"/>
                              <a:pt x="7739662" y="3580276"/>
                              <a:pt x="7447587" y="3584864"/>
                            </a:cubicBezTo>
                            <a:cubicBezTo>
                              <a:pt x="7155513" y="3589452"/>
                              <a:pt x="6943179" y="3526707"/>
                              <a:pt x="6720449" y="3584864"/>
                            </a:cubicBezTo>
                            <a:cubicBezTo>
                              <a:pt x="6497719" y="3643021"/>
                              <a:pt x="6485132" y="3569477"/>
                              <a:pt x="6368422" y="3584864"/>
                            </a:cubicBezTo>
                            <a:cubicBezTo>
                              <a:pt x="6251712" y="3600251"/>
                              <a:pt x="6124788" y="3569728"/>
                              <a:pt x="6016395" y="3584864"/>
                            </a:cubicBezTo>
                            <a:cubicBezTo>
                              <a:pt x="5908002" y="3600000"/>
                              <a:pt x="5727888" y="3546728"/>
                              <a:pt x="5514324" y="3584864"/>
                            </a:cubicBezTo>
                            <a:cubicBezTo>
                              <a:pt x="5300760" y="3623000"/>
                              <a:pt x="5083050" y="3507463"/>
                              <a:pt x="4862209" y="3584864"/>
                            </a:cubicBezTo>
                            <a:cubicBezTo>
                              <a:pt x="4641369" y="3662265"/>
                              <a:pt x="4436363" y="3508077"/>
                              <a:pt x="4210093" y="3584864"/>
                            </a:cubicBezTo>
                            <a:cubicBezTo>
                              <a:pt x="3983823" y="3661651"/>
                              <a:pt x="4021624" y="3578160"/>
                              <a:pt x="3858066" y="3584864"/>
                            </a:cubicBezTo>
                            <a:cubicBezTo>
                              <a:pt x="3694508" y="3591568"/>
                              <a:pt x="3306866" y="3515552"/>
                              <a:pt x="3130929" y="3584864"/>
                            </a:cubicBezTo>
                            <a:cubicBezTo>
                              <a:pt x="2954992" y="3654176"/>
                              <a:pt x="2772008" y="3526491"/>
                              <a:pt x="2628857" y="3584864"/>
                            </a:cubicBezTo>
                            <a:cubicBezTo>
                              <a:pt x="2485706" y="3643237"/>
                              <a:pt x="2101609" y="3573056"/>
                              <a:pt x="1901720" y="3584864"/>
                            </a:cubicBezTo>
                            <a:cubicBezTo>
                              <a:pt x="1701831" y="3596672"/>
                              <a:pt x="1536245" y="3582516"/>
                              <a:pt x="1174582" y="3584864"/>
                            </a:cubicBezTo>
                            <a:cubicBezTo>
                              <a:pt x="812919" y="3587212"/>
                              <a:pt x="856988" y="3542448"/>
                              <a:pt x="597489" y="3584864"/>
                            </a:cubicBezTo>
                            <a:cubicBezTo>
                              <a:pt x="249887" y="3507978"/>
                              <a:pt x="5858" y="3404608"/>
                              <a:pt x="0" y="2987375"/>
                            </a:cubicBezTo>
                            <a:cubicBezTo>
                              <a:pt x="-51713" y="2745659"/>
                              <a:pt x="20786" y="2569208"/>
                              <a:pt x="0" y="2342106"/>
                            </a:cubicBezTo>
                            <a:cubicBezTo>
                              <a:pt x="-20786" y="2115004"/>
                              <a:pt x="52767" y="2027592"/>
                              <a:pt x="0" y="1792432"/>
                            </a:cubicBezTo>
                            <a:cubicBezTo>
                              <a:pt x="-52767" y="1557272"/>
                              <a:pt x="2220" y="1390746"/>
                              <a:pt x="0" y="1266657"/>
                            </a:cubicBezTo>
                            <a:cubicBezTo>
                              <a:pt x="-2220" y="1142569"/>
                              <a:pt x="8606" y="818531"/>
                              <a:pt x="0" y="597489"/>
                            </a:cubicBezTo>
                            <a:close/>
                          </a:path>
                          <a:path w="8697191" h="3584864" stroke="0" extrusionOk="0">
                            <a:moveTo>
                              <a:pt x="0" y="597489"/>
                            </a:moveTo>
                            <a:cubicBezTo>
                              <a:pt x="18863" y="294898"/>
                              <a:pt x="273663" y="4987"/>
                              <a:pt x="597489" y="0"/>
                            </a:cubicBezTo>
                            <a:cubicBezTo>
                              <a:pt x="891967" y="-38475"/>
                              <a:pt x="1043384" y="59877"/>
                              <a:pt x="1324627" y="0"/>
                            </a:cubicBezTo>
                            <a:cubicBezTo>
                              <a:pt x="1605870" y="-59877"/>
                              <a:pt x="1533660" y="4540"/>
                              <a:pt x="1676653" y="0"/>
                            </a:cubicBezTo>
                            <a:cubicBezTo>
                              <a:pt x="1819646" y="-4540"/>
                              <a:pt x="1994366" y="44095"/>
                              <a:pt x="2103703" y="0"/>
                            </a:cubicBezTo>
                            <a:cubicBezTo>
                              <a:pt x="2213040" y="-44095"/>
                              <a:pt x="2366880" y="41070"/>
                              <a:pt x="2530752" y="0"/>
                            </a:cubicBezTo>
                            <a:cubicBezTo>
                              <a:pt x="2694624" y="-41070"/>
                              <a:pt x="2979747" y="39580"/>
                              <a:pt x="3107845" y="0"/>
                            </a:cubicBezTo>
                            <a:cubicBezTo>
                              <a:pt x="3235943" y="-39580"/>
                              <a:pt x="3486126" y="26746"/>
                              <a:pt x="3759960" y="0"/>
                            </a:cubicBezTo>
                            <a:cubicBezTo>
                              <a:pt x="4033794" y="-26746"/>
                              <a:pt x="3988532" y="10429"/>
                              <a:pt x="4187009" y="0"/>
                            </a:cubicBezTo>
                            <a:cubicBezTo>
                              <a:pt x="4385486" y="-10429"/>
                              <a:pt x="4466364" y="45849"/>
                              <a:pt x="4689081" y="0"/>
                            </a:cubicBezTo>
                            <a:cubicBezTo>
                              <a:pt x="4911798" y="-45849"/>
                              <a:pt x="5008708" y="32254"/>
                              <a:pt x="5191152" y="0"/>
                            </a:cubicBezTo>
                            <a:cubicBezTo>
                              <a:pt x="5373596" y="-32254"/>
                              <a:pt x="5727012" y="70138"/>
                              <a:pt x="5918289" y="0"/>
                            </a:cubicBezTo>
                            <a:cubicBezTo>
                              <a:pt x="6109566" y="-70138"/>
                              <a:pt x="6324888" y="47028"/>
                              <a:pt x="6645427" y="0"/>
                            </a:cubicBezTo>
                            <a:cubicBezTo>
                              <a:pt x="6965966" y="-47028"/>
                              <a:pt x="6905445" y="9224"/>
                              <a:pt x="6997454" y="0"/>
                            </a:cubicBezTo>
                            <a:cubicBezTo>
                              <a:pt x="7089463" y="-9224"/>
                              <a:pt x="7197121" y="33695"/>
                              <a:pt x="7349481" y="0"/>
                            </a:cubicBezTo>
                            <a:cubicBezTo>
                              <a:pt x="7501841" y="-33695"/>
                              <a:pt x="7876678" y="35232"/>
                              <a:pt x="8099702" y="0"/>
                            </a:cubicBezTo>
                            <a:cubicBezTo>
                              <a:pt x="8508254" y="-9141"/>
                              <a:pt x="8672711" y="229075"/>
                              <a:pt x="8697191" y="597489"/>
                            </a:cubicBezTo>
                            <a:cubicBezTo>
                              <a:pt x="8744410" y="731458"/>
                              <a:pt x="8670923" y="1040568"/>
                              <a:pt x="8697191" y="1242758"/>
                            </a:cubicBezTo>
                            <a:cubicBezTo>
                              <a:pt x="8723459" y="1444948"/>
                              <a:pt x="8644381" y="1546798"/>
                              <a:pt x="8697191" y="1840230"/>
                            </a:cubicBezTo>
                            <a:cubicBezTo>
                              <a:pt x="8750001" y="2133662"/>
                              <a:pt x="8687471" y="2266390"/>
                              <a:pt x="8697191" y="2389904"/>
                            </a:cubicBezTo>
                            <a:cubicBezTo>
                              <a:pt x="8706911" y="2513418"/>
                              <a:pt x="8663922" y="2793444"/>
                              <a:pt x="8697191" y="2987375"/>
                            </a:cubicBezTo>
                            <a:cubicBezTo>
                              <a:pt x="8720492" y="3321665"/>
                              <a:pt x="8443657" y="3597339"/>
                              <a:pt x="8099702" y="3584864"/>
                            </a:cubicBezTo>
                            <a:cubicBezTo>
                              <a:pt x="7741199" y="3614418"/>
                              <a:pt x="7539042" y="3536995"/>
                              <a:pt x="7372564" y="3584864"/>
                            </a:cubicBezTo>
                            <a:cubicBezTo>
                              <a:pt x="7206086" y="3632733"/>
                              <a:pt x="6983707" y="3556664"/>
                              <a:pt x="6645427" y="3584864"/>
                            </a:cubicBezTo>
                            <a:cubicBezTo>
                              <a:pt x="6307147" y="3613064"/>
                              <a:pt x="6272277" y="3525459"/>
                              <a:pt x="5918289" y="3584864"/>
                            </a:cubicBezTo>
                            <a:cubicBezTo>
                              <a:pt x="5564301" y="3644269"/>
                              <a:pt x="5573603" y="3546424"/>
                              <a:pt x="5266174" y="3584864"/>
                            </a:cubicBezTo>
                            <a:cubicBezTo>
                              <a:pt x="4958745" y="3623304"/>
                              <a:pt x="4892217" y="3571696"/>
                              <a:pt x="4764103" y="3584864"/>
                            </a:cubicBezTo>
                            <a:cubicBezTo>
                              <a:pt x="4635989" y="3598032"/>
                              <a:pt x="4492186" y="3553934"/>
                              <a:pt x="4262032" y="3584864"/>
                            </a:cubicBezTo>
                            <a:cubicBezTo>
                              <a:pt x="4031878" y="3615794"/>
                              <a:pt x="3841567" y="3544493"/>
                              <a:pt x="3609916" y="3584864"/>
                            </a:cubicBezTo>
                            <a:cubicBezTo>
                              <a:pt x="3378265" y="3625235"/>
                              <a:pt x="3241701" y="3581824"/>
                              <a:pt x="3107845" y="3584864"/>
                            </a:cubicBezTo>
                            <a:cubicBezTo>
                              <a:pt x="2973989" y="3587904"/>
                              <a:pt x="2698749" y="3514595"/>
                              <a:pt x="2455729" y="3584864"/>
                            </a:cubicBezTo>
                            <a:cubicBezTo>
                              <a:pt x="2212709" y="3655133"/>
                              <a:pt x="2087720" y="3575249"/>
                              <a:pt x="1953658" y="3584864"/>
                            </a:cubicBezTo>
                            <a:cubicBezTo>
                              <a:pt x="1819596" y="3594479"/>
                              <a:pt x="1700615" y="3570989"/>
                              <a:pt x="1601631" y="3584864"/>
                            </a:cubicBezTo>
                            <a:cubicBezTo>
                              <a:pt x="1502647" y="3598739"/>
                              <a:pt x="1424977" y="3548144"/>
                              <a:pt x="1249604" y="3584864"/>
                            </a:cubicBezTo>
                            <a:cubicBezTo>
                              <a:pt x="1074231" y="3621584"/>
                              <a:pt x="847008" y="3536508"/>
                              <a:pt x="597489" y="3584864"/>
                            </a:cubicBezTo>
                            <a:cubicBezTo>
                              <a:pt x="208037" y="3565150"/>
                              <a:pt x="-10698" y="3285215"/>
                              <a:pt x="0" y="2987375"/>
                            </a:cubicBezTo>
                            <a:cubicBezTo>
                              <a:pt x="-9691" y="2835677"/>
                              <a:pt x="51698" y="2630512"/>
                              <a:pt x="0" y="2342106"/>
                            </a:cubicBezTo>
                            <a:cubicBezTo>
                              <a:pt x="-51698" y="2053700"/>
                              <a:pt x="4176" y="1987974"/>
                              <a:pt x="0" y="1744634"/>
                            </a:cubicBezTo>
                            <a:cubicBezTo>
                              <a:pt x="-4176" y="1501294"/>
                              <a:pt x="17907" y="1363974"/>
                              <a:pt x="0" y="1171062"/>
                            </a:cubicBezTo>
                            <a:cubicBezTo>
                              <a:pt x="-17907" y="978150"/>
                              <a:pt x="63391" y="773573"/>
                              <a:pt x="0" y="597489"/>
                            </a:cubicBezTo>
                            <a:close/>
                          </a:path>
                        </a:pathLst>
                      </a:custGeom>
                      <ask:type>
                        <ask:lineSketchScribble/>
                      </ask:type>
                    </ask:lineSketchStyleProps>
                  </a:ext>
                </a:extLst>
              </a:ln>
            </p:spPr>
            <p:style>
              <a:lnRef idx="2">
                <a:schemeClr val="accent6"/>
              </a:lnRef>
              <a:fillRef idx="1">
                <a:schemeClr val="lt1"/>
              </a:fillRef>
              <a:effectRef idx="0">
                <a:schemeClr val="accent6"/>
              </a:effectRef>
              <a:fontRef idx="minor">
                <a:schemeClr val="dk1"/>
              </a:fontRef>
            </p:style>
            <p:txBody>
              <a:bodyPr rtlCol="0" anchor="ctr"/>
              <a:lstStyle/>
              <a:p>
                <a:pPr algn="just" defTabSz="1371566"/>
                <a:r>
                  <a:rPr lang="en-US" sz="4800" dirty="0">
                    <a:solidFill>
                      <a:prstClr val="black"/>
                    </a:solidFill>
                    <a:latin typeface="Calibri" panose="020F0502020204030204" pitchFamily="34" charset="0"/>
                    <a:cs typeface="Calibri" panose="020F0502020204030204" pitchFamily="34" charset="0"/>
                  </a:rPr>
                  <a:t>	</a:t>
                </a:r>
                <a:r>
                  <a:rPr lang="en-US" sz="4800" dirty="0" err="1">
                    <a:solidFill>
                      <a:prstClr val="black"/>
                    </a:solidFill>
                    <a:latin typeface="Calibri" panose="020F0502020204030204" pitchFamily="34" charset="0"/>
                    <a:cs typeface="Calibri" panose="020F0502020204030204" pitchFamily="34" charset="0"/>
                  </a:rPr>
                  <a:t>Phân</a:t>
                </a:r>
                <a:r>
                  <a:rPr lang="en-US" sz="4800" dirty="0">
                    <a:solidFill>
                      <a:prstClr val="black"/>
                    </a:solidFill>
                    <a:latin typeface="Calibri" panose="020F0502020204030204" pitchFamily="34" charset="0"/>
                    <a:cs typeface="Calibri" panose="020F0502020204030204" pitchFamily="34" charset="0"/>
                  </a:rPr>
                  <a:t> </a:t>
                </a:r>
                <a:r>
                  <a:rPr lang="en-US" sz="4800" dirty="0" err="1">
                    <a:solidFill>
                      <a:prstClr val="black"/>
                    </a:solidFill>
                    <a:latin typeface="Calibri" panose="020F0502020204030204" pitchFamily="34" charset="0"/>
                    <a:cs typeface="Calibri" panose="020F0502020204030204" pitchFamily="34" charset="0"/>
                  </a:rPr>
                  <a:t>công</a:t>
                </a:r>
                <a:r>
                  <a:rPr lang="en-US" sz="4800" dirty="0">
                    <a:solidFill>
                      <a:prstClr val="black"/>
                    </a:solidFill>
                    <a:latin typeface="Calibri" panose="020F0502020204030204" pitchFamily="34" charset="0"/>
                    <a:cs typeface="Calibri" panose="020F0502020204030204" pitchFamily="34" charset="0"/>
                  </a:rPr>
                  <a:t> </a:t>
                </a:r>
                <a:r>
                  <a:rPr lang="en-US" sz="4800" dirty="0" err="1">
                    <a:solidFill>
                      <a:prstClr val="black"/>
                    </a:solidFill>
                    <a:latin typeface="Calibri" panose="020F0502020204030204" pitchFamily="34" charset="0"/>
                    <a:cs typeface="Calibri" panose="020F0502020204030204" pitchFamily="34" charset="0"/>
                  </a:rPr>
                  <a:t>đọc</a:t>
                </a:r>
                <a:r>
                  <a:rPr lang="en-US" sz="4800" dirty="0">
                    <a:solidFill>
                      <a:prstClr val="black"/>
                    </a:solidFill>
                    <a:latin typeface="Calibri" panose="020F0502020204030204" pitchFamily="34" charset="0"/>
                    <a:cs typeface="Calibri" panose="020F0502020204030204" pitchFamily="34" charset="0"/>
                  </a:rPr>
                  <a:t> </a:t>
                </a:r>
                <a:r>
                  <a:rPr lang="en-US" sz="4800" dirty="0" err="1">
                    <a:solidFill>
                      <a:prstClr val="black"/>
                    </a:solidFill>
                    <a:latin typeface="Calibri" panose="020F0502020204030204" pitchFamily="34" charset="0"/>
                    <a:cs typeface="Calibri" panose="020F0502020204030204" pitchFamily="34" charset="0"/>
                  </a:rPr>
                  <a:t>theo</a:t>
                </a:r>
                <a:r>
                  <a:rPr lang="en-US" sz="4800" dirty="0">
                    <a:solidFill>
                      <a:prstClr val="black"/>
                    </a:solidFill>
                    <a:latin typeface="Calibri" panose="020F0502020204030204" pitchFamily="34" charset="0"/>
                    <a:cs typeface="Calibri" panose="020F0502020204030204" pitchFamily="34" charset="0"/>
                  </a:rPr>
                  <a:t> </a:t>
                </a:r>
                <a:r>
                  <a:rPr lang="en-US" sz="4800" dirty="0" err="1">
                    <a:solidFill>
                      <a:prstClr val="black"/>
                    </a:solidFill>
                    <a:latin typeface="Calibri" panose="020F0502020204030204" pitchFamily="34" charset="0"/>
                    <a:cs typeface="Calibri" panose="020F0502020204030204" pitchFamily="34" charset="0"/>
                  </a:rPr>
                  <a:t>đoạn</a:t>
                </a:r>
                <a:r>
                  <a:rPr lang="en-US" sz="4800" dirty="0">
                    <a:solidFill>
                      <a:prstClr val="black"/>
                    </a:solidFill>
                    <a:latin typeface="Calibri" panose="020F0502020204030204" pitchFamily="34" charset="0"/>
                    <a:cs typeface="Calibri" panose="020F0502020204030204" pitchFamily="34" charset="0"/>
                  </a:rPr>
                  <a:t>.</a:t>
                </a:r>
              </a:p>
              <a:p>
                <a:pPr algn="just" defTabSz="1371566"/>
                <a:r>
                  <a:rPr lang="en-US" sz="4800" dirty="0">
                    <a:solidFill>
                      <a:prstClr val="black"/>
                    </a:solidFill>
                    <a:latin typeface="Calibri" panose="020F0502020204030204" pitchFamily="34" charset="0"/>
                    <a:cs typeface="Calibri" panose="020F0502020204030204" pitchFamily="34" charset="0"/>
                  </a:rPr>
                  <a:t>	</a:t>
                </a:r>
                <a:r>
                  <a:rPr lang="en-US" sz="4800" dirty="0" err="1">
                    <a:solidFill>
                      <a:prstClr val="black"/>
                    </a:solidFill>
                    <a:latin typeface="Calibri" panose="020F0502020204030204" pitchFamily="34" charset="0"/>
                    <a:cs typeface="Calibri" panose="020F0502020204030204" pitchFamily="34" charset="0"/>
                  </a:rPr>
                  <a:t>Tất</a:t>
                </a:r>
                <a:r>
                  <a:rPr lang="en-US" sz="4800" dirty="0">
                    <a:solidFill>
                      <a:prstClr val="black"/>
                    </a:solidFill>
                    <a:latin typeface="Calibri" panose="020F0502020204030204" pitchFamily="34" charset="0"/>
                    <a:cs typeface="Calibri" panose="020F0502020204030204" pitchFamily="34" charset="0"/>
                  </a:rPr>
                  <a:t> </a:t>
                </a:r>
                <a:r>
                  <a:rPr lang="en-US" sz="4800" dirty="0" err="1">
                    <a:solidFill>
                      <a:prstClr val="black"/>
                    </a:solidFill>
                    <a:latin typeface="Calibri" panose="020F0502020204030204" pitchFamily="34" charset="0"/>
                    <a:cs typeface="Calibri" panose="020F0502020204030204" pitchFamily="34" charset="0"/>
                  </a:rPr>
                  <a:t>cả</a:t>
                </a:r>
                <a:r>
                  <a:rPr lang="en-US" sz="4800" dirty="0">
                    <a:solidFill>
                      <a:prstClr val="black"/>
                    </a:solidFill>
                    <a:latin typeface="Calibri" panose="020F0502020204030204" pitchFamily="34" charset="0"/>
                    <a:cs typeface="Calibri" panose="020F0502020204030204" pitchFamily="34" charset="0"/>
                  </a:rPr>
                  <a:t> </a:t>
                </a:r>
                <a:r>
                  <a:rPr lang="en-US" sz="4800" dirty="0" err="1">
                    <a:solidFill>
                      <a:prstClr val="black"/>
                    </a:solidFill>
                    <a:latin typeface="Calibri" panose="020F0502020204030204" pitchFamily="34" charset="0"/>
                    <a:cs typeface="Calibri" panose="020F0502020204030204" pitchFamily="34" charset="0"/>
                  </a:rPr>
                  <a:t>thành</a:t>
                </a:r>
                <a:r>
                  <a:rPr lang="en-US" sz="4800" dirty="0">
                    <a:solidFill>
                      <a:prstClr val="black"/>
                    </a:solidFill>
                    <a:latin typeface="Calibri" panose="020F0502020204030204" pitchFamily="34" charset="0"/>
                    <a:cs typeface="Calibri" panose="020F0502020204030204" pitchFamily="34" charset="0"/>
                  </a:rPr>
                  <a:t> </a:t>
                </a:r>
                <a:r>
                  <a:rPr lang="en-US" sz="4800" dirty="0" err="1">
                    <a:solidFill>
                      <a:prstClr val="black"/>
                    </a:solidFill>
                    <a:latin typeface="Calibri" panose="020F0502020204030204" pitchFamily="34" charset="0"/>
                    <a:cs typeface="Calibri" panose="020F0502020204030204" pitchFamily="34" charset="0"/>
                  </a:rPr>
                  <a:t>viên</a:t>
                </a:r>
                <a:r>
                  <a:rPr lang="en-US" sz="4800" dirty="0">
                    <a:solidFill>
                      <a:prstClr val="black"/>
                    </a:solidFill>
                    <a:latin typeface="Calibri" panose="020F0502020204030204" pitchFamily="34" charset="0"/>
                    <a:cs typeface="Calibri" panose="020F0502020204030204" pitchFamily="34" charset="0"/>
                  </a:rPr>
                  <a:t> </a:t>
                </a:r>
                <a:r>
                  <a:rPr lang="en-US" sz="4800" dirty="0" err="1">
                    <a:solidFill>
                      <a:prstClr val="black"/>
                    </a:solidFill>
                    <a:latin typeface="Calibri" panose="020F0502020204030204" pitchFamily="34" charset="0"/>
                    <a:cs typeface="Calibri" panose="020F0502020204030204" pitchFamily="34" charset="0"/>
                  </a:rPr>
                  <a:t>đều</a:t>
                </a:r>
                <a:r>
                  <a:rPr lang="en-US" sz="4800" dirty="0">
                    <a:solidFill>
                      <a:prstClr val="black"/>
                    </a:solidFill>
                    <a:latin typeface="Calibri" panose="020F0502020204030204" pitchFamily="34" charset="0"/>
                    <a:cs typeface="Calibri" panose="020F0502020204030204" pitchFamily="34" charset="0"/>
                  </a:rPr>
                  <a:t> </a:t>
                </a:r>
                <a:r>
                  <a:rPr lang="en-US" sz="4800" dirty="0" err="1">
                    <a:solidFill>
                      <a:prstClr val="black"/>
                    </a:solidFill>
                    <a:latin typeface="Calibri" panose="020F0502020204030204" pitchFamily="34" charset="0"/>
                    <a:cs typeface="Calibri" panose="020F0502020204030204" pitchFamily="34" charset="0"/>
                  </a:rPr>
                  <a:t>đọc</a:t>
                </a:r>
                <a:r>
                  <a:rPr lang="en-US" sz="4800" dirty="0">
                    <a:solidFill>
                      <a:prstClr val="black"/>
                    </a:solidFill>
                    <a:latin typeface="Calibri" panose="020F0502020204030204" pitchFamily="34" charset="0"/>
                    <a:cs typeface="Calibri" panose="020F0502020204030204" pitchFamily="34" charset="0"/>
                  </a:rPr>
                  <a:t>.</a:t>
                </a:r>
              </a:p>
              <a:p>
                <a:pPr algn="just" defTabSz="1371566"/>
                <a:r>
                  <a:rPr lang="en-US" sz="4800" dirty="0">
                    <a:solidFill>
                      <a:prstClr val="black"/>
                    </a:solidFill>
                    <a:latin typeface="Calibri" panose="020F0502020204030204" pitchFamily="34" charset="0"/>
                    <a:cs typeface="Calibri" panose="020F0502020204030204" pitchFamily="34" charset="0"/>
                  </a:rPr>
                  <a:t>	</a:t>
                </a:r>
                <a:r>
                  <a:rPr lang="en-US" sz="4800" dirty="0" err="1">
                    <a:solidFill>
                      <a:prstClr val="black"/>
                    </a:solidFill>
                    <a:latin typeface="Calibri" panose="020F0502020204030204" pitchFamily="34" charset="0"/>
                    <a:cs typeface="Calibri" panose="020F0502020204030204" pitchFamily="34" charset="0"/>
                  </a:rPr>
                  <a:t>Giải</a:t>
                </a:r>
                <a:r>
                  <a:rPr lang="en-US" sz="4800" dirty="0">
                    <a:solidFill>
                      <a:prstClr val="black"/>
                    </a:solidFill>
                    <a:latin typeface="Calibri" panose="020F0502020204030204" pitchFamily="34" charset="0"/>
                    <a:cs typeface="Calibri" panose="020F0502020204030204" pitchFamily="34" charset="0"/>
                  </a:rPr>
                  <a:t> </a:t>
                </a:r>
                <a:r>
                  <a:rPr lang="en-US" sz="4800" dirty="0" err="1">
                    <a:solidFill>
                      <a:prstClr val="black"/>
                    </a:solidFill>
                    <a:latin typeface="Calibri" panose="020F0502020204030204" pitchFamily="34" charset="0"/>
                    <a:cs typeface="Calibri" panose="020F0502020204030204" pitchFamily="34" charset="0"/>
                  </a:rPr>
                  <a:t>nghĩa</a:t>
                </a:r>
                <a:r>
                  <a:rPr lang="en-US" sz="4800" dirty="0">
                    <a:solidFill>
                      <a:prstClr val="black"/>
                    </a:solidFill>
                    <a:latin typeface="Calibri" panose="020F0502020204030204" pitchFamily="34" charset="0"/>
                    <a:cs typeface="Calibri" panose="020F0502020204030204" pitchFamily="34" charset="0"/>
                  </a:rPr>
                  <a:t> </a:t>
                </a:r>
                <a:r>
                  <a:rPr lang="en-US" sz="4800" dirty="0" err="1">
                    <a:solidFill>
                      <a:prstClr val="black"/>
                    </a:solidFill>
                    <a:latin typeface="Calibri" panose="020F0502020204030204" pitchFamily="34" charset="0"/>
                    <a:cs typeface="Calibri" panose="020F0502020204030204" pitchFamily="34" charset="0"/>
                  </a:rPr>
                  <a:t>từ</a:t>
                </a:r>
                <a:r>
                  <a:rPr lang="en-US" sz="4800" dirty="0">
                    <a:solidFill>
                      <a:prstClr val="black"/>
                    </a:solidFill>
                    <a:latin typeface="Calibri" panose="020F0502020204030204" pitchFamily="34" charset="0"/>
                    <a:cs typeface="Calibri" panose="020F0502020204030204" pitchFamily="34" charset="0"/>
                  </a:rPr>
                  <a:t> </a:t>
                </a:r>
                <a:r>
                  <a:rPr lang="en-US" sz="4800" dirty="0" err="1">
                    <a:solidFill>
                      <a:prstClr val="black"/>
                    </a:solidFill>
                    <a:latin typeface="Calibri" panose="020F0502020204030204" pitchFamily="34" charset="0"/>
                    <a:cs typeface="Calibri" panose="020F0502020204030204" pitchFamily="34" charset="0"/>
                  </a:rPr>
                  <a:t>cùng</a:t>
                </a:r>
                <a:r>
                  <a:rPr lang="en-US" sz="4800" dirty="0">
                    <a:solidFill>
                      <a:prstClr val="black"/>
                    </a:solidFill>
                    <a:latin typeface="Calibri" panose="020F0502020204030204" pitchFamily="34" charset="0"/>
                    <a:cs typeface="Calibri" panose="020F0502020204030204" pitchFamily="34" charset="0"/>
                  </a:rPr>
                  <a:t> </a:t>
                </a:r>
                <a:r>
                  <a:rPr lang="en-US" sz="4800" dirty="0" err="1">
                    <a:solidFill>
                      <a:prstClr val="black"/>
                    </a:solidFill>
                    <a:latin typeface="Calibri" panose="020F0502020204030204" pitchFamily="34" charset="0"/>
                    <a:cs typeface="Calibri" panose="020F0502020204030204" pitchFamily="34" charset="0"/>
                  </a:rPr>
                  <a:t>nhau</a:t>
                </a:r>
                <a:r>
                  <a:rPr lang="en-US" sz="4800" dirty="0">
                    <a:solidFill>
                      <a:prstClr val="black"/>
                    </a:solidFill>
                    <a:latin typeface="Calibri" panose="020F0502020204030204" pitchFamily="34" charset="0"/>
                    <a:cs typeface="Calibri" panose="020F0502020204030204" pitchFamily="34" charset="0"/>
                  </a:rPr>
                  <a:t>.</a:t>
                </a:r>
              </a:p>
            </p:txBody>
          </p:sp>
          <p:pic>
            <p:nvPicPr>
              <p:cNvPr id="35" name="Picture 34">
                <a:extLst>
                  <a:ext uri="{FF2B5EF4-FFF2-40B4-BE49-F238E27FC236}">
                    <a16:creationId xmlns:a16="http://schemas.microsoft.com/office/drawing/2014/main" id="{81EB22B4-6325-B262-0DD3-5CD745BF96C6}"/>
                  </a:ext>
                </a:extLst>
              </p:cNvPr>
              <p:cNvPicPr>
                <a:picLocks noChangeAspect="1"/>
              </p:cNvPicPr>
              <p:nvPr/>
            </p:nvPicPr>
            <p:blipFill>
              <a:blip r:embed="rId2"/>
              <a:stretch>
                <a:fillRect/>
              </a:stretch>
            </p:blipFill>
            <p:spPr>
              <a:xfrm flipH="1">
                <a:off x="907221" y="2770898"/>
                <a:ext cx="609091" cy="609091"/>
              </a:xfrm>
              <a:prstGeom prst="rect">
                <a:avLst/>
              </a:prstGeom>
              <a:grpFill/>
              <a:ln>
                <a:noFill/>
              </a:ln>
            </p:spPr>
          </p:pic>
          <p:pic>
            <p:nvPicPr>
              <p:cNvPr id="36" name="Picture 35">
                <a:extLst>
                  <a:ext uri="{FF2B5EF4-FFF2-40B4-BE49-F238E27FC236}">
                    <a16:creationId xmlns:a16="http://schemas.microsoft.com/office/drawing/2014/main" id="{F12886FF-E9C4-4943-72D9-A311E0543243}"/>
                  </a:ext>
                </a:extLst>
              </p:cNvPr>
              <p:cNvPicPr>
                <a:picLocks noChangeAspect="1"/>
              </p:cNvPicPr>
              <p:nvPr/>
            </p:nvPicPr>
            <p:blipFill>
              <a:blip r:embed="rId2"/>
              <a:stretch>
                <a:fillRect/>
              </a:stretch>
            </p:blipFill>
            <p:spPr>
              <a:xfrm flipH="1">
                <a:off x="907221" y="3268339"/>
                <a:ext cx="609091" cy="609091"/>
              </a:xfrm>
              <a:prstGeom prst="rect">
                <a:avLst/>
              </a:prstGeom>
              <a:grpFill/>
              <a:ln>
                <a:noFill/>
              </a:ln>
            </p:spPr>
          </p:pic>
          <p:pic>
            <p:nvPicPr>
              <p:cNvPr id="37" name="Picture 36">
                <a:extLst>
                  <a:ext uri="{FF2B5EF4-FFF2-40B4-BE49-F238E27FC236}">
                    <a16:creationId xmlns:a16="http://schemas.microsoft.com/office/drawing/2014/main" id="{89E2E95D-E050-65ED-C77F-DD91675196A8}"/>
                  </a:ext>
                </a:extLst>
              </p:cNvPr>
              <p:cNvPicPr>
                <a:picLocks noChangeAspect="1"/>
              </p:cNvPicPr>
              <p:nvPr/>
            </p:nvPicPr>
            <p:blipFill>
              <a:blip r:embed="rId2"/>
              <a:stretch>
                <a:fillRect/>
              </a:stretch>
            </p:blipFill>
            <p:spPr>
              <a:xfrm flipH="1">
                <a:off x="907221" y="3782556"/>
                <a:ext cx="609091" cy="609091"/>
              </a:xfrm>
              <a:prstGeom prst="rect">
                <a:avLst/>
              </a:prstGeom>
              <a:grpFill/>
              <a:ln>
                <a:noFill/>
              </a:ln>
            </p:spPr>
          </p:pic>
        </p:grpSp>
        <p:sp>
          <p:nvSpPr>
            <p:cNvPr id="33" name="Rectangle: Rounded Corners 32">
              <a:extLst>
                <a:ext uri="{FF2B5EF4-FFF2-40B4-BE49-F238E27FC236}">
                  <a16:creationId xmlns:a16="http://schemas.microsoft.com/office/drawing/2014/main" id="{72F982E5-08D5-B637-CC64-37432EE5A65B}"/>
                </a:ext>
              </a:extLst>
            </p:cNvPr>
            <p:cNvSpPr/>
            <p:nvPr/>
          </p:nvSpPr>
          <p:spPr>
            <a:xfrm>
              <a:off x="1351605" y="1176848"/>
              <a:ext cx="3438604" cy="1035616"/>
            </a:xfrm>
            <a:prstGeom prst="roundRect">
              <a:avLst>
                <a:gd name="adj" fmla="val 50000"/>
              </a:avLst>
            </a:prstGeom>
            <a:solidFill>
              <a:srgbClr val="FFFFCC"/>
            </a:solidFill>
            <a:ln w="38100">
              <a:solidFill>
                <a:srgbClr val="00B050"/>
              </a:solidFill>
            </a:ln>
          </p:spPr>
          <p:style>
            <a:lnRef idx="2">
              <a:schemeClr val="accent6"/>
            </a:lnRef>
            <a:fillRef idx="1">
              <a:schemeClr val="lt1"/>
            </a:fillRef>
            <a:effectRef idx="0">
              <a:schemeClr val="accent6"/>
            </a:effectRef>
            <a:fontRef idx="minor">
              <a:schemeClr val="dk1"/>
            </a:fontRef>
          </p:style>
          <p:txBody>
            <a:bodyPr rtlCol="0" anchor="ctr"/>
            <a:lstStyle/>
            <a:p>
              <a:pPr algn="ctr" defTabSz="1371566"/>
              <a:r>
                <a:rPr lang="en-US" sz="9900" dirty="0" err="1">
                  <a:solidFill>
                    <a:prstClr val="black"/>
                  </a:solidFill>
                  <a:latin typeface="Calibri" panose="020F0502020204030204" pitchFamily="34" charset="0"/>
                  <a:cs typeface="Calibri" panose="020F0502020204030204" pitchFamily="34" charset="0"/>
                </a:rPr>
                <a:t>Yêu</a:t>
              </a:r>
              <a:r>
                <a:rPr lang="en-US" sz="9900" dirty="0">
                  <a:solidFill>
                    <a:prstClr val="black"/>
                  </a:solidFill>
                  <a:latin typeface="Calibri" panose="020F0502020204030204" pitchFamily="34" charset="0"/>
                  <a:cs typeface="Calibri" panose="020F0502020204030204" pitchFamily="34" charset="0"/>
                </a:rPr>
                <a:t> </a:t>
              </a:r>
              <a:r>
                <a:rPr lang="en-US" sz="9900" dirty="0" err="1">
                  <a:solidFill>
                    <a:prstClr val="black"/>
                  </a:solidFill>
                  <a:latin typeface="Calibri" panose="020F0502020204030204" pitchFamily="34" charset="0"/>
                  <a:cs typeface="Calibri" panose="020F0502020204030204" pitchFamily="34" charset="0"/>
                </a:rPr>
                <a:t>cầu</a:t>
              </a:r>
              <a:endParaRPr lang="en-US" sz="9900" dirty="0">
                <a:solidFill>
                  <a:prstClr val="black"/>
                </a:solidFill>
                <a:latin typeface="Calibri" panose="020F0502020204030204" pitchFamily="34" charset="0"/>
                <a:cs typeface="Calibri" panose="020F0502020204030204" pitchFamily="34" charset="0"/>
              </a:endParaRPr>
            </a:p>
          </p:txBody>
        </p:sp>
      </p:grpSp>
      <p:grpSp>
        <p:nvGrpSpPr>
          <p:cNvPr id="38" name="Group 37">
            <a:extLst>
              <a:ext uri="{FF2B5EF4-FFF2-40B4-BE49-F238E27FC236}">
                <a16:creationId xmlns:a16="http://schemas.microsoft.com/office/drawing/2014/main" id="{B8205702-91E1-EC2F-135A-5582AFF6267C}"/>
              </a:ext>
            </a:extLst>
          </p:cNvPr>
          <p:cNvGrpSpPr/>
          <p:nvPr/>
        </p:nvGrpSpPr>
        <p:grpSpPr>
          <a:xfrm>
            <a:off x="7661816" y="5193978"/>
            <a:ext cx="10261022" cy="4729188"/>
            <a:chOff x="535741" y="1748982"/>
            <a:chExt cx="6840681" cy="3152791"/>
          </a:xfrm>
        </p:grpSpPr>
        <p:grpSp>
          <p:nvGrpSpPr>
            <p:cNvPr id="39" name="Group 38">
              <a:extLst>
                <a:ext uri="{FF2B5EF4-FFF2-40B4-BE49-F238E27FC236}">
                  <a16:creationId xmlns:a16="http://schemas.microsoft.com/office/drawing/2014/main" id="{42A9A57C-6402-5666-0C34-D7900DC64C09}"/>
                </a:ext>
              </a:extLst>
            </p:cNvPr>
            <p:cNvGrpSpPr/>
            <p:nvPr/>
          </p:nvGrpSpPr>
          <p:grpSpPr>
            <a:xfrm>
              <a:off x="535741" y="2511864"/>
              <a:ext cx="6840681" cy="2389909"/>
              <a:chOff x="5351318" y="4311147"/>
              <a:chExt cx="6840681" cy="2389909"/>
            </a:xfrm>
            <a:solidFill>
              <a:srgbClr val="FFFFCC"/>
            </a:solidFill>
          </p:grpSpPr>
          <p:sp>
            <p:nvSpPr>
              <p:cNvPr id="41" name="Rectangle: Rounded Corners 13">
                <a:extLst>
                  <a:ext uri="{FF2B5EF4-FFF2-40B4-BE49-F238E27FC236}">
                    <a16:creationId xmlns:a16="http://schemas.microsoft.com/office/drawing/2014/main" id="{7508A897-5C2D-9FAE-AD52-C66B7199B108}"/>
                  </a:ext>
                </a:extLst>
              </p:cNvPr>
              <p:cNvSpPr/>
              <p:nvPr/>
            </p:nvSpPr>
            <p:spPr>
              <a:xfrm>
                <a:off x="5351318" y="4311147"/>
                <a:ext cx="6840681" cy="2389909"/>
              </a:xfrm>
              <a:custGeom>
                <a:avLst/>
                <a:gdLst>
                  <a:gd name="connsiteX0" fmla="*/ 0 w 6840681"/>
                  <a:gd name="connsiteY0" fmla="*/ 398326 h 2389909"/>
                  <a:gd name="connsiteX1" fmla="*/ 398326 w 6840681"/>
                  <a:gd name="connsiteY1" fmla="*/ 0 h 2389909"/>
                  <a:gd name="connsiteX2" fmla="*/ 947783 w 6840681"/>
                  <a:gd name="connsiteY2" fmla="*/ 0 h 2389909"/>
                  <a:gd name="connsiteX3" fmla="*/ 1376360 w 6840681"/>
                  <a:gd name="connsiteY3" fmla="*/ 0 h 2389909"/>
                  <a:gd name="connsiteX4" fmla="*/ 1925817 w 6840681"/>
                  <a:gd name="connsiteY4" fmla="*/ 0 h 2389909"/>
                  <a:gd name="connsiteX5" fmla="*/ 2414834 w 6840681"/>
                  <a:gd name="connsiteY5" fmla="*/ 0 h 2389909"/>
                  <a:gd name="connsiteX6" fmla="*/ 2903851 w 6840681"/>
                  <a:gd name="connsiteY6" fmla="*/ 0 h 2389909"/>
                  <a:gd name="connsiteX7" fmla="*/ 3392868 w 6840681"/>
                  <a:gd name="connsiteY7" fmla="*/ 0 h 2389909"/>
                  <a:gd name="connsiteX8" fmla="*/ 3942325 w 6840681"/>
                  <a:gd name="connsiteY8" fmla="*/ 0 h 2389909"/>
                  <a:gd name="connsiteX9" fmla="*/ 4612663 w 6840681"/>
                  <a:gd name="connsiteY9" fmla="*/ 0 h 2389909"/>
                  <a:gd name="connsiteX10" fmla="*/ 5101679 w 6840681"/>
                  <a:gd name="connsiteY10" fmla="*/ 0 h 2389909"/>
                  <a:gd name="connsiteX11" fmla="*/ 5651137 w 6840681"/>
                  <a:gd name="connsiteY11" fmla="*/ 0 h 2389909"/>
                  <a:gd name="connsiteX12" fmla="*/ 6442355 w 6840681"/>
                  <a:gd name="connsiteY12" fmla="*/ 0 h 2389909"/>
                  <a:gd name="connsiteX13" fmla="*/ 6840681 w 6840681"/>
                  <a:gd name="connsiteY13" fmla="*/ 398326 h 2389909"/>
                  <a:gd name="connsiteX14" fmla="*/ 6840681 w 6840681"/>
                  <a:gd name="connsiteY14" fmla="*/ 913479 h 2389909"/>
                  <a:gd name="connsiteX15" fmla="*/ 6840681 w 6840681"/>
                  <a:gd name="connsiteY15" fmla="*/ 1460497 h 2389909"/>
                  <a:gd name="connsiteX16" fmla="*/ 6840681 w 6840681"/>
                  <a:gd name="connsiteY16" fmla="*/ 1991583 h 2389909"/>
                  <a:gd name="connsiteX17" fmla="*/ 6442355 w 6840681"/>
                  <a:gd name="connsiteY17" fmla="*/ 2389909 h 2389909"/>
                  <a:gd name="connsiteX18" fmla="*/ 6013778 w 6840681"/>
                  <a:gd name="connsiteY18" fmla="*/ 2389909 h 2389909"/>
                  <a:gd name="connsiteX19" fmla="*/ 5585202 w 6840681"/>
                  <a:gd name="connsiteY19" fmla="*/ 2389909 h 2389909"/>
                  <a:gd name="connsiteX20" fmla="*/ 4975304 w 6840681"/>
                  <a:gd name="connsiteY20" fmla="*/ 2389909 h 2389909"/>
                  <a:gd name="connsiteX21" fmla="*/ 4607168 w 6840681"/>
                  <a:gd name="connsiteY21" fmla="*/ 2389909 h 2389909"/>
                  <a:gd name="connsiteX22" fmla="*/ 3997271 w 6840681"/>
                  <a:gd name="connsiteY22" fmla="*/ 2389909 h 2389909"/>
                  <a:gd name="connsiteX23" fmla="*/ 3629134 w 6840681"/>
                  <a:gd name="connsiteY23" fmla="*/ 2389909 h 2389909"/>
                  <a:gd name="connsiteX24" fmla="*/ 3200558 w 6840681"/>
                  <a:gd name="connsiteY24" fmla="*/ 2389909 h 2389909"/>
                  <a:gd name="connsiteX25" fmla="*/ 2771981 w 6840681"/>
                  <a:gd name="connsiteY25" fmla="*/ 2389909 h 2389909"/>
                  <a:gd name="connsiteX26" fmla="*/ 2101643 w 6840681"/>
                  <a:gd name="connsiteY26" fmla="*/ 2389909 h 2389909"/>
                  <a:gd name="connsiteX27" fmla="*/ 1552186 w 6840681"/>
                  <a:gd name="connsiteY27" fmla="*/ 2389909 h 2389909"/>
                  <a:gd name="connsiteX28" fmla="*/ 1184050 w 6840681"/>
                  <a:gd name="connsiteY28" fmla="*/ 2389909 h 2389909"/>
                  <a:gd name="connsiteX29" fmla="*/ 398326 w 6840681"/>
                  <a:gd name="connsiteY29" fmla="*/ 2389909 h 2389909"/>
                  <a:gd name="connsiteX30" fmla="*/ 0 w 6840681"/>
                  <a:gd name="connsiteY30" fmla="*/ 1991583 h 2389909"/>
                  <a:gd name="connsiteX31" fmla="*/ 0 w 6840681"/>
                  <a:gd name="connsiteY31" fmla="*/ 1444565 h 2389909"/>
                  <a:gd name="connsiteX32" fmla="*/ 0 w 6840681"/>
                  <a:gd name="connsiteY32" fmla="*/ 897547 h 2389909"/>
                  <a:gd name="connsiteX33" fmla="*/ 0 w 6840681"/>
                  <a:gd name="connsiteY33" fmla="*/ 398326 h 23899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6840681" h="2389909" fill="none" extrusionOk="0">
                    <a:moveTo>
                      <a:pt x="0" y="398326"/>
                    </a:moveTo>
                    <a:cubicBezTo>
                      <a:pt x="-32699" y="137313"/>
                      <a:pt x="195012" y="-23883"/>
                      <a:pt x="398326" y="0"/>
                    </a:cubicBezTo>
                    <a:cubicBezTo>
                      <a:pt x="620597" y="-3382"/>
                      <a:pt x="821234" y="56028"/>
                      <a:pt x="947783" y="0"/>
                    </a:cubicBezTo>
                    <a:cubicBezTo>
                      <a:pt x="1074332" y="-56028"/>
                      <a:pt x="1265363" y="9635"/>
                      <a:pt x="1376360" y="0"/>
                    </a:cubicBezTo>
                    <a:cubicBezTo>
                      <a:pt x="1487357" y="-9635"/>
                      <a:pt x="1681840" y="36547"/>
                      <a:pt x="1925817" y="0"/>
                    </a:cubicBezTo>
                    <a:cubicBezTo>
                      <a:pt x="2169794" y="-36547"/>
                      <a:pt x="2297621" y="6652"/>
                      <a:pt x="2414834" y="0"/>
                    </a:cubicBezTo>
                    <a:cubicBezTo>
                      <a:pt x="2532047" y="-6652"/>
                      <a:pt x="2743943" y="58629"/>
                      <a:pt x="2903851" y="0"/>
                    </a:cubicBezTo>
                    <a:cubicBezTo>
                      <a:pt x="3063759" y="-58629"/>
                      <a:pt x="3204464" y="57041"/>
                      <a:pt x="3392868" y="0"/>
                    </a:cubicBezTo>
                    <a:cubicBezTo>
                      <a:pt x="3581272" y="-57041"/>
                      <a:pt x="3745568" y="12086"/>
                      <a:pt x="3942325" y="0"/>
                    </a:cubicBezTo>
                    <a:cubicBezTo>
                      <a:pt x="4139082" y="-12086"/>
                      <a:pt x="4405620" y="45948"/>
                      <a:pt x="4612663" y="0"/>
                    </a:cubicBezTo>
                    <a:cubicBezTo>
                      <a:pt x="4819706" y="-45948"/>
                      <a:pt x="4911477" y="57763"/>
                      <a:pt x="5101679" y="0"/>
                    </a:cubicBezTo>
                    <a:cubicBezTo>
                      <a:pt x="5291881" y="-57763"/>
                      <a:pt x="5489086" y="55351"/>
                      <a:pt x="5651137" y="0"/>
                    </a:cubicBezTo>
                    <a:cubicBezTo>
                      <a:pt x="5813188" y="-55351"/>
                      <a:pt x="6272526" y="71363"/>
                      <a:pt x="6442355" y="0"/>
                    </a:cubicBezTo>
                    <a:cubicBezTo>
                      <a:pt x="6655476" y="-1065"/>
                      <a:pt x="6818465" y="188256"/>
                      <a:pt x="6840681" y="398326"/>
                    </a:cubicBezTo>
                    <a:cubicBezTo>
                      <a:pt x="6885251" y="604146"/>
                      <a:pt x="6831249" y="698617"/>
                      <a:pt x="6840681" y="913479"/>
                    </a:cubicBezTo>
                    <a:cubicBezTo>
                      <a:pt x="6850113" y="1128341"/>
                      <a:pt x="6775692" y="1304667"/>
                      <a:pt x="6840681" y="1460497"/>
                    </a:cubicBezTo>
                    <a:cubicBezTo>
                      <a:pt x="6905670" y="1616327"/>
                      <a:pt x="6809947" y="1766136"/>
                      <a:pt x="6840681" y="1991583"/>
                    </a:cubicBezTo>
                    <a:cubicBezTo>
                      <a:pt x="6809002" y="2214982"/>
                      <a:pt x="6635969" y="2369946"/>
                      <a:pt x="6442355" y="2389909"/>
                    </a:cubicBezTo>
                    <a:cubicBezTo>
                      <a:pt x="6345436" y="2439630"/>
                      <a:pt x="6227287" y="2347827"/>
                      <a:pt x="6013778" y="2389909"/>
                    </a:cubicBezTo>
                    <a:cubicBezTo>
                      <a:pt x="5800269" y="2431991"/>
                      <a:pt x="5795601" y="2348528"/>
                      <a:pt x="5585202" y="2389909"/>
                    </a:cubicBezTo>
                    <a:cubicBezTo>
                      <a:pt x="5374803" y="2431290"/>
                      <a:pt x="5145117" y="2330119"/>
                      <a:pt x="4975304" y="2389909"/>
                    </a:cubicBezTo>
                    <a:cubicBezTo>
                      <a:pt x="4805491" y="2449699"/>
                      <a:pt x="4727751" y="2354002"/>
                      <a:pt x="4607168" y="2389909"/>
                    </a:cubicBezTo>
                    <a:cubicBezTo>
                      <a:pt x="4486585" y="2425816"/>
                      <a:pt x="4184527" y="2386977"/>
                      <a:pt x="3997271" y="2389909"/>
                    </a:cubicBezTo>
                    <a:cubicBezTo>
                      <a:pt x="3810015" y="2392841"/>
                      <a:pt x="3777415" y="2352413"/>
                      <a:pt x="3629134" y="2389909"/>
                    </a:cubicBezTo>
                    <a:cubicBezTo>
                      <a:pt x="3480853" y="2427405"/>
                      <a:pt x="3343970" y="2357102"/>
                      <a:pt x="3200558" y="2389909"/>
                    </a:cubicBezTo>
                    <a:cubicBezTo>
                      <a:pt x="3057146" y="2422716"/>
                      <a:pt x="2860860" y="2347835"/>
                      <a:pt x="2771981" y="2389909"/>
                    </a:cubicBezTo>
                    <a:cubicBezTo>
                      <a:pt x="2683102" y="2431983"/>
                      <a:pt x="2263391" y="2389788"/>
                      <a:pt x="2101643" y="2389909"/>
                    </a:cubicBezTo>
                    <a:cubicBezTo>
                      <a:pt x="1939895" y="2390030"/>
                      <a:pt x="1756202" y="2387120"/>
                      <a:pt x="1552186" y="2389909"/>
                    </a:cubicBezTo>
                    <a:cubicBezTo>
                      <a:pt x="1348170" y="2392698"/>
                      <a:pt x="1323671" y="2381979"/>
                      <a:pt x="1184050" y="2389909"/>
                    </a:cubicBezTo>
                    <a:cubicBezTo>
                      <a:pt x="1044429" y="2397839"/>
                      <a:pt x="782218" y="2379957"/>
                      <a:pt x="398326" y="2389909"/>
                    </a:cubicBezTo>
                    <a:cubicBezTo>
                      <a:pt x="179727" y="2394970"/>
                      <a:pt x="4175" y="2243377"/>
                      <a:pt x="0" y="1991583"/>
                    </a:cubicBezTo>
                    <a:cubicBezTo>
                      <a:pt x="-57248" y="1878793"/>
                      <a:pt x="45261" y="1613172"/>
                      <a:pt x="0" y="1444565"/>
                    </a:cubicBezTo>
                    <a:cubicBezTo>
                      <a:pt x="-45261" y="1275958"/>
                      <a:pt x="41737" y="1133103"/>
                      <a:pt x="0" y="897547"/>
                    </a:cubicBezTo>
                    <a:cubicBezTo>
                      <a:pt x="-41737" y="661991"/>
                      <a:pt x="33969" y="511586"/>
                      <a:pt x="0" y="398326"/>
                    </a:cubicBezTo>
                    <a:close/>
                  </a:path>
                  <a:path w="6840681" h="2389909" stroke="0" extrusionOk="0">
                    <a:moveTo>
                      <a:pt x="0" y="398326"/>
                    </a:moveTo>
                    <a:cubicBezTo>
                      <a:pt x="28964" y="220397"/>
                      <a:pt x="206306" y="22650"/>
                      <a:pt x="398326" y="0"/>
                    </a:cubicBezTo>
                    <a:cubicBezTo>
                      <a:pt x="721568" y="-77986"/>
                      <a:pt x="747490" y="45628"/>
                      <a:pt x="1068664" y="0"/>
                    </a:cubicBezTo>
                    <a:cubicBezTo>
                      <a:pt x="1389838" y="-45628"/>
                      <a:pt x="1321977" y="24840"/>
                      <a:pt x="1436800" y="0"/>
                    </a:cubicBezTo>
                    <a:cubicBezTo>
                      <a:pt x="1551623" y="-24840"/>
                      <a:pt x="1759575" y="31069"/>
                      <a:pt x="1865377" y="0"/>
                    </a:cubicBezTo>
                    <a:cubicBezTo>
                      <a:pt x="1971179" y="-31069"/>
                      <a:pt x="2110699" y="649"/>
                      <a:pt x="2293953" y="0"/>
                    </a:cubicBezTo>
                    <a:cubicBezTo>
                      <a:pt x="2477207" y="-649"/>
                      <a:pt x="2587687" y="11477"/>
                      <a:pt x="2843410" y="0"/>
                    </a:cubicBezTo>
                    <a:cubicBezTo>
                      <a:pt x="3099133" y="-11477"/>
                      <a:pt x="3263284" y="65734"/>
                      <a:pt x="3453308" y="0"/>
                    </a:cubicBezTo>
                    <a:cubicBezTo>
                      <a:pt x="3643332" y="-65734"/>
                      <a:pt x="3784338" y="49240"/>
                      <a:pt x="3881885" y="0"/>
                    </a:cubicBezTo>
                    <a:cubicBezTo>
                      <a:pt x="3979432" y="-49240"/>
                      <a:pt x="4153783" y="35559"/>
                      <a:pt x="4370901" y="0"/>
                    </a:cubicBezTo>
                    <a:cubicBezTo>
                      <a:pt x="4588019" y="-35559"/>
                      <a:pt x="4733852" y="14561"/>
                      <a:pt x="4859918" y="0"/>
                    </a:cubicBezTo>
                    <a:cubicBezTo>
                      <a:pt x="4985984" y="-14561"/>
                      <a:pt x="5246065" y="37144"/>
                      <a:pt x="5530256" y="0"/>
                    </a:cubicBezTo>
                    <a:cubicBezTo>
                      <a:pt x="5814447" y="-37144"/>
                      <a:pt x="6179390" y="77223"/>
                      <a:pt x="6442355" y="0"/>
                    </a:cubicBezTo>
                    <a:cubicBezTo>
                      <a:pt x="6655433" y="42611"/>
                      <a:pt x="6809682" y="192145"/>
                      <a:pt x="6840681" y="398326"/>
                    </a:cubicBezTo>
                    <a:cubicBezTo>
                      <a:pt x="6859406" y="668793"/>
                      <a:pt x="6806913" y="806782"/>
                      <a:pt x="6840681" y="945344"/>
                    </a:cubicBezTo>
                    <a:cubicBezTo>
                      <a:pt x="6874449" y="1083906"/>
                      <a:pt x="6837582" y="1241587"/>
                      <a:pt x="6840681" y="1492362"/>
                    </a:cubicBezTo>
                    <a:cubicBezTo>
                      <a:pt x="6843780" y="1743137"/>
                      <a:pt x="6831138" y="1882333"/>
                      <a:pt x="6840681" y="1991583"/>
                    </a:cubicBezTo>
                    <a:cubicBezTo>
                      <a:pt x="6838422" y="2204226"/>
                      <a:pt x="6656320" y="2397105"/>
                      <a:pt x="6442355" y="2389909"/>
                    </a:cubicBezTo>
                    <a:cubicBezTo>
                      <a:pt x="6291021" y="2424869"/>
                      <a:pt x="5972527" y="2334569"/>
                      <a:pt x="5832458" y="2389909"/>
                    </a:cubicBezTo>
                    <a:cubicBezTo>
                      <a:pt x="5692389" y="2445249"/>
                      <a:pt x="5629468" y="2360465"/>
                      <a:pt x="5464321" y="2389909"/>
                    </a:cubicBezTo>
                    <a:cubicBezTo>
                      <a:pt x="5299174" y="2419353"/>
                      <a:pt x="5218680" y="2343961"/>
                      <a:pt x="5035745" y="2389909"/>
                    </a:cubicBezTo>
                    <a:cubicBezTo>
                      <a:pt x="4852810" y="2435857"/>
                      <a:pt x="4618485" y="2332848"/>
                      <a:pt x="4486287" y="2389909"/>
                    </a:cubicBezTo>
                    <a:cubicBezTo>
                      <a:pt x="4354089" y="2446970"/>
                      <a:pt x="3990395" y="2355307"/>
                      <a:pt x="3815950" y="2389909"/>
                    </a:cubicBezTo>
                    <a:cubicBezTo>
                      <a:pt x="3641505" y="2424511"/>
                      <a:pt x="3366202" y="2332309"/>
                      <a:pt x="3145612" y="2389909"/>
                    </a:cubicBezTo>
                    <a:cubicBezTo>
                      <a:pt x="2925022" y="2447509"/>
                      <a:pt x="2773842" y="2347078"/>
                      <a:pt x="2475274" y="2389909"/>
                    </a:cubicBezTo>
                    <a:cubicBezTo>
                      <a:pt x="2176706" y="2432740"/>
                      <a:pt x="2079622" y="2319682"/>
                      <a:pt x="1865377" y="2389909"/>
                    </a:cubicBezTo>
                    <a:cubicBezTo>
                      <a:pt x="1651132" y="2460136"/>
                      <a:pt x="1489337" y="2379498"/>
                      <a:pt x="1376360" y="2389909"/>
                    </a:cubicBezTo>
                    <a:cubicBezTo>
                      <a:pt x="1263383" y="2400320"/>
                      <a:pt x="1014094" y="2378823"/>
                      <a:pt x="887343" y="2389909"/>
                    </a:cubicBezTo>
                    <a:cubicBezTo>
                      <a:pt x="760592" y="2400995"/>
                      <a:pt x="498056" y="2348745"/>
                      <a:pt x="398326" y="2389909"/>
                    </a:cubicBezTo>
                    <a:cubicBezTo>
                      <a:pt x="180259" y="2356454"/>
                      <a:pt x="18863" y="2209972"/>
                      <a:pt x="0" y="1991583"/>
                    </a:cubicBezTo>
                    <a:cubicBezTo>
                      <a:pt x="-61222" y="1743759"/>
                      <a:pt x="24757" y="1650417"/>
                      <a:pt x="0" y="1460497"/>
                    </a:cubicBezTo>
                    <a:cubicBezTo>
                      <a:pt x="-24757" y="1270577"/>
                      <a:pt x="1643" y="1138159"/>
                      <a:pt x="0" y="977209"/>
                    </a:cubicBezTo>
                    <a:cubicBezTo>
                      <a:pt x="-1643" y="816259"/>
                      <a:pt x="11637" y="682840"/>
                      <a:pt x="0" y="398326"/>
                    </a:cubicBezTo>
                    <a:close/>
                  </a:path>
                </a:pathLst>
              </a:custGeom>
              <a:grpFill/>
              <a:ln w="38100">
                <a:solidFill>
                  <a:srgbClr val="00B050"/>
                </a:solidFill>
                <a:extLst>
                  <a:ext uri="{C807C97D-BFC1-408E-A445-0C87EB9F89A2}">
                    <ask:lineSketchStyleProps xmlns="" xmlns:ask="http://schemas.microsoft.com/office/drawing/2018/sketchyshapes" sd="1666995049">
                      <a:custGeom>
                        <a:avLst/>
                        <a:gdLst>
                          <a:gd name="connsiteX0" fmla="*/ 0 w 10261022"/>
                          <a:gd name="connsiteY0" fmla="*/ 597489 h 3584865"/>
                          <a:gd name="connsiteX1" fmla="*/ 597489 w 10261022"/>
                          <a:gd name="connsiteY1" fmla="*/ 0 h 3584865"/>
                          <a:gd name="connsiteX2" fmla="*/ 1345438 w 10261022"/>
                          <a:gd name="connsiteY2" fmla="*/ 0 h 3584865"/>
                          <a:gd name="connsiteX3" fmla="*/ 1912065 w 10261022"/>
                          <a:gd name="connsiteY3" fmla="*/ 0 h 3584865"/>
                          <a:gd name="connsiteX4" fmla="*/ 2478693 w 10261022"/>
                          <a:gd name="connsiteY4" fmla="*/ 0 h 3584865"/>
                          <a:gd name="connsiteX5" fmla="*/ 3045321 w 10261022"/>
                          <a:gd name="connsiteY5" fmla="*/ 0 h 3584865"/>
                          <a:gd name="connsiteX6" fmla="*/ 3430628 w 10261022"/>
                          <a:gd name="connsiteY6" fmla="*/ 0 h 3584865"/>
                          <a:gd name="connsiteX7" fmla="*/ 4087916 w 10261022"/>
                          <a:gd name="connsiteY7" fmla="*/ 0 h 3584865"/>
                          <a:gd name="connsiteX8" fmla="*/ 4382562 w 10261022"/>
                          <a:gd name="connsiteY8" fmla="*/ 0 h 3584865"/>
                          <a:gd name="connsiteX9" fmla="*/ 5039851 w 10261022"/>
                          <a:gd name="connsiteY9" fmla="*/ 0 h 3584865"/>
                          <a:gd name="connsiteX10" fmla="*/ 5334497 w 10261022"/>
                          <a:gd name="connsiteY10" fmla="*/ 0 h 3584865"/>
                          <a:gd name="connsiteX11" fmla="*/ 5719804 w 10261022"/>
                          <a:gd name="connsiteY11" fmla="*/ 0 h 3584865"/>
                          <a:gd name="connsiteX12" fmla="*/ 6105111 w 10261022"/>
                          <a:gd name="connsiteY12" fmla="*/ 0 h 3584865"/>
                          <a:gd name="connsiteX13" fmla="*/ 6853059 w 10261022"/>
                          <a:gd name="connsiteY13" fmla="*/ 0 h 3584865"/>
                          <a:gd name="connsiteX14" fmla="*/ 7419687 w 10261022"/>
                          <a:gd name="connsiteY14" fmla="*/ 0 h 3584865"/>
                          <a:gd name="connsiteX15" fmla="*/ 7714334 w 10261022"/>
                          <a:gd name="connsiteY15" fmla="*/ 0 h 3584865"/>
                          <a:gd name="connsiteX16" fmla="*/ 8462282 w 10261022"/>
                          <a:gd name="connsiteY16" fmla="*/ 0 h 3584865"/>
                          <a:gd name="connsiteX17" fmla="*/ 8756929 w 10261022"/>
                          <a:gd name="connsiteY17" fmla="*/ 0 h 3584865"/>
                          <a:gd name="connsiteX18" fmla="*/ 9051575 w 10261022"/>
                          <a:gd name="connsiteY18" fmla="*/ 0 h 3584865"/>
                          <a:gd name="connsiteX19" fmla="*/ 9663533 w 10261022"/>
                          <a:gd name="connsiteY19" fmla="*/ 0 h 3584865"/>
                          <a:gd name="connsiteX20" fmla="*/ 10261022 w 10261022"/>
                          <a:gd name="connsiteY20" fmla="*/ 597489 h 3584865"/>
                          <a:gd name="connsiteX21" fmla="*/ 10261022 w 10261022"/>
                          <a:gd name="connsiteY21" fmla="*/ 1123264 h 3584865"/>
                          <a:gd name="connsiteX22" fmla="*/ 10261022 w 10261022"/>
                          <a:gd name="connsiteY22" fmla="*/ 1768534 h 3584865"/>
                          <a:gd name="connsiteX23" fmla="*/ 10261022 w 10261022"/>
                          <a:gd name="connsiteY23" fmla="*/ 2342107 h 3584865"/>
                          <a:gd name="connsiteX24" fmla="*/ 10261022 w 10261022"/>
                          <a:gd name="connsiteY24" fmla="*/ 2987376 h 3584865"/>
                          <a:gd name="connsiteX25" fmla="*/ 9663533 w 10261022"/>
                          <a:gd name="connsiteY25" fmla="*/ 3584865 h 3584865"/>
                          <a:gd name="connsiteX26" fmla="*/ 9187566 w 10261022"/>
                          <a:gd name="connsiteY26" fmla="*/ 3584865 h 3584865"/>
                          <a:gd name="connsiteX27" fmla="*/ 8802259 w 10261022"/>
                          <a:gd name="connsiteY27" fmla="*/ 3584865 h 3584865"/>
                          <a:gd name="connsiteX28" fmla="*/ 8416952 w 10261022"/>
                          <a:gd name="connsiteY28" fmla="*/ 3584865 h 3584865"/>
                          <a:gd name="connsiteX29" fmla="*/ 8031645 w 10261022"/>
                          <a:gd name="connsiteY29" fmla="*/ 3584865 h 3584865"/>
                          <a:gd name="connsiteX30" fmla="*/ 7736999 w 10261022"/>
                          <a:gd name="connsiteY30" fmla="*/ 3584865 h 3584865"/>
                          <a:gd name="connsiteX31" fmla="*/ 7170371 w 10261022"/>
                          <a:gd name="connsiteY31" fmla="*/ 3584865 h 3584865"/>
                          <a:gd name="connsiteX32" fmla="*/ 6785064 w 10261022"/>
                          <a:gd name="connsiteY32" fmla="*/ 3584865 h 3584865"/>
                          <a:gd name="connsiteX33" fmla="*/ 6399757 w 10261022"/>
                          <a:gd name="connsiteY33" fmla="*/ 3584865 h 3584865"/>
                          <a:gd name="connsiteX34" fmla="*/ 5833129 w 10261022"/>
                          <a:gd name="connsiteY34" fmla="*/ 3584865 h 3584865"/>
                          <a:gd name="connsiteX35" fmla="*/ 5266502 w 10261022"/>
                          <a:gd name="connsiteY35" fmla="*/ 3584865 h 3584865"/>
                          <a:gd name="connsiteX36" fmla="*/ 4609213 w 10261022"/>
                          <a:gd name="connsiteY36" fmla="*/ 3584865 h 3584865"/>
                          <a:gd name="connsiteX37" fmla="*/ 3861265 w 10261022"/>
                          <a:gd name="connsiteY37" fmla="*/ 3584865 h 3584865"/>
                          <a:gd name="connsiteX38" fmla="*/ 3475958 w 10261022"/>
                          <a:gd name="connsiteY38" fmla="*/ 3584865 h 3584865"/>
                          <a:gd name="connsiteX39" fmla="*/ 2909330 w 10261022"/>
                          <a:gd name="connsiteY39" fmla="*/ 3584865 h 3584865"/>
                          <a:gd name="connsiteX40" fmla="*/ 2342702 w 10261022"/>
                          <a:gd name="connsiteY40" fmla="*/ 3584865 h 3584865"/>
                          <a:gd name="connsiteX41" fmla="*/ 1685414 w 10261022"/>
                          <a:gd name="connsiteY41" fmla="*/ 3584865 h 3584865"/>
                          <a:gd name="connsiteX42" fmla="*/ 597489 w 10261022"/>
                          <a:gd name="connsiteY42" fmla="*/ 3584865 h 3584865"/>
                          <a:gd name="connsiteX43" fmla="*/ 0 w 10261022"/>
                          <a:gd name="connsiteY43" fmla="*/ 2987376 h 3584865"/>
                          <a:gd name="connsiteX44" fmla="*/ 0 w 10261022"/>
                          <a:gd name="connsiteY44" fmla="*/ 2366005 h 3584865"/>
                          <a:gd name="connsiteX45" fmla="*/ 0 w 10261022"/>
                          <a:gd name="connsiteY45" fmla="*/ 1744635 h 3584865"/>
                          <a:gd name="connsiteX46" fmla="*/ 0 w 10261022"/>
                          <a:gd name="connsiteY46" fmla="*/ 1194961 h 3584865"/>
                          <a:gd name="connsiteX47" fmla="*/ 0 w 10261022"/>
                          <a:gd name="connsiteY47" fmla="*/ 597489 h 35848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10261022" h="3584865" fill="none" extrusionOk="0">
                            <a:moveTo>
                              <a:pt x="0" y="597489"/>
                            </a:moveTo>
                            <a:cubicBezTo>
                              <a:pt x="-8620" y="245212"/>
                              <a:pt x="294113" y="-78882"/>
                              <a:pt x="597489" y="0"/>
                            </a:cubicBezTo>
                            <a:cubicBezTo>
                              <a:pt x="767387" y="-86583"/>
                              <a:pt x="1044924" y="29895"/>
                              <a:pt x="1345438" y="0"/>
                            </a:cubicBezTo>
                            <a:cubicBezTo>
                              <a:pt x="1645952" y="-29895"/>
                              <a:pt x="1731812" y="44399"/>
                              <a:pt x="1912065" y="0"/>
                            </a:cubicBezTo>
                            <a:cubicBezTo>
                              <a:pt x="2092318" y="-44399"/>
                              <a:pt x="2303802" y="39770"/>
                              <a:pt x="2478693" y="0"/>
                            </a:cubicBezTo>
                            <a:cubicBezTo>
                              <a:pt x="2653584" y="-39770"/>
                              <a:pt x="2774305" y="58714"/>
                              <a:pt x="3045321" y="0"/>
                            </a:cubicBezTo>
                            <a:cubicBezTo>
                              <a:pt x="3316337" y="-58714"/>
                              <a:pt x="3266298" y="22337"/>
                              <a:pt x="3430628" y="0"/>
                            </a:cubicBezTo>
                            <a:cubicBezTo>
                              <a:pt x="3594958" y="-22337"/>
                              <a:pt x="3852264" y="33151"/>
                              <a:pt x="4087916" y="0"/>
                            </a:cubicBezTo>
                            <a:cubicBezTo>
                              <a:pt x="4323568" y="-33151"/>
                              <a:pt x="4279492" y="3225"/>
                              <a:pt x="4382562" y="0"/>
                            </a:cubicBezTo>
                            <a:cubicBezTo>
                              <a:pt x="4485632" y="-3225"/>
                              <a:pt x="4843244" y="68610"/>
                              <a:pt x="5039851" y="0"/>
                            </a:cubicBezTo>
                            <a:cubicBezTo>
                              <a:pt x="5236458" y="-68610"/>
                              <a:pt x="5233805" y="21949"/>
                              <a:pt x="5334497" y="0"/>
                            </a:cubicBezTo>
                            <a:cubicBezTo>
                              <a:pt x="5435189" y="-21949"/>
                              <a:pt x="5588802" y="33408"/>
                              <a:pt x="5719804" y="0"/>
                            </a:cubicBezTo>
                            <a:cubicBezTo>
                              <a:pt x="5850806" y="-33408"/>
                              <a:pt x="5976458" y="26507"/>
                              <a:pt x="6105111" y="0"/>
                            </a:cubicBezTo>
                            <a:cubicBezTo>
                              <a:pt x="6233764" y="-26507"/>
                              <a:pt x="6550347" y="49937"/>
                              <a:pt x="6853059" y="0"/>
                            </a:cubicBezTo>
                            <a:cubicBezTo>
                              <a:pt x="7155771" y="-49937"/>
                              <a:pt x="7211593" y="20035"/>
                              <a:pt x="7419687" y="0"/>
                            </a:cubicBezTo>
                            <a:cubicBezTo>
                              <a:pt x="7627781" y="-20035"/>
                              <a:pt x="7604359" y="14996"/>
                              <a:pt x="7714334" y="0"/>
                            </a:cubicBezTo>
                            <a:cubicBezTo>
                              <a:pt x="7824309" y="-14996"/>
                              <a:pt x="8141288" y="45943"/>
                              <a:pt x="8462282" y="0"/>
                            </a:cubicBezTo>
                            <a:cubicBezTo>
                              <a:pt x="8783276" y="-45943"/>
                              <a:pt x="8624513" y="13606"/>
                              <a:pt x="8756929" y="0"/>
                            </a:cubicBezTo>
                            <a:cubicBezTo>
                              <a:pt x="8889345" y="-13606"/>
                              <a:pt x="8921363" y="24789"/>
                              <a:pt x="9051575" y="0"/>
                            </a:cubicBezTo>
                            <a:cubicBezTo>
                              <a:pt x="9181787" y="-24789"/>
                              <a:pt x="9396194" y="48946"/>
                              <a:pt x="9663533" y="0"/>
                            </a:cubicBezTo>
                            <a:cubicBezTo>
                              <a:pt x="10085259" y="6773"/>
                              <a:pt x="10321182" y="269419"/>
                              <a:pt x="10261022" y="597489"/>
                            </a:cubicBezTo>
                            <a:cubicBezTo>
                              <a:pt x="10270271" y="836567"/>
                              <a:pt x="10246791" y="914307"/>
                              <a:pt x="10261022" y="1123264"/>
                            </a:cubicBezTo>
                            <a:cubicBezTo>
                              <a:pt x="10275253" y="1332221"/>
                              <a:pt x="10239167" y="1584581"/>
                              <a:pt x="10261022" y="1768534"/>
                            </a:cubicBezTo>
                            <a:cubicBezTo>
                              <a:pt x="10282877" y="1952487"/>
                              <a:pt x="10223061" y="2057273"/>
                              <a:pt x="10261022" y="2342107"/>
                            </a:cubicBezTo>
                            <a:cubicBezTo>
                              <a:pt x="10298983" y="2626941"/>
                              <a:pt x="10227186" y="2670226"/>
                              <a:pt x="10261022" y="2987376"/>
                            </a:cubicBezTo>
                            <a:cubicBezTo>
                              <a:pt x="10237484" y="3294206"/>
                              <a:pt x="9964202" y="3612399"/>
                              <a:pt x="9663533" y="3584865"/>
                            </a:cubicBezTo>
                            <a:cubicBezTo>
                              <a:pt x="9464015" y="3614848"/>
                              <a:pt x="9293565" y="3561784"/>
                              <a:pt x="9187566" y="3584865"/>
                            </a:cubicBezTo>
                            <a:cubicBezTo>
                              <a:pt x="9081567" y="3607946"/>
                              <a:pt x="8903113" y="3565852"/>
                              <a:pt x="8802259" y="3584865"/>
                            </a:cubicBezTo>
                            <a:cubicBezTo>
                              <a:pt x="8701405" y="3603878"/>
                              <a:pt x="8590146" y="3571432"/>
                              <a:pt x="8416952" y="3584865"/>
                            </a:cubicBezTo>
                            <a:cubicBezTo>
                              <a:pt x="8243758" y="3598298"/>
                              <a:pt x="8137581" y="3576581"/>
                              <a:pt x="8031645" y="3584865"/>
                            </a:cubicBezTo>
                            <a:cubicBezTo>
                              <a:pt x="7925709" y="3593149"/>
                              <a:pt x="7824134" y="3567550"/>
                              <a:pt x="7736999" y="3584865"/>
                            </a:cubicBezTo>
                            <a:cubicBezTo>
                              <a:pt x="7649864" y="3602180"/>
                              <a:pt x="7350588" y="3533665"/>
                              <a:pt x="7170371" y="3584865"/>
                            </a:cubicBezTo>
                            <a:cubicBezTo>
                              <a:pt x="6990154" y="3636065"/>
                              <a:pt x="6937088" y="3573718"/>
                              <a:pt x="6785064" y="3584865"/>
                            </a:cubicBezTo>
                            <a:cubicBezTo>
                              <a:pt x="6633040" y="3596012"/>
                              <a:pt x="6554605" y="3544205"/>
                              <a:pt x="6399757" y="3584865"/>
                            </a:cubicBezTo>
                            <a:cubicBezTo>
                              <a:pt x="6244909" y="3625525"/>
                              <a:pt x="6010670" y="3571166"/>
                              <a:pt x="5833129" y="3584865"/>
                            </a:cubicBezTo>
                            <a:cubicBezTo>
                              <a:pt x="5655588" y="3598564"/>
                              <a:pt x="5534860" y="3573704"/>
                              <a:pt x="5266502" y="3584865"/>
                            </a:cubicBezTo>
                            <a:cubicBezTo>
                              <a:pt x="4998144" y="3596026"/>
                              <a:pt x="4858241" y="3553142"/>
                              <a:pt x="4609213" y="3584865"/>
                            </a:cubicBezTo>
                            <a:cubicBezTo>
                              <a:pt x="4360185" y="3616588"/>
                              <a:pt x="4120132" y="3536111"/>
                              <a:pt x="3861265" y="3584865"/>
                            </a:cubicBezTo>
                            <a:cubicBezTo>
                              <a:pt x="3602398" y="3633619"/>
                              <a:pt x="3612219" y="3584349"/>
                              <a:pt x="3475958" y="3584865"/>
                            </a:cubicBezTo>
                            <a:cubicBezTo>
                              <a:pt x="3339697" y="3585381"/>
                              <a:pt x="3072906" y="3544322"/>
                              <a:pt x="2909330" y="3584865"/>
                            </a:cubicBezTo>
                            <a:cubicBezTo>
                              <a:pt x="2745754" y="3625408"/>
                              <a:pt x="2465077" y="3549148"/>
                              <a:pt x="2342702" y="3584865"/>
                            </a:cubicBezTo>
                            <a:cubicBezTo>
                              <a:pt x="2220327" y="3620582"/>
                              <a:pt x="1857989" y="3527407"/>
                              <a:pt x="1685414" y="3584865"/>
                            </a:cubicBezTo>
                            <a:cubicBezTo>
                              <a:pt x="1512839" y="3642323"/>
                              <a:pt x="1098279" y="3515941"/>
                              <a:pt x="597489" y="3584865"/>
                            </a:cubicBezTo>
                            <a:cubicBezTo>
                              <a:pt x="234498" y="3570643"/>
                              <a:pt x="33807" y="3292848"/>
                              <a:pt x="0" y="2987376"/>
                            </a:cubicBezTo>
                            <a:cubicBezTo>
                              <a:pt x="-609" y="2710624"/>
                              <a:pt x="70506" y="2593377"/>
                              <a:pt x="0" y="2366005"/>
                            </a:cubicBezTo>
                            <a:cubicBezTo>
                              <a:pt x="-70506" y="2138633"/>
                              <a:pt x="24560" y="2017517"/>
                              <a:pt x="0" y="1744635"/>
                            </a:cubicBezTo>
                            <a:cubicBezTo>
                              <a:pt x="-24560" y="1471753"/>
                              <a:pt x="23622" y="1335108"/>
                              <a:pt x="0" y="1194961"/>
                            </a:cubicBezTo>
                            <a:cubicBezTo>
                              <a:pt x="-23622" y="1054814"/>
                              <a:pt x="69815" y="750023"/>
                              <a:pt x="0" y="597489"/>
                            </a:cubicBezTo>
                            <a:close/>
                          </a:path>
                          <a:path w="10261022" h="3584865" stroke="0" extrusionOk="0">
                            <a:moveTo>
                              <a:pt x="0" y="597489"/>
                            </a:moveTo>
                            <a:cubicBezTo>
                              <a:pt x="18863" y="294898"/>
                              <a:pt x="273663" y="4987"/>
                              <a:pt x="597489" y="0"/>
                            </a:cubicBezTo>
                            <a:cubicBezTo>
                              <a:pt x="835662" y="-37321"/>
                              <a:pt x="987081" y="51267"/>
                              <a:pt x="1345438" y="0"/>
                            </a:cubicBezTo>
                            <a:cubicBezTo>
                              <a:pt x="1703795" y="-51267"/>
                              <a:pt x="1542697" y="24043"/>
                              <a:pt x="1640084" y="0"/>
                            </a:cubicBezTo>
                            <a:cubicBezTo>
                              <a:pt x="1737471" y="-24043"/>
                              <a:pt x="1935891" y="4374"/>
                              <a:pt x="2025391" y="0"/>
                            </a:cubicBezTo>
                            <a:cubicBezTo>
                              <a:pt x="2114891" y="-4374"/>
                              <a:pt x="2287078" y="14107"/>
                              <a:pt x="2410698" y="0"/>
                            </a:cubicBezTo>
                            <a:cubicBezTo>
                              <a:pt x="2534318" y="-14107"/>
                              <a:pt x="2752089" y="10542"/>
                              <a:pt x="2977326" y="0"/>
                            </a:cubicBezTo>
                            <a:cubicBezTo>
                              <a:pt x="3202563" y="-10542"/>
                              <a:pt x="3378008" y="2785"/>
                              <a:pt x="3634614" y="0"/>
                            </a:cubicBezTo>
                            <a:cubicBezTo>
                              <a:pt x="3891220" y="-2785"/>
                              <a:pt x="3937716" y="19926"/>
                              <a:pt x="4019921" y="0"/>
                            </a:cubicBezTo>
                            <a:cubicBezTo>
                              <a:pt x="4102126" y="-19926"/>
                              <a:pt x="4303762" y="26409"/>
                              <a:pt x="4495888" y="0"/>
                            </a:cubicBezTo>
                            <a:cubicBezTo>
                              <a:pt x="4688014" y="-26409"/>
                              <a:pt x="4809236" y="55639"/>
                              <a:pt x="4971855" y="0"/>
                            </a:cubicBezTo>
                            <a:cubicBezTo>
                              <a:pt x="5134474" y="-55639"/>
                              <a:pt x="5404686" y="3801"/>
                              <a:pt x="5719804" y="0"/>
                            </a:cubicBezTo>
                            <a:cubicBezTo>
                              <a:pt x="6034922" y="-3801"/>
                              <a:pt x="6129272" y="16546"/>
                              <a:pt x="6467752" y="0"/>
                            </a:cubicBezTo>
                            <a:cubicBezTo>
                              <a:pt x="6806232" y="-16546"/>
                              <a:pt x="6676254" y="5302"/>
                              <a:pt x="6762399" y="0"/>
                            </a:cubicBezTo>
                            <a:cubicBezTo>
                              <a:pt x="6848544" y="-5302"/>
                              <a:pt x="6958515" y="14950"/>
                              <a:pt x="7057045" y="0"/>
                            </a:cubicBezTo>
                            <a:cubicBezTo>
                              <a:pt x="7155575" y="-14950"/>
                              <a:pt x="7229396" y="11732"/>
                              <a:pt x="7351692" y="0"/>
                            </a:cubicBezTo>
                            <a:cubicBezTo>
                              <a:pt x="7473988" y="-11732"/>
                              <a:pt x="7697792" y="52364"/>
                              <a:pt x="8008980" y="0"/>
                            </a:cubicBezTo>
                            <a:cubicBezTo>
                              <a:pt x="8320168" y="-52364"/>
                              <a:pt x="8251993" y="35400"/>
                              <a:pt x="8394287" y="0"/>
                            </a:cubicBezTo>
                            <a:cubicBezTo>
                              <a:pt x="8536581" y="-35400"/>
                              <a:pt x="8559360" y="18555"/>
                              <a:pt x="8688933" y="0"/>
                            </a:cubicBezTo>
                            <a:cubicBezTo>
                              <a:pt x="8818506" y="-18555"/>
                              <a:pt x="9265792" y="64311"/>
                              <a:pt x="9663533" y="0"/>
                            </a:cubicBezTo>
                            <a:cubicBezTo>
                              <a:pt x="9996475" y="13753"/>
                              <a:pt x="10221884" y="313623"/>
                              <a:pt x="10261022" y="597489"/>
                            </a:cubicBezTo>
                            <a:cubicBezTo>
                              <a:pt x="10291694" y="785283"/>
                              <a:pt x="10193274" y="1022992"/>
                              <a:pt x="10261022" y="1194961"/>
                            </a:cubicBezTo>
                            <a:cubicBezTo>
                              <a:pt x="10328770" y="1366930"/>
                              <a:pt x="10214830" y="1672012"/>
                              <a:pt x="10261022" y="1792433"/>
                            </a:cubicBezTo>
                            <a:cubicBezTo>
                              <a:pt x="10307214" y="1912854"/>
                              <a:pt x="10257737" y="2203489"/>
                              <a:pt x="10261022" y="2437702"/>
                            </a:cubicBezTo>
                            <a:cubicBezTo>
                              <a:pt x="10264307" y="2671915"/>
                              <a:pt x="10200477" y="2861029"/>
                              <a:pt x="10261022" y="2987376"/>
                            </a:cubicBezTo>
                            <a:cubicBezTo>
                              <a:pt x="10262798" y="3309935"/>
                              <a:pt x="9934478" y="3569726"/>
                              <a:pt x="9663533" y="3584865"/>
                            </a:cubicBezTo>
                            <a:cubicBezTo>
                              <a:pt x="9508178" y="3661004"/>
                              <a:pt x="9202212" y="3577061"/>
                              <a:pt x="9006245" y="3584865"/>
                            </a:cubicBezTo>
                            <a:cubicBezTo>
                              <a:pt x="8810278" y="3592669"/>
                              <a:pt x="8628537" y="3566129"/>
                              <a:pt x="8530278" y="3584865"/>
                            </a:cubicBezTo>
                            <a:cubicBezTo>
                              <a:pt x="8432019" y="3603601"/>
                              <a:pt x="8031452" y="3517647"/>
                              <a:pt x="7872989" y="3584865"/>
                            </a:cubicBezTo>
                            <a:cubicBezTo>
                              <a:pt x="7714526" y="3652083"/>
                              <a:pt x="7534045" y="3545078"/>
                              <a:pt x="7397022" y="3584865"/>
                            </a:cubicBezTo>
                            <a:cubicBezTo>
                              <a:pt x="7259999" y="3624652"/>
                              <a:pt x="6882699" y="3539405"/>
                              <a:pt x="6739734" y="3584865"/>
                            </a:cubicBezTo>
                            <a:cubicBezTo>
                              <a:pt x="6596769" y="3630325"/>
                              <a:pt x="6390160" y="3533301"/>
                              <a:pt x="6263767" y="3584865"/>
                            </a:cubicBezTo>
                            <a:cubicBezTo>
                              <a:pt x="6137374" y="3636429"/>
                              <a:pt x="6047747" y="3555442"/>
                              <a:pt x="5969120" y="3584865"/>
                            </a:cubicBezTo>
                            <a:cubicBezTo>
                              <a:pt x="5890493" y="3614288"/>
                              <a:pt x="5748793" y="3581818"/>
                              <a:pt x="5674474" y="3584865"/>
                            </a:cubicBezTo>
                            <a:cubicBezTo>
                              <a:pt x="5600155" y="3587912"/>
                              <a:pt x="5366549" y="3554335"/>
                              <a:pt x="5198506" y="3584865"/>
                            </a:cubicBezTo>
                            <a:cubicBezTo>
                              <a:pt x="5030463" y="3615395"/>
                              <a:pt x="4615142" y="3572203"/>
                              <a:pt x="4450558" y="3584865"/>
                            </a:cubicBezTo>
                            <a:cubicBezTo>
                              <a:pt x="4285974" y="3597527"/>
                              <a:pt x="4032072" y="3521351"/>
                              <a:pt x="3883930" y="3584865"/>
                            </a:cubicBezTo>
                            <a:cubicBezTo>
                              <a:pt x="3735788" y="3648379"/>
                              <a:pt x="3621818" y="3539316"/>
                              <a:pt x="3498623" y="3584865"/>
                            </a:cubicBezTo>
                            <a:cubicBezTo>
                              <a:pt x="3375428" y="3630414"/>
                              <a:pt x="3072430" y="3574293"/>
                              <a:pt x="2931995" y="3584865"/>
                            </a:cubicBezTo>
                            <a:cubicBezTo>
                              <a:pt x="2791560" y="3595437"/>
                              <a:pt x="2612819" y="3535150"/>
                              <a:pt x="2456028" y="3584865"/>
                            </a:cubicBezTo>
                            <a:cubicBezTo>
                              <a:pt x="2299237" y="3634580"/>
                              <a:pt x="2078924" y="3577093"/>
                              <a:pt x="1980061" y="3584865"/>
                            </a:cubicBezTo>
                            <a:cubicBezTo>
                              <a:pt x="1881198" y="3592637"/>
                              <a:pt x="1613537" y="3538076"/>
                              <a:pt x="1504093" y="3584865"/>
                            </a:cubicBezTo>
                            <a:cubicBezTo>
                              <a:pt x="1394649" y="3631654"/>
                              <a:pt x="889234" y="3513228"/>
                              <a:pt x="597489" y="3584865"/>
                            </a:cubicBezTo>
                            <a:cubicBezTo>
                              <a:pt x="246675" y="3634953"/>
                              <a:pt x="-40839" y="3307927"/>
                              <a:pt x="0" y="2987376"/>
                            </a:cubicBezTo>
                            <a:cubicBezTo>
                              <a:pt x="-40236" y="2741203"/>
                              <a:pt x="34903" y="2667956"/>
                              <a:pt x="0" y="2366005"/>
                            </a:cubicBezTo>
                            <a:cubicBezTo>
                              <a:pt x="-34903" y="2064054"/>
                              <a:pt x="29442" y="2027719"/>
                              <a:pt x="0" y="1840230"/>
                            </a:cubicBezTo>
                            <a:cubicBezTo>
                              <a:pt x="-29442" y="1652741"/>
                              <a:pt x="25474" y="1455573"/>
                              <a:pt x="0" y="1218860"/>
                            </a:cubicBezTo>
                            <a:cubicBezTo>
                              <a:pt x="-25474" y="982147"/>
                              <a:pt x="53224" y="780856"/>
                              <a:pt x="0" y="597489"/>
                            </a:cubicBezTo>
                            <a:close/>
                          </a:path>
                        </a:pathLst>
                      </a:custGeom>
                      <ask:type>
                        <ask:lineSketchScribble/>
                      </ask:type>
                    </ask:lineSketchStyleProps>
                  </a:ext>
                </a:extLst>
              </a:ln>
            </p:spPr>
            <p:style>
              <a:lnRef idx="2">
                <a:schemeClr val="accent6"/>
              </a:lnRef>
              <a:fillRef idx="1">
                <a:schemeClr val="lt1"/>
              </a:fillRef>
              <a:effectRef idx="0">
                <a:schemeClr val="accent6"/>
              </a:effectRef>
              <a:fontRef idx="minor">
                <a:schemeClr val="dk1"/>
              </a:fontRef>
            </p:style>
            <p:txBody>
              <a:bodyPr rtlCol="0" anchor="ctr"/>
              <a:lstStyle/>
              <a:p>
                <a:pPr marL="771507" indent="-771507" algn="just" defTabSz="1371566">
                  <a:buFontTx/>
                  <a:buAutoNum type="arabicPeriod"/>
                </a:pPr>
                <a:r>
                  <a:rPr lang="en-US" sz="4800" dirty="0" err="1">
                    <a:solidFill>
                      <a:prstClr val="black"/>
                    </a:solidFill>
                    <a:latin typeface="Calibri" panose="020F0502020204030204" pitchFamily="34" charset="0"/>
                    <a:cs typeface="Calibri" panose="020F0502020204030204" pitchFamily="34" charset="0"/>
                  </a:rPr>
                  <a:t>Đọc</a:t>
                </a:r>
                <a:r>
                  <a:rPr lang="en-US" sz="4800" dirty="0">
                    <a:solidFill>
                      <a:prstClr val="black"/>
                    </a:solidFill>
                    <a:latin typeface="Calibri" panose="020F0502020204030204" pitchFamily="34" charset="0"/>
                    <a:cs typeface="Calibri" panose="020F0502020204030204" pitchFamily="34" charset="0"/>
                  </a:rPr>
                  <a:t> </a:t>
                </a:r>
                <a:r>
                  <a:rPr lang="en-US" sz="4800" dirty="0" err="1">
                    <a:solidFill>
                      <a:prstClr val="black"/>
                    </a:solidFill>
                    <a:latin typeface="Calibri" panose="020F0502020204030204" pitchFamily="34" charset="0"/>
                    <a:cs typeface="Calibri" panose="020F0502020204030204" pitchFamily="34" charset="0"/>
                  </a:rPr>
                  <a:t>đúng</a:t>
                </a:r>
                <a:r>
                  <a:rPr lang="en-US" sz="4800" dirty="0">
                    <a:solidFill>
                      <a:prstClr val="black"/>
                    </a:solidFill>
                    <a:latin typeface="Calibri" panose="020F0502020204030204" pitchFamily="34" charset="0"/>
                    <a:cs typeface="Calibri" panose="020F0502020204030204" pitchFamily="34" charset="0"/>
                  </a:rPr>
                  <a:t>.</a:t>
                </a:r>
              </a:p>
              <a:p>
                <a:pPr marL="771507" indent="-771507" algn="just" defTabSz="1371566">
                  <a:buFontTx/>
                  <a:buAutoNum type="arabicPeriod"/>
                </a:pPr>
                <a:r>
                  <a:rPr lang="en-US" sz="4800" dirty="0" err="1">
                    <a:solidFill>
                      <a:prstClr val="black"/>
                    </a:solidFill>
                    <a:latin typeface="Calibri" panose="020F0502020204030204" pitchFamily="34" charset="0"/>
                    <a:cs typeface="Calibri" panose="020F0502020204030204" pitchFamily="34" charset="0"/>
                  </a:rPr>
                  <a:t>Đọc</a:t>
                </a:r>
                <a:r>
                  <a:rPr lang="en-US" sz="4800" dirty="0">
                    <a:solidFill>
                      <a:prstClr val="black"/>
                    </a:solidFill>
                    <a:latin typeface="Calibri" panose="020F0502020204030204" pitchFamily="34" charset="0"/>
                    <a:cs typeface="Calibri" panose="020F0502020204030204" pitchFamily="34" charset="0"/>
                  </a:rPr>
                  <a:t> to, </a:t>
                </a:r>
                <a:r>
                  <a:rPr lang="en-US" sz="4800" dirty="0" err="1">
                    <a:solidFill>
                      <a:prstClr val="black"/>
                    </a:solidFill>
                    <a:latin typeface="Calibri" panose="020F0502020204030204" pitchFamily="34" charset="0"/>
                    <a:cs typeface="Calibri" panose="020F0502020204030204" pitchFamily="34" charset="0"/>
                  </a:rPr>
                  <a:t>rõ</a:t>
                </a:r>
                <a:r>
                  <a:rPr lang="en-US" sz="4800" dirty="0">
                    <a:solidFill>
                      <a:prstClr val="black"/>
                    </a:solidFill>
                    <a:latin typeface="Calibri" panose="020F0502020204030204" pitchFamily="34" charset="0"/>
                    <a:cs typeface="Calibri" panose="020F0502020204030204" pitchFamily="34" charset="0"/>
                  </a:rPr>
                  <a:t>.</a:t>
                </a:r>
              </a:p>
              <a:p>
                <a:pPr marL="771507" indent="-771507" algn="just" defTabSz="1371566">
                  <a:buFontTx/>
                  <a:buAutoNum type="arabicPeriod"/>
                </a:pPr>
                <a:r>
                  <a:rPr lang="en-US" sz="4800" dirty="0" err="1">
                    <a:solidFill>
                      <a:prstClr val="black"/>
                    </a:solidFill>
                    <a:latin typeface="Calibri" panose="020F0502020204030204" pitchFamily="34" charset="0"/>
                    <a:cs typeface="Calibri" panose="020F0502020204030204" pitchFamily="34" charset="0"/>
                  </a:rPr>
                  <a:t>Đọc</a:t>
                </a:r>
                <a:r>
                  <a:rPr lang="en-US" sz="4800" dirty="0">
                    <a:solidFill>
                      <a:prstClr val="black"/>
                    </a:solidFill>
                    <a:latin typeface="Calibri" panose="020F0502020204030204" pitchFamily="34" charset="0"/>
                    <a:cs typeface="Calibri" panose="020F0502020204030204" pitchFamily="34" charset="0"/>
                  </a:rPr>
                  <a:t> </a:t>
                </a:r>
                <a:r>
                  <a:rPr lang="en-US" sz="4800" dirty="0" err="1">
                    <a:solidFill>
                      <a:prstClr val="black"/>
                    </a:solidFill>
                    <a:latin typeface="Calibri" panose="020F0502020204030204" pitchFamily="34" charset="0"/>
                    <a:cs typeface="Calibri" panose="020F0502020204030204" pitchFamily="34" charset="0"/>
                  </a:rPr>
                  <a:t>ngắt</a:t>
                </a:r>
                <a:r>
                  <a:rPr lang="en-US" sz="4800" dirty="0">
                    <a:solidFill>
                      <a:prstClr val="black"/>
                    </a:solidFill>
                    <a:latin typeface="Calibri" panose="020F0502020204030204" pitchFamily="34" charset="0"/>
                    <a:cs typeface="Calibri" panose="020F0502020204030204" pitchFamily="34" charset="0"/>
                  </a:rPr>
                  <a:t>, </a:t>
                </a:r>
                <a:r>
                  <a:rPr lang="en-US" sz="4800" dirty="0" err="1">
                    <a:solidFill>
                      <a:prstClr val="black"/>
                    </a:solidFill>
                    <a:latin typeface="Calibri" panose="020F0502020204030204" pitchFamily="34" charset="0"/>
                    <a:cs typeface="Calibri" panose="020F0502020204030204" pitchFamily="34" charset="0"/>
                  </a:rPr>
                  <a:t>nghỉ</a:t>
                </a:r>
                <a:r>
                  <a:rPr lang="en-US" sz="4800" dirty="0">
                    <a:solidFill>
                      <a:prstClr val="black"/>
                    </a:solidFill>
                    <a:latin typeface="Calibri" panose="020F0502020204030204" pitchFamily="34" charset="0"/>
                    <a:cs typeface="Calibri" panose="020F0502020204030204" pitchFamily="34" charset="0"/>
                  </a:rPr>
                  <a:t> </a:t>
                </a:r>
                <a:r>
                  <a:rPr lang="en-US" sz="4800" dirty="0" err="1">
                    <a:solidFill>
                      <a:prstClr val="black"/>
                    </a:solidFill>
                    <a:latin typeface="Calibri" panose="020F0502020204030204" pitchFamily="34" charset="0"/>
                    <a:cs typeface="Calibri" panose="020F0502020204030204" pitchFamily="34" charset="0"/>
                  </a:rPr>
                  <a:t>đúng</a:t>
                </a:r>
                <a:r>
                  <a:rPr lang="en-US" sz="4800" dirty="0">
                    <a:solidFill>
                      <a:prstClr val="black"/>
                    </a:solidFill>
                    <a:latin typeface="Calibri" panose="020F0502020204030204" pitchFamily="34" charset="0"/>
                    <a:cs typeface="Calibri" panose="020F0502020204030204" pitchFamily="34" charset="0"/>
                  </a:rPr>
                  <a:t> </a:t>
                </a:r>
                <a:r>
                  <a:rPr lang="en-US" sz="4800" dirty="0" err="1">
                    <a:solidFill>
                      <a:prstClr val="black"/>
                    </a:solidFill>
                    <a:latin typeface="Calibri" panose="020F0502020204030204" pitchFamily="34" charset="0"/>
                    <a:cs typeface="Calibri" panose="020F0502020204030204" pitchFamily="34" charset="0"/>
                  </a:rPr>
                  <a:t>chỗ</a:t>
                </a:r>
                <a:r>
                  <a:rPr lang="en-US" sz="4800" dirty="0">
                    <a:solidFill>
                      <a:prstClr val="black"/>
                    </a:solidFill>
                    <a:latin typeface="Calibri" panose="020F0502020204030204" pitchFamily="34" charset="0"/>
                    <a:cs typeface="Calibri" panose="020F0502020204030204" pitchFamily="34" charset="0"/>
                  </a:rPr>
                  <a:t>.</a:t>
                </a:r>
              </a:p>
            </p:txBody>
          </p:sp>
          <p:grpSp>
            <p:nvGrpSpPr>
              <p:cNvPr id="42" name="Group 41">
                <a:extLst>
                  <a:ext uri="{FF2B5EF4-FFF2-40B4-BE49-F238E27FC236}">
                    <a16:creationId xmlns:a16="http://schemas.microsoft.com/office/drawing/2014/main" id="{A8064ABD-7901-A3B5-9D1D-3D4BDADC754B}"/>
                  </a:ext>
                </a:extLst>
              </p:cNvPr>
              <p:cNvGrpSpPr/>
              <p:nvPr/>
            </p:nvGrpSpPr>
            <p:grpSpPr>
              <a:xfrm>
                <a:off x="7848306" y="4505769"/>
                <a:ext cx="1916933" cy="698087"/>
                <a:chOff x="7938042" y="4498699"/>
                <a:chExt cx="2135833" cy="786591"/>
              </a:xfrm>
              <a:grpFill/>
            </p:grpSpPr>
            <p:pic>
              <p:nvPicPr>
                <p:cNvPr id="51" name="Picture 50" descr="Icon&#10;&#10;Description automatically generated">
                  <a:extLst>
                    <a:ext uri="{FF2B5EF4-FFF2-40B4-BE49-F238E27FC236}">
                      <a16:creationId xmlns:a16="http://schemas.microsoft.com/office/drawing/2014/main" id="{F3A0FE6C-DBB3-27E5-3CC2-1E1636EF2C8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938042" y="4498699"/>
                  <a:ext cx="769440" cy="769442"/>
                </a:xfrm>
                <a:prstGeom prst="rect">
                  <a:avLst/>
                </a:prstGeom>
                <a:grpFill/>
              </p:spPr>
            </p:pic>
            <p:pic>
              <p:nvPicPr>
                <p:cNvPr id="52" name="Picture 51" descr="Icon&#10;&#10;Description automatically generated">
                  <a:extLst>
                    <a:ext uri="{FF2B5EF4-FFF2-40B4-BE49-F238E27FC236}">
                      <a16:creationId xmlns:a16="http://schemas.microsoft.com/office/drawing/2014/main" id="{34520F38-DB45-79B6-F520-CE44CB8D9FC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614193" y="4515849"/>
                  <a:ext cx="769440" cy="769441"/>
                </a:xfrm>
                <a:prstGeom prst="rect">
                  <a:avLst/>
                </a:prstGeom>
                <a:grpFill/>
              </p:spPr>
            </p:pic>
            <p:pic>
              <p:nvPicPr>
                <p:cNvPr id="53" name="Picture 52" descr="Icon&#10;&#10;Description automatically generated">
                  <a:extLst>
                    <a:ext uri="{FF2B5EF4-FFF2-40B4-BE49-F238E27FC236}">
                      <a16:creationId xmlns:a16="http://schemas.microsoft.com/office/drawing/2014/main" id="{407BBBD5-B9D4-D205-935F-2A47067ABA3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304434" y="4505856"/>
                  <a:ext cx="769441" cy="769441"/>
                </a:xfrm>
                <a:prstGeom prst="rect">
                  <a:avLst/>
                </a:prstGeom>
                <a:grpFill/>
              </p:spPr>
            </p:pic>
          </p:grpSp>
          <p:grpSp>
            <p:nvGrpSpPr>
              <p:cNvPr id="43" name="Group 42">
                <a:extLst>
                  <a:ext uri="{FF2B5EF4-FFF2-40B4-BE49-F238E27FC236}">
                    <a16:creationId xmlns:a16="http://schemas.microsoft.com/office/drawing/2014/main" id="{275E8FC6-4FBD-7F64-F369-955BA918D5E9}"/>
                  </a:ext>
                </a:extLst>
              </p:cNvPr>
              <p:cNvGrpSpPr/>
              <p:nvPr/>
            </p:nvGrpSpPr>
            <p:grpSpPr>
              <a:xfrm>
                <a:off x="7843282" y="5133562"/>
                <a:ext cx="1935526" cy="692431"/>
                <a:chOff x="7872868" y="4435004"/>
                <a:chExt cx="2216677" cy="790399"/>
              </a:xfrm>
              <a:grpFill/>
            </p:grpSpPr>
            <p:pic>
              <p:nvPicPr>
                <p:cNvPr id="48" name="Picture 47" descr="Icon&#10;&#10;Description automatically generated">
                  <a:extLst>
                    <a:ext uri="{FF2B5EF4-FFF2-40B4-BE49-F238E27FC236}">
                      <a16:creationId xmlns:a16="http://schemas.microsoft.com/office/drawing/2014/main" id="{10C4D699-F715-B9DA-6B79-8D4E96997614}"/>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872868" y="4435004"/>
                  <a:ext cx="769441" cy="769441"/>
                </a:xfrm>
                <a:prstGeom prst="rect">
                  <a:avLst/>
                </a:prstGeom>
                <a:grpFill/>
              </p:spPr>
            </p:pic>
            <p:pic>
              <p:nvPicPr>
                <p:cNvPr id="49" name="Picture 48" descr="Icon&#10;&#10;Description automatically generated">
                  <a:extLst>
                    <a:ext uri="{FF2B5EF4-FFF2-40B4-BE49-F238E27FC236}">
                      <a16:creationId xmlns:a16="http://schemas.microsoft.com/office/drawing/2014/main" id="{D6927E83-2D87-9B57-51AB-4609F52BD3D6}"/>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583409" y="4435004"/>
                  <a:ext cx="769441" cy="769441"/>
                </a:xfrm>
                <a:prstGeom prst="rect">
                  <a:avLst/>
                </a:prstGeom>
                <a:grpFill/>
              </p:spPr>
            </p:pic>
            <p:pic>
              <p:nvPicPr>
                <p:cNvPr id="50" name="Picture 49" descr="Icon&#10;&#10;Description automatically generated">
                  <a:extLst>
                    <a:ext uri="{FF2B5EF4-FFF2-40B4-BE49-F238E27FC236}">
                      <a16:creationId xmlns:a16="http://schemas.microsoft.com/office/drawing/2014/main" id="{E88FBFA6-B877-BE01-760E-598CEFA359CF}"/>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320105" y="4455962"/>
                  <a:ext cx="769440" cy="769441"/>
                </a:xfrm>
                <a:prstGeom prst="rect">
                  <a:avLst/>
                </a:prstGeom>
                <a:grpFill/>
              </p:spPr>
            </p:pic>
          </p:grpSp>
          <p:grpSp>
            <p:nvGrpSpPr>
              <p:cNvPr id="44" name="Group 43">
                <a:extLst>
                  <a:ext uri="{FF2B5EF4-FFF2-40B4-BE49-F238E27FC236}">
                    <a16:creationId xmlns:a16="http://schemas.microsoft.com/office/drawing/2014/main" id="{2EA75866-C948-6FC3-5803-D69708518577}"/>
                  </a:ext>
                </a:extLst>
              </p:cNvPr>
              <p:cNvGrpSpPr/>
              <p:nvPr/>
            </p:nvGrpSpPr>
            <p:grpSpPr>
              <a:xfrm>
                <a:off x="10125528" y="5659583"/>
                <a:ext cx="1915391" cy="682868"/>
                <a:chOff x="7935191" y="4561610"/>
                <a:chExt cx="2134115" cy="769441"/>
              </a:xfrm>
              <a:grpFill/>
            </p:grpSpPr>
            <p:pic>
              <p:nvPicPr>
                <p:cNvPr id="45" name="Picture 44" descr="Icon&#10;&#10;Description automatically generated">
                  <a:extLst>
                    <a:ext uri="{FF2B5EF4-FFF2-40B4-BE49-F238E27FC236}">
                      <a16:creationId xmlns:a16="http://schemas.microsoft.com/office/drawing/2014/main" id="{B87D0A7F-98AE-C5C2-E152-D83582CB069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935191" y="4561610"/>
                  <a:ext cx="769441" cy="769441"/>
                </a:xfrm>
                <a:prstGeom prst="rect">
                  <a:avLst/>
                </a:prstGeom>
                <a:grpFill/>
              </p:spPr>
            </p:pic>
            <p:pic>
              <p:nvPicPr>
                <p:cNvPr id="46" name="Picture 45" descr="Icon&#10;&#10;Description automatically generated">
                  <a:extLst>
                    <a:ext uri="{FF2B5EF4-FFF2-40B4-BE49-F238E27FC236}">
                      <a16:creationId xmlns:a16="http://schemas.microsoft.com/office/drawing/2014/main" id="{5E25EE3F-E7FE-4D13-C6B9-FB67F4E7A26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617528" y="4561610"/>
                  <a:ext cx="769441" cy="769441"/>
                </a:xfrm>
                <a:prstGeom prst="rect">
                  <a:avLst/>
                </a:prstGeom>
                <a:grpFill/>
              </p:spPr>
            </p:pic>
            <p:pic>
              <p:nvPicPr>
                <p:cNvPr id="47" name="Picture 46" descr="Icon&#10;&#10;Description automatically generated">
                  <a:extLst>
                    <a:ext uri="{FF2B5EF4-FFF2-40B4-BE49-F238E27FC236}">
                      <a16:creationId xmlns:a16="http://schemas.microsoft.com/office/drawing/2014/main" id="{D36F75ED-1DEB-571E-71E8-7B11545C5BD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299865" y="4561610"/>
                  <a:ext cx="769441" cy="769441"/>
                </a:xfrm>
                <a:prstGeom prst="rect">
                  <a:avLst/>
                </a:prstGeom>
                <a:grpFill/>
              </p:spPr>
            </p:pic>
          </p:grpSp>
        </p:grpSp>
        <p:sp>
          <p:nvSpPr>
            <p:cNvPr id="40" name="Rectangle: Rounded Corners 39">
              <a:extLst>
                <a:ext uri="{FF2B5EF4-FFF2-40B4-BE49-F238E27FC236}">
                  <a16:creationId xmlns:a16="http://schemas.microsoft.com/office/drawing/2014/main" id="{8A7614C7-9585-2C3E-760F-4E1BCB03D3EC}"/>
                </a:ext>
              </a:extLst>
            </p:cNvPr>
            <p:cNvSpPr/>
            <p:nvPr/>
          </p:nvSpPr>
          <p:spPr>
            <a:xfrm>
              <a:off x="1184521" y="1748982"/>
              <a:ext cx="5350238" cy="1035616"/>
            </a:xfrm>
            <a:prstGeom prst="roundRect">
              <a:avLst>
                <a:gd name="adj" fmla="val 50000"/>
              </a:avLst>
            </a:prstGeom>
            <a:solidFill>
              <a:srgbClr val="FFFFCC"/>
            </a:solidFill>
            <a:ln w="38100">
              <a:solidFill>
                <a:srgbClr val="00B050"/>
              </a:solidFill>
            </a:ln>
          </p:spPr>
          <p:style>
            <a:lnRef idx="2">
              <a:schemeClr val="accent6"/>
            </a:lnRef>
            <a:fillRef idx="1">
              <a:schemeClr val="lt1"/>
            </a:fillRef>
            <a:effectRef idx="0">
              <a:schemeClr val="accent6"/>
            </a:effectRef>
            <a:fontRef idx="minor">
              <a:schemeClr val="dk1"/>
            </a:fontRef>
          </p:style>
          <p:txBody>
            <a:bodyPr rtlCol="0" anchor="ctr"/>
            <a:lstStyle/>
            <a:p>
              <a:pPr algn="ctr" defTabSz="1371566"/>
              <a:r>
                <a:rPr lang="en-US" sz="8100" dirty="0" err="1">
                  <a:solidFill>
                    <a:prstClr val="black"/>
                  </a:solidFill>
                  <a:latin typeface="Calibri" panose="020F0502020204030204" pitchFamily="34" charset="0"/>
                  <a:cs typeface="Calibri" panose="020F0502020204030204" pitchFamily="34" charset="0"/>
                </a:rPr>
                <a:t>Tiêu</a:t>
              </a:r>
              <a:r>
                <a:rPr lang="en-US" sz="8100" dirty="0">
                  <a:solidFill>
                    <a:prstClr val="black"/>
                  </a:solidFill>
                  <a:latin typeface="Calibri" panose="020F0502020204030204" pitchFamily="34" charset="0"/>
                  <a:cs typeface="Calibri" panose="020F0502020204030204" pitchFamily="34" charset="0"/>
                </a:rPr>
                <a:t> </a:t>
              </a:r>
              <a:r>
                <a:rPr lang="en-US" sz="8100" dirty="0" err="1">
                  <a:solidFill>
                    <a:prstClr val="black"/>
                  </a:solidFill>
                  <a:latin typeface="Calibri" panose="020F0502020204030204" pitchFamily="34" charset="0"/>
                  <a:cs typeface="Calibri" panose="020F0502020204030204" pitchFamily="34" charset="0"/>
                </a:rPr>
                <a:t>chí</a:t>
              </a:r>
              <a:r>
                <a:rPr lang="en-US" sz="8100" dirty="0">
                  <a:solidFill>
                    <a:prstClr val="black"/>
                  </a:solidFill>
                  <a:latin typeface="Calibri" panose="020F0502020204030204" pitchFamily="34" charset="0"/>
                  <a:cs typeface="Calibri" panose="020F0502020204030204" pitchFamily="34" charset="0"/>
                </a:rPr>
                <a:t> </a:t>
              </a:r>
              <a:r>
                <a:rPr lang="en-US" sz="8100" dirty="0" err="1">
                  <a:solidFill>
                    <a:prstClr val="black"/>
                  </a:solidFill>
                  <a:latin typeface="Calibri" panose="020F0502020204030204" pitchFamily="34" charset="0"/>
                  <a:cs typeface="Calibri" panose="020F0502020204030204" pitchFamily="34" charset="0"/>
                </a:rPr>
                <a:t>đánh</a:t>
              </a:r>
              <a:r>
                <a:rPr lang="en-US" sz="8100" dirty="0">
                  <a:solidFill>
                    <a:prstClr val="black"/>
                  </a:solidFill>
                  <a:latin typeface="Calibri" panose="020F0502020204030204" pitchFamily="34" charset="0"/>
                  <a:cs typeface="Calibri" panose="020F0502020204030204" pitchFamily="34" charset="0"/>
                </a:rPr>
                <a:t> </a:t>
              </a:r>
              <a:r>
                <a:rPr lang="en-US" sz="8100" dirty="0" err="1">
                  <a:solidFill>
                    <a:prstClr val="black"/>
                  </a:solidFill>
                  <a:latin typeface="Calibri" panose="020F0502020204030204" pitchFamily="34" charset="0"/>
                  <a:cs typeface="Calibri" panose="020F0502020204030204" pitchFamily="34" charset="0"/>
                </a:rPr>
                <a:t>giá</a:t>
              </a:r>
              <a:endParaRPr lang="en-US" sz="8100" dirty="0">
                <a:solidFill>
                  <a:prstClr val="black"/>
                </a:solidFill>
                <a:latin typeface="Calibri" panose="020F0502020204030204" pitchFamily="34" charset="0"/>
                <a:cs typeface="Calibri" panose="020F0502020204030204" pitchFamily="34" charset="0"/>
              </a:endParaRPr>
            </a:p>
          </p:txBody>
        </p:sp>
      </p:grpSp>
      <p:sp>
        <p:nvSpPr>
          <p:cNvPr id="54" name="Rectangle: Rounded Corners 26">
            <a:extLst>
              <a:ext uri="{FF2B5EF4-FFF2-40B4-BE49-F238E27FC236}">
                <a16:creationId xmlns:a16="http://schemas.microsoft.com/office/drawing/2014/main" id="{006A4378-CB6B-FF9D-C7D5-F7413FFDAAB8}"/>
              </a:ext>
            </a:extLst>
          </p:cNvPr>
          <p:cNvSpPr/>
          <p:nvPr/>
        </p:nvSpPr>
        <p:spPr>
          <a:xfrm>
            <a:off x="8510603" y="485405"/>
            <a:ext cx="8474910" cy="1253220"/>
          </a:xfrm>
          <a:custGeom>
            <a:avLst/>
            <a:gdLst>
              <a:gd name="connsiteX0" fmla="*/ 0 w 6066911"/>
              <a:gd name="connsiteY0" fmla="*/ 316471 h 835480"/>
              <a:gd name="connsiteX1" fmla="*/ 316471 w 6066911"/>
              <a:gd name="connsiteY1" fmla="*/ 0 h 835480"/>
              <a:gd name="connsiteX2" fmla="*/ 832698 w 6066911"/>
              <a:gd name="connsiteY2" fmla="*/ 0 h 835480"/>
              <a:gd name="connsiteX3" fmla="*/ 1403265 w 6066911"/>
              <a:gd name="connsiteY3" fmla="*/ 0 h 835480"/>
              <a:gd name="connsiteX4" fmla="*/ 2028171 w 6066911"/>
              <a:gd name="connsiteY4" fmla="*/ 0 h 835480"/>
              <a:gd name="connsiteX5" fmla="*/ 2707417 w 6066911"/>
              <a:gd name="connsiteY5" fmla="*/ 0 h 835480"/>
              <a:gd name="connsiteX6" fmla="*/ 3441003 w 6066911"/>
              <a:gd name="connsiteY6" fmla="*/ 0 h 835480"/>
              <a:gd name="connsiteX7" fmla="*/ 4228929 w 6066911"/>
              <a:gd name="connsiteY7" fmla="*/ 0 h 835480"/>
              <a:gd name="connsiteX8" fmla="*/ 4799495 w 6066911"/>
              <a:gd name="connsiteY8" fmla="*/ 0 h 835480"/>
              <a:gd name="connsiteX9" fmla="*/ 5750440 w 6066911"/>
              <a:gd name="connsiteY9" fmla="*/ 0 h 835480"/>
              <a:gd name="connsiteX10" fmla="*/ 6066911 w 6066911"/>
              <a:gd name="connsiteY10" fmla="*/ 316471 h 835480"/>
              <a:gd name="connsiteX11" fmla="*/ 6066911 w 6066911"/>
              <a:gd name="connsiteY11" fmla="*/ 519009 h 835480"/>
              <a:gd name="connsiteX12" fmla="*/ 5750440 w 6066911"/>
              <a:gd name="connsiteY12" fmla="*/ 835480 h 835480"/>
              <a:gd name="connsiteX13" fmla="*/ 5016854 w 6066911"/>
              <a:gd name="connsiteY13" fmla="*/ 835480 h 835480"/>
              <a:gd name="connsiteX14" fmla="*/ 4391948 w 6066911"/>
              <a:gd name="connsiteY14" fmla="*/ 835480 h 835480"/>
              <a:gd name="connsiteX15" fmla="*/ 3875721 w 6066911"/>
              <a:gd name="connsiteY15" fmla="*/ 835480 h 835480"/>
              <a:gd name="connsiteX16" fmla="*/ 3305154 w 6066911"/>
              <a:gd name="connsiteY16" fmla="*/ 835480 h 835480"/>
              <a:gd name="connsiteX17" fmla="*/ 2680248 w 6066911"/>
              <a:gd name="connsiteY17" fmla="*/ 835480 h 835480"/>
              <a:gd name="connsiteX18" fmla="*/ 2055341 w 6066911"/>
              <a:gd name="connsiteY18" fmla="*/ 835480 h 835480"/>
              <a:gd name="connsiteX19" fmla="*/ 1484774 w 6066911"/>
              <a:gd name="connsiteY19" fmla="*/ 835480 h 835480"/>
              <a:gd name="connsiteX20" fmla="*/ 316471 w 6066911"/>
              <a:gd name="connsiteY20" fmla="*/ 835480 h 835480"/>
              <a:gd name="connsiteX21" fmla="*/ 0 w 6066911"/>
              <a:gd name="connsiteY21" fmla="*/ 519009 h 835480"/>
              <a:gd name="connsiteX22" fmla="*/ 0 w 6066911"/>
              <a:gd name="connsiteY22" fmla="*/ 316471 h 8354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6066911" h="835480" fill="none" extrusionOk="0">
                <a:moveTo>
                  <a:pt x="0" y="316471"/>
                </a:moveTo>
                <a:cubicBezTo>
                  <a:pt x="-24201" y="122723"/>
                  <a:pt x="102757" y="8172"/>
                  <a:pt x="316471" y="0"/>
                </a:cubicBezTo>
                <a:cubicBezTo>
                  <a:pt x="531062" y="10177"/>
                  <a:pt x="617354" y="19958"/>
                  <a:pt x="832698" y="0"/>
                </a:cubicBezTo>
                <a:cubicBezTo>
                  <a:pt x="1048042" y="-19958"/>
                  <a:pt x="1229949" y="4555"/>
                  <a:pt x="1403265" y="0"/>
                </a:cubicBezTo>
                <a:cubicBezTo>
                  <a:pt x="1576581" y="-4555"/>
                  <a:pt x="1809473" y="-2153"/>
                  <a:pt x="2028171" y="0"/>
                </a:cubicBezTo>
                <a:cubicBezTo>
                  <a:pt x="2246869" y="2153"/>
                  <a:pt x="2422460" y="25562"/>
                  <a:pt x="2707417" y="0"/>
                </a:cubicBezTo>
                <a:cubicBezTo>
                  <a:pt x="2992374" y="-25562"/>
                  <a:pt x="3168223" y="-10839"/>
                  <a:pt x="3441003" y="0"/>
                </a:cubicBezTo>
                <a:cubicBezTo>
                  <a:pt x="3713783" y="10839"/>
                  <a:pt x="3935315" y="-24916"/>
                  <a:pt x="4228929" y="0"/>
                </a:cubicBezTo>
                <a:cubicBezTo>
                  <a:pt x="4522543" y="24916"/>
                  <a:pt x="4606883" y="-9156"/>
                  <a:pt x="4799495" y="0"/>
                </a:cubicBezTo>
                <a:cubicBezTo>
                  <a:pt x="4992107" y="9156"/>
                  <a:pt x="5455939" y="-35392"/>
                  <a:pt x="5750440" y="0"/>
                </a:cubicBezTo>
                <a:cubicBezTo>
                  <a:pt x="5891649" y="6532"/>
                  <a:pt x="6052650" y="174525"/>
                  <a:pt x="6066911" y="316471"/>
                </a:cubicBezTo>
                <a:cubicBezTo>
                  <a:pt x="6060800" y="397825"/>
                  <a:pt x="6075259" y="440342"/>
                  <a:pt x="6066911" y="519009"/>
                </a:cubicBezTo>
                <a:cubicBezTo>
                  <a:pt x="6097815" y="683482"/>
                  <a:pt x="5931626" y="823255"/>
                  <a:pt x="5750440" y="835480"/>
                </a:cubicBezTo>
                <a:cubicBezTo>
                  <a:pt x="5488038" y="842403"/>
                  <a:pt x="5378636" y="846146"/>
                  <a:pt x="5016854" y="835480"/>
                </a:cubicBezTo>
                <a:cubicBezTo>
                  <a:pt x="4655072" y="824814"/>
                  <a:pt x="4556099" y="847477"/>
                  <a:pt x="4391948" y="835480"/>
                </a:cubicBezTo>
                <a:cubicBezTo>
                  <a:pt x="4227797" y="823483"/>
                  <a:pt x="4101919" y="831473"/>
                  <a:pt x="3875721" y="835480"/>
                </a:cubicBezTo>
                <a:cubicBezTo>
                  <a:pt x="3649523" y="839487"/>
                  <a:pt x="3517467" y="852706"/>
                  <a:pt x="3305154" y="835480"/>
                </a:cubicBezTo>
                <a:cubicBezTo>
                  <a:pt x="3092841" y="818254"/>
                  <a:pt x="2810174" y="847768"/>
                  <a:pt x="2680248" y="835480"/>
                </a:cubicBezTo>
                <a:cubicBezTo>
                  <a:pt x="2550322" y="823192"/>
                  <a:pt x="2182821" y="829928"/>
                  <a:pt x="2055341" y="835480"/>
                </a:cubicBezTo>
                <a:cubicBezTo>
                  <a:pt x="1927861" y="841032"/>
                  <a:pt x="1752773" y="830369"/>
                  <a:pt x="1484774" y="835480"/>
                </a:cubicBezTo>
                <a:cubicBezTo>
                  <a:pt x="1216775" y="840591"/>
                  <a:pt x="715509" y="855479"/>
                  <a:pt x="316471" y="835480"/>
                </a:cubicBezTo>
                <a:cubicBezTo>
                  <a:pt x="165213" y="864811"/>
                  <a:pt x="-11233" y="695479"/>
                  <a:pt x="0" y="519009"/>
                </a:cubicBezTo>
                <a:cubicBezTo>
                  <a:pt x="-1867" y="427432"/>
                  <a:pt x="9000" y="399876"/>
                  <a:pt x="0" y="316471"/>
                </a:cubicBezTo>
                <a:close/>
              </a:path>
              <a:path w="6066911" h="835480" stroke="0" extrusionOk="0">
                <a:moveTo>
                  <a:pt x="0" y="316471"/>
                </a:moveTo>
                <a:cubicBezTo>
                  <a:pt x="-823" y="124078"/>
                  <a:pt x="160796" y="10507"/>
                  <a:pt x="316471" y="0"/>
                </a:cubicBezTo>
                <a:cubicBezTo>
                  <a:pt x="596587" y="-32492"/>
                  <a:pt x="928540" y="-26748"/>
                  <a:pt x="1104397" y="0"/>
                </a:cubicBezTo>
                <a:cubicBezTo>
                  <a:pt x="1280254" y="26748"/>
                  <a:pt x="1424276" y="-14573"/>
                  <a:pt x="1620624" y="0"/>
                </a:cubicBezTo>
                <a:cubicBezTo>
                  <a:pt x="1816972" y="14573"/>
                  <a:pt x="1974125" y="-13618"/>
                  <a:pt x="2245530" y="0"/>
                </a:cubicBezTo>
                <a:cubicBezTo>
                  <a:pt x="2516935" y="13618"/>
                  <a:pt x="2733838" y="-12017"/>
                  <a:pt x="2924776" y="0"/>
                </a:cubicBezTo>
                <a:cubicBezTo>
                  <a:pt x="3115714" y="12017"/>
                  <a:pt x="3310524" y="4467"/>
                  <a:pt x="3549683" y="0"/>
                </a:cubicBezTo>
                <a:cubicBezTo>
                  <a:pt x="3788842" y="-4467"/>
                  <a:pt x="4017586" y="18416"/>
                  <a:pt x="4337608" y="0"/>
                </a:cubicBezTo>
                <a:cubicBezTo>
                  <a:pt x="4657630" y="-18416"/>
                  <a:pt x="4706239" y="-1524"/>
                  <a:pt x="4853835" y="0"/>
                </a:cubicBezTo>
                <a:cubicBezTo>
                  <a:pt x="5001431" y="1524"/>
                  <a:pt x="5525273" y="-23643"/>
                  <a:pt x="5750440" y="0"/>
                </a:cubicBezTo>
                <a:cubicBezTo>
                  <a:pt x="5930500" y="593"/>
                  <a:pt x="6068266" y="135464"/>
                  <a:pt x="6066911" y="316471"/>
                </a:cubicBezTo>
                <a:cubicBezTo>
                  <a:pt x="6072304" y="362787"/>
                  <a:pt x="6058354" y="425311"/>
                  <a:pt x="6066911" y="519009"/>
                </a:cubicBezTo>
                <a:cubicBezTo>
                  <a:pt x="6078856" y="726740"/>
                  <a:pt x="5933756" y="825632"/>
                  <a:pt x="5750440" y="835480"/>
                </a:cubicBezTo>
                <a:cubicBezTo>
                  <a:pt x="5527084" y="833100"/>
                  <a:pt x="5401446" y="811549"/>
                  <a:pt x="5179873" y="835480"/>
                </a:cubicBezTo>
                <a:cubicBezTo>
                  <a:pt x="4958300" y="859411"/>
                  <a:pt x="4772341" y="820711"/>
                  <a:pt x="4500627" y="835480"/>
                </a:cubicBezTo>
                <a:cubicBezTo>
                  <a:pt x="4228913" y="850249"/>
                  <a:pt x="4122538" y="830202"/>
                  <a:pt x="3930060" y="835480"/>
                </a:cubicBezTo>
                <a:cubicBezTo>
                  <a:pt x="3737582" y="840758"/>
                  <a:pt x="3426003" y="829345"/>
                  <a:pt x="3196475" y="835480"/>
                </a:cubicBezTo>
                <a:cubicBezTo>
                  <a:pt x="2966948" y="841615"/>
                  <a:pt x="2873208" y="849953"/>
                  <a:pt x="2625908" y="835480"/>
                </a:cubicBezTo>
                <a:cubicBezTo>
                  <a:pt x="2378608" y="821007"/>
                  <a:pt x="2087766" y="846307"/>
                  <a:pt x="1892322" y="835480"/>
                </a:cubicBezTo>
                <a:cubicBezTo>
                  <a:pt x="1696878" y="824653"/>
                  <a:pt x="1512847" y="870990"/>
                  <a:pt x="1158736" y="835480"/>
                </a:cubicBezTo>
                <a:cubicBezTo>
                  <a:pt x="804625" y="799970"/>
                  <a:pt x="506448" y="870720"/>
                  <a:pt x="316471" y="835480"/>
                </a:cubicBezTo>
                <a:cubicBezTo>
                  <a:pt x="155878" y="837778"/>
                  <a:pt x="-8140" y="691728"/>
                  <a:pt x="0" y="519009"/>
                </a:cubicBezTo>
                <a:cubicBezTo>
                  <a:pt x="6245" y="460378"/>
                  <a:pt x="-4754" y="372648"/>
                  <a:pt x="0" y="316471"/>
                </a:cubicBezTo>
                <a:close/>
              </a:path>
            </a:pathLst>
          </a:custGeom>
          <a:solidFill>
            <a:srgbClr val="CCFFFF"/>
          </a:solidFill>
          <a:ln w="38100">
            <a:solidFill>
              <a:srgbClr val="0070C0"/>
            </a:solidFill>
            <a:prstDash val="lgDashDot"/>
            <a:extLst>
              <a:ext uri="{C807C97D-BFC1-408E-A445-0C87EB9F89A2}">
                <ask:lineSketchStyleProps xmlns="" xmlns:ask="http://schemas.microsoft.com/office/drawing/2018/sketchyshapes" sd="3366612962">
                  <a:custGeom>
                    <a:avLst/>
                    <a:gdLst>
                      <a:gd name="connsiteX0" fmla="*/ 0 w 8474910"/>
                      <a:gd name="connsiteY0" fmla="*/ 474706 h 1253220"/>
                      <a:gd name="connsiteX1" fmla="*/ 442080 w 8474910"/>
                      <a:gd name="connsiteY1" fmla="*/ 0 h 1253220"/>
                      <a:gd name="connsiteX2" fmla="*/ 1163201 w 8474910"/>
                      <a:gd name="connsiteY2" fmla="*/ 0 h 1253220"/>
                      <a:gd name="connsiteX3" fmla="*/ 1960230 w 8474910"/>
                      <a:gd name="connsiteY3" fmla="*/ 0 h 1253220"/>
                      <a:gd name="connsiteX4" fmla="*/ 2833166 w 8474910"/>
                      <a:gd name="connsiteY4" fmla="*/ 0 h 1253220"/>
                      <a:gd name="connsiteX5" fmla="*/ 3782009 w 8474910"/>
                      <a:gd name="connsiteY5" fmla="*/ 0 h 1253220"/>
                      <a:gd name="connsiteX6" fmla="*/ 4806760 w 8474910"/>
                      <a:gd name="connsiteY6" fmla="*/ 0 h 1253220"/>
                      <a:gd name="connsiteX7" fmla="*/ 5907420 w 8474910"/>
                      <a:gd name="connsiteY7" fmla="*/ 0 h 1253220"/>
                      <a:gd name="connsiteX8" fmla="*/ 6704447 w 8474910"/>
                      <a:gd name="connsiteY8" fmla="*/ 0 h 1253220"/>
                      <a:gd name="connsiteX9" fmla="*/ 8032829 w 8474910"/>
                      <a:gd name="connsiteY9" fmla="*/ 0 h 1253220"/>
                      <a:gd name="connsiteX10" fmla="*/ 8474910 w 8474910"/>
                      <a:gd name="connsiteY10" fmla="*/ 474706 h 1253220"/>
                      <a:gd name="connsiteX11" fmla="*/ 8474910 w 8474910"/>
                      <a:gd name="connsiteY11" fmla="*/ 778513 h 1253220"/>
                      <a:gd name="connsiteX12" fmla="*/ 8032829 w 8474910"/>
                      <a:gd name="connsiteY12" fmla="*/ 1253220 h 1253220"/>
                      <a:gd name="connsiteX13" fmla="*/ 7008078 w 8474910"/>
                      <a:gd name="connsiteY13" fmla="*/ 1253220 h 1253220"/>
                      <a:gd name="connsiteX14" fmla="*/ 6135142 w 8474910"/>
                      <a:gd name="connsiteY14" fmla="*/ 1253220 h 1253220"/>
                      <a:gd name="connsiteX15" fmla="*/ 5414021 w 8474910"/>
                      <a:gd name="connsiteY15" fmla="*/ 1253220 h 1253220"/>
                      <a:gd name="connsiteX16" fmla="*/ 4616992 w 8474910"/>
                      <a:gd name="connsiteY16" fmla="*/ 1253220 h 1253220"/>
                      <a:gd name="connsiteX17" fmla="*/ 3744056 w 8474910"/>
                      <a:gd name="connsiteY17" fmla="*/ 1253220 h 1253220"/>
                      <a:gd name="connsiteX18" fmla="*/ 2871120 w 8474910"/>
                      <a:gd name="connsiteY18" fmla="*/ 1253220 h 1253220"/>
                      <a:gd name="connsiteX19" fmla="*/ 2074091 w 8474910"/>
                      <a:gd name="connsiteY19" fmla="*/ 1253220 h 1253220"/>
                      <a:gd name="connsiteX20" fmla="*/ 442080 w 8474910"/>
                      <a:gd name="connsiteY20" fmla="*/ 1253220 h 1253220"/>
                      <a:gd name="connsiteX21" fmla="*/ 0 w 8474910"/>
                      <a:gd name="connsiteY21" fmla="*/ 778513 h 1253220"/>
                      <a:gd name="connsiteX22" fmla="*/ 0 w 8474910"/>
                      <a:gd name="connsiteY22" fmla="*/ 474706 h 1253220"/>
                      <a:gd name="connsiteX0" fmla="*/ 0 w 8474910"/>
                      <a:gd name="connsiteY0" fmla="*/ 474706 h 1253220"/>
                      <a:gd name="connsiteX1" fmla="*/ 442080 w 8474910"/>
                      <a:gd name="connsiteY1" fmla="*/ 0 h 1253220"/>
                      <a:gd name="connsiteX2" fmla="*/ 1542739 w 8474910"/>
                      <a:gd name="connsiteY2" fmla="*/ 0 h 1253220"/>
                      <a:gd name="connsiteX3" fmla="*/ 2263860 w 8474910"/>
                      <a:gd name="connsiteY3" fmla="*/ 0 h 1253220"/>
                      <a:gd name="connsiteX4" fmla="*/ 3136796 w 8474910"/>
                      <a:gd name="connsiteY4" fmla="*/ 0 h 1253220"/>
                      <a:gd name="connsiteX5" fmla="*/ 4085639 w 8474910"/>
                      <a:gd name="connsiteY5" fmla="*/ 0 h 1253220"/>
                      <a:gd name="connsiteX6" fmla="*/ 4958576 w 8474910"/>
                      <a:gd name="connsiteY6" fmla="*/ 0 h 1253220"/>
                      <a:gd name="connsiteX7" fmla="*/ 6059234 w 8474910"/>
                      <a:gd name="connsiteY7" fmla="*/ 0 h 1253220"/>
                      <a:gd name="connsiteX8" fmla="*/ 6780355 w 8474910"/>
                      <a:gd name="connsiteY8" fmla="*/ 0 h 1253220"/>
                      <a:gd name="connsiteX9" fmla="*/ 8032829 w 8474910"/>
                      <a:gd name="connsiteY9" fmla="*/ 0 h 1253220"/>
                      <a:gd name="connsiteX10" fmla="*/ 8474910 w 8474910"/>
                      <a:gd name="connsiteY10" fmla="*/ 474706 h 1253220"/>
                      <a:gd name="connsiteX11" fmla="*/ 8474910 w 8474910"/>
                      <a:gd name="connsiteY11" fmla="*/ 778513 h 1253220"/>
                      <a:gd name="connsiteX12" fmla="*/ 8032829 w 8474910"/>
                      <a:gd name="connsiteY12" fmla="*/ 1253220 h 1253220"/>
                      <a:gd name="connsiteX13" fmla="*/ 7235800 w 8474910"/>
                      <a:gd name="connsiteY13" fmla="*/ 1253220 h 1253220"/>
                      <a:gd name="connsiteX14" fmla="*/ 6286957 w 8474910"/>
                      <a:gd name="connsiteY14" fmla="*/ 1253220 h 1253220"/>
                      <a:gd name="connsiteX15" fmla="*/ 5489928 w 8474910"/>
                      <a:gd name="connsiteY15" fmla="*/ 1253220 h 1253220"/>
                      <a:gd name="connsiteX16" fmla="*/ 4465178 w 8474910"/>
                      <a:gd name="connsiteY16" fmla="*/ 1253220 h 1253220"/>
                      <a:gd name="connsiteX17" fmla="*/ 3668149 w 8474910"/>
                      <a:gd name="connsiteY17" fmla="*/ 1253220 h 1253220"/>
                      <a:gd name="connsiteX18" fmla="*/ 2643397 w 8474910"/>
                      <a:gd name="connsiteY18" fmla="*/ 1253220 h 1253220"/>
                      <a:gd name="connsiteX19" fmla="*/ 1618646 w 8474910"/>
                      <a:gd name="connsiteY19" fmla="*/ 1253220 h 1253220"/>
                      <a:gd name="connsiteX20" fmla="*/ 442080 w 8474910"/>
                      <a:gd name="connsiteY20" fmla="*/ 1253220 h 1253220"/>
                      <a:gd name="connsiteX21" fmla="*/ 0 w 8474910"/>
                      <a:gd name="connsiteY21" fmla="*/ 778513 h 1253220"/>
                      <a:gd name="connsiteX22" fmla="*/ 0 w 8474910"/>
                      <a:gd name="connsiteY22" fmla="*/ 474706 h 12532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474910" h="1253220" fill="none" extrusionOk="0">
                        <a:moveTo>
                          <a:pt x="0" y="474706"/>
                        </a:moveTo>
                        <a:cubicBezTo>
                          <a:pt x="-25449" y="123991"/>
                          <a:pt x="197418" y="22375"/>
                          <a:pt x="442080" y="0"/>
                        </a:cubicBezTo>
                        <a:cubicBezTo>
                          <a:pt x="738513" y="23721"/>
                          <a:pt x="838143" y="26883"/>
                          <a:pt x="1163201" y="0"/>
                        </a:cubicBezTo>
                        <a:cubicBezTo>
                          <a:pt x="1475196" y="-24293"/>
                          <a:pt x="1729324" y="7560"/>
                          <a:pt x="1960230" y="0"/>
                        </a:cubicBezTo>
                        <a:cubicBezTo>
                          <a:pt x="2201059" y="-55034"/>
                          <a:pt x="2516194" y="17785"/>
                          <a:pt x="2833166" y="0"/>
                        </a:cubicBezTo>
                        <a:cubicBezTo>
                          <a:pt x="3110912" y="-28259"/>
                          <a:pt x="3406097" y="53092"/>
                          <a:pt x="3782009" y="0"/>
                        </a:cubicBezTo>
                        <a:cubicBezTo>
                          <a:pt x="4161863" y="-34801"/>
                          <a:pt x="4414443" y="9688"/>
                          <a:pt x="4806760" y="0"/>
                        </a:cubicBezTo>
                        <a:cubicBezTo>
                          <a:pt x="5191476" y="32219"/>
                          <a:pt x="5447477" y="-71931"/>
                          <a:pt x="5907420" y="0"/>
                        </a:cubicBezTo>
                        <a:cubicBezTo>
                          <a:pt x="6315088" y="33213"/>
                          <a:pt x="6446781" y="-5419"/>
                          <a:pt x="6704447" y="0"/>
                        </a:cubicBezTo>
                        <a:cubicBezTo>
                          <a:pt x="7017983" y="-53132"/>
                          <a:pt x="7594283" y="-20228"/>
                          <a:pt x="8032829" y="0"/>
                        </a:cubicBezTo>
                        <a:cubicBezTo>
                          <a:pt x="8261200" y="23612"/>
                          <a:pt x="8427538" y="259599"/>
                          <a:pt x="8474910" y="474706"/>
                        </a:cubicBezTo>
                        <a:cubicBezTo>
                          <a:pt x="8463454" y="602099"/>
                          <a:pt x="8482824" y="662291"/>
                          <a:pt x="8474910" y="778513"/>
                        </a:cubicBezTo>
                        <a:cubicBezTo>
                          <a:pt x="8481219" y="1056050"/>
                          <a:pt x="8298806" y="1223772"/>
                          <a:pt x="8032829" y="1253220"/>
                        </a:cubicBezTo>
                        <a:cubicBezTo>
                          <a:pt x="7669595" y="1261861"/>
                          <a:pt x="7519146" y="1273409"/>
                          <a:pt x="7008078" y="1253220"/>
                        </a:cubicBezTo>
                        <a:cubicBezTo>
                          <a:pt x="6511366" y="1257768"/>
                          <a:pt x="6345850" y="1249603"/>
                          <a:pt x="6135142" y="1253220"/>
                        </a:cubicBezTo>
                        <a:cubicBezTo>
                          <a:pt x="5940785" y="1237846"/>
                          <a:pt x="5700543" y="1226777"/>
                          <a:pt x="5414021" y="1253220"/>
                        </a:cubicBezTo>
                        <a:cubicBezTo>
                          <a:pt x="5107110" y="1276357"/>
                          <a:pt x="4922091" y="1279022"/>
                          <a:pt x="4616992" y="1253220"/>
                        </a:cubicBezTo>
                        <a:cubicBezTo>
                          <a:pt x="4318625" y="1238067"/>
                          <a:pt x="3934424" y="1270908"/>
                          <a:pt x="3744056" y="1253220"/>
                        </a:cubicBezTo>
                        <a:cubicBezTo>
                          <a:pt x="3568483" y="1224228"/>
                          <a:pt x="3044772" y="1228793"/>
                          <a:pt x="2871120" y="1253220"/>
                        </a:cubicBezTo>
                        <a:cubicBezTo>
                          <a:pt x="2699517" y="1254620"/>
                          <a:pt x="2495202" y="1219018"/>
                          <a:pt x="2074091" y="1253220"/>
                        </a:cubicBezTo>
                        <a:cubicBezTo>
                          <a:pt x="1747127" y="1255320"/>
                          <a:pt x="1013532" y="1409987"/>
                          <a:pt x="442080" y="1253220"/>
                        </a:cubicBezTo>
                        <a:cubicBezTo>
                          <a:pt x="209805" y="1308836"/>
                          <a:pt x="-47189" y="1001149"/>
                          <a:pt x="0" y="778513"/>
                        </a:cubicBezTo>
                        <a:cubicBezTo>
                          <a:pt x="-4265" y="647650"/>
                          <a:pt x="16037" y="605923"/>
                          <a:pt x="0" y="474706"/>
                        </a:cubicBezTo>
                        <a:close/>
                      </a:path>
                      <a:path w="8474910" h="1253220" stroke="0" extrusionOk="0">
                        <a:moveTo>
                          <a:pt x="0" y="474706"/>
                        </a:moveTo>
                        <a:cubicBezTo>
                          <a:pt x="-31218" y="170959"/>
                          <a:pt x="230785" y="35031"/>
                          <a:pt x="442080" y="0"/>
                        </a:cubicBezTo>
                        <a:cubicBezTo>
                          <a:pt x="851476" y="-36547"/>
                          <a:pt x="1316000" y="-89617"/>
                          <a:pt x="1542739" y="0"/>
                        </a:cubicBezTo>
                        <a:cubicBezTo>
                          <a:pt x="1773215" y="41762"/>
                          <a:pt x="2014830" y="-55219"/>
                          <a:pt x="2263860" y="0"/>
                        </a:cubicBezTo>
                        <a:cubicBezTo>
                          <a:pt x="2582434" y="3729"/>
                          <a:pt x="2729559" y="17625"/>
                          <a:pt x="3136796" y="0"/>
                        </a:cubicBezTo>
                        <a:cubicBezTo>
                          <a:pt x="3542836" y="33539"/>
                          <a:pt x="3851994" y="-5925"/>
                          <a:pt x="4085639" y="0"/>
                        </a:cubicBezTo>
                        <a:cubicBezTo>
                          <a:pt x="4355211" y="59036"/>
                          <a:pt x="4590231" y="-1197"/>
                          <a:pt x="4958576" y="0"/>
                        </a:cubicBezTo>
                        <a:cubicBezTo>
                          <a:pt x="5304581" y="-21406"/>
                          <a:pt x="5624475" y="80171"/>
                          <a:pt x="6059234" y="0"/>
                        </a:cubicBezTo>
                        <a:cubicBezTo>
                          <a:pt x="6506714" y="-25622"/>
                          <a:pt x="6588913" y="-6278"/>
                          <a:pt x="6780355" y="0"/>
                        </a:cubicBezTo>
                        <a:cubicBezTo>
                          <a:pt x="6974244" y="-44345"/>
                          <a:pt x="7717897" y="-7455"/>
                          <a:pt x="8032829" y="0"/>
                        </a:cubicBezTo>
                        <a:cubicBezTo>
                          <a:pt x="8324996" y="-46257"/>
                          <a:pt x="8443301" y="213812"/>
                          <a:pt x="8474910" y="474706"/>
                        </a:cubicBezTo>
                        <a:cubicBezTo>
                          <a:pt x="8477393" y="540117"/>
                          <a:pt x="8469301" y="639978"/>
                          <a:pt x="8474910" y="778513"/>
                        </a:cubicBezTo>
                        <a:cubicBezTo>
                          <a:pt x="8524493" y="1091862"/>
                          <a:pt x="8275083" y="1248019"/>
                          <a:pt x="8032829" y="1253220"/>
                        </a:cubicBezTo>
                        <a:cubicBezTo>
                          <a:pt x="7727089" y="1271008"/>
                          <a:pt x="7542520" y="1221926"/>
                          <a:pt x="7235800" y="1253220"/>
                        </a:cubicBezTo>
                        <a:cubicBezTo>
                          <a:pt x="6942673" y="1271655"/>
                          <a:pt x="6676148" y="1229791"/>
                          <a:pt x="6286957" y="1253220"/>
                        </a:cubicBezTo>
                        <a:cubicBezTo>
                          <a:pt x="5902705" y="1265698"/>
                          <a:pt x="5758926" y="1238652"/>
                          <a:pt x="5489928" y="1253220"/>
                        </a:cubicBezTo>
                        <a:cubicBezTo>
                          <a:pt x="5185399" y="1316360"/>
                          <a:pt x="4821158" y="1258641"/>
                          <a:pt x="4465178" y="1253220"/>
                        </a:cubicBezTo>
                        <a:cubicBezTo>
                          <a:pt x="4125104" y="1268996"/>
                          <a:pt x="4008987" y="1301229"/>
                          <a:pt x="3668149" y="1253220"/>
                        </a:cubicBezTo>
                        <a:cubicBezTo>
                          <a:pt x="3292673" y="1170808"/>
                          <a:pt x="2909846" y="1267130"/>
                          <a:pt x="2643397" y="1253220"/>
                        </a:cubicBezTo>
                        <a:cubicBezTo>
                          <a:pt x="2340630" y="1273990"/>
                          <a:pt x="2093924" y="1314926"/>
                          <a:pt x="1618646" y="1253220"/>
                        </a:cubicBezTo>
                        <a:cubicBezTo>
                          <a:pt x="1147820" y="1188235"/>
                          <a:pt x="711038" y="1288364"/>
                          <a:pt x="442080" y="1253220"/>
                        </a:cubicBezTo>
                        <a:cubicBezTo>
                          <a:pt x="159957" y="1285506"/>
                          <a:pt x="-6687" y="1048878"/>
                          <a:pt x="0" y="778513"/>
                        </a:cubicBezTo>
                        <a:cubicBezTo>
                          <a:pt x="11845" y="687544"/>
                          <a:pt x="-12048" y="566215"/>
                          <a:pt x="0" y="474706"/>
                        </a:cubicBezTo>
                        <a:close/>
                      </a:path>
                      <a:path w="8474910" h="1253220" fill="none" stroke="0" extrusionOk="0">
                        <a:moveTo>
                          <a:pt x="0" y="474706"/>
                        </a:moveTo>
                        <a:cubicBezTo>
                          <a:pt x="-34355" y="172350"/>
                          <a:pt x="166600" y="24938"/>
                          <a:pt x="442080" y="0"/>
                        </a:cubicBezTo>
                        <a:cubicBezTo>
                          <a:pt x="740884" y="1489"/>
                          <a:pt x="871980" y="45993"/>
                          <a:pt x="1163201" y="0"/>
                        </a:cubicBezTo>
                        <a:cubicBezTo>
                          <a:pt x="1466028" y="-35737"/>
                          <a:pt x="1700645" y="-21318"/>
                          <a:pt x="1960230" y="0"/>
                        </a:cubicBezTo>
                        <a:cubicBezTo>
                          <a:pt x="2230894" y="48401"/>
                          <a:pt x="2525434" y="-10292"/>
                          <a:pt x="2833166" y="0"/>
                        </a:cubicBezTo>
                        <a:cubicBezTo>
                          <a:pt x="3135118" y="-5233"/>
                          <a:pt x="3414971" y="67922"/>
                          <a:pt x="3782009" y="0"/>
                        </a:cubicBezTo>
                        <a:cubicBezTo>
                          <a:pt x="4170173" y="-40461"/>
                          <a:pt x="4460503" y="18570"/>
                          <a:pt x="4806760" y="0"/>
                        </a:cubicBezTo>
                        <a:cubicBezTo>
                          <a:pt x="5198821" y="66687"/>
                          <a:pt x="5529244" y="-11511"/>
                          <a:pt x="5907420" y="0"/>
                        </a:cubicBezTo>
                        <a:cubicBezTo>
                          <a:pt x="6309507" y="33874"/>
                          <a:pt x="6440893" y="-13115"/>
                          <a:pt x="6704447" y="0"/>
                        </a:cubicBezTo>
                        <a:cubicBezTo>
                          <a:pt x="6979150" y="-12185"/>
                          <a:pt x="7704426" y="-28401"/>
                          <a:pt x="8032829" y="0"/>
                        </a:cubicBezTo>
                        <a:cubicBezTo>
                          <a:pt x="8242117" y="38084"/>
                          <a:pt x="8445762" y="250920"/>
                          <a:pt x="8474910" y="474706"/>
                        </a:cubicBezTo>
                        <a:cubicBezTo>
                          <a:pt x="8459896" y="607260"/>
                          <a:pt x="8479836" y="659620"/>
                          <a:pt x="8474910" y="778513"/>
                        </a:cubicBezTo>
                        <a:cubicBezTo>
                          <a:pt x="8498950" y="1070960"/>
                          <a:pt x="8331433" y="1211448"/>
                          <a:pt x="8032829" y="1253220"/>
                        </a:cubicBezTo>
                        <a:cubicBezTo>
                          <a:pt x="7661586" y="1294289"/>
                          <a:pt x="7488817" y="1247104"/>
                          <a:pt x="7008078" y="1253220"/>
                        </a:cubicBezTo>
                        <a:cubicBezTo>
                          <a:pt x="6497361" y="1233327"/>
                          <a:pt x="6369588" y="1258713"/>
                          <a:pt x="6135142" y="1253220"/>
                        </a:cubicBezTo>
                        <a:cubicBezTo>
                          <a:pt x="5901398" y="1234727"/>
                          <a:pt x="5707618" y="1233064"/>
                          <a:pt x="5414021" y="1253220"/>
                        </a:cubicBezTo>
                        <a:cubicBezTo>
                          <a:pt x="5133892" y="1232084"/>
                          <a:pt x="4910173" y="1262425"/>
                          <a:pt x="4616992" y="1253220"/>
                        </a:cubicBezTo>
                        <a:cubicBezTo>
                          <a:pt x="4306098" y="1266790"/>
                          <a:pt x="3930151" y="1275843"/>
                          <a:pt x="3744056" y="1253220"/>
                        </a:cubicBezTo>
                        <a:cubicBezTo>
                          <a:pt x="3530182" y="1245800"/>
                          <a:pt x="3067149" y="1238343"/>
                          <a:pt x="2871120" y="1253220"/>
                        </a:cubicBezTo>
                        <a:cubicBezTo>
                          <a:pt x="2713452" y="1262439"/>
                          <a:pt x="2459087" y="1246562"/>
                          <a:pt x="2074091" y="1253220"/>
                        </a:cubicBezTo>
                        <a:cubicBezTo>
                          <a:pt x="1666961" y="1191958"/>
                          <a:pt x="945933" y="1241240"/>
                          <a:pt x="442080" y="1253220"/>
                        </a:cubicBezTo>
                        <a:cubicBezTo>
                          <a:pt x="214828" y="1300566"/>
                          <a:pt x="-33469" y="1033135"/>
                          <a:pt x="0" y="778513"/>
                        </a:cubicBezTo>
                        <a:cubicBezTo>
                          <a:pt x="-5634" y="639093"/>
                          <a:pt x="17830" y="607461"/>
                          <a:pt x="0" y="474706"/>
                        </a:cubicBezTo>
                        <a:close/>
                      </a:path>
                    </a:pathLst>
                  </a:custGeom>
                  <ask:type>
                    <ask:lineSketchFreehand/>
                  </ask:type>
                </ask:lineSketchStyleProps>
              </a:ext>
            </a:extLst>
          </a:ln>
        </p:spPr>
        <p:style>
          <a:lnRef idx="2">
            <a:schemeClr val="accent6"/>
          </a:lnRef>
          <a:fillRef idx="1">
            <a:schemeClr val="lt1"/>
          </a:fillRef>
          <a:effectRef idx="0">
            <a:schemeClr val="accent6"/>
          </a:effectRef>
          <a:fontRef idx="minor">
            <a:schemeClr val="dk1"/>
          </a:fontRef>
        </p:style>
        <p:txBody>
          <a:bodyPr rtlCol="0" anchor="ctr"/>
          <a:lstStyle/>
          <a:p>
            <a:pPr algn="ctr" defTabSz="1371566"/>
            <a:r>
              <a:rPr lang="en-US" sz="6600" b="1" dirty="0" err="1">
                <a:solidFill>
                  <a:srgbClr val="7030A0"/>
                </a:solidFill>
                <a:latin typeface="Calibri" panose="020F0502020204030204" pitchFamily="34" charset="0"/>
                <a:cs typeface="Calibri" panose="020F0502020204030204" pitchFamily="34" charset="0"/>
              </a:rPr>
              <a:t>Luyện</a:t>
            </a:r>
            <a:r>
              <a:rPr lang="en-US" sz="6600" b="1" dirty="0">
                <a:solidFill>
                  <a:srgbClr val="7030A0"/>
                </a:solidFill>
                <a:latin typeface="Calibri" panose="020F0502020204030204" pitchFamily="34" charset="0"/>
                <a:cs typeface="Calibri" panose="020F0502020204030204" pitchFamily="34" charset="0"/>
              </a:rPr>
              <a:t> </a:t>
            </a:r>
            <a:r>
              <a:rPr lang="en-US" sz="6600" b="1" dirty="0" err="1">
                <a:solidFill>
                  <a:srgbClr val="7030A0"/>
                </a:solidFill>
                <a:latin typeface="Calibri" panose="020F0502020204030204" pitchFamily="34" charset="0"/>
                <a:cs typeface="Calibri" panose="020F0502020204030204" pitchFamily="34" charset="0"/>
              </a:rPr>
              <a:t>đọc</a:t>
            </a:r>
            <a:r>
              <a:rPr lang="en-US" sz="6600" b="1" dirty="0">
                <a:solidFill>
                  <a:srgbClr val="7030A0"/>
                </a:solidFill>
                <a:latin typeface="Calibri" panose="020F0502020204030204" pitchFamily="34" charset="0"/>
                <a:cs typeface="Calibri" panose="020F0502020204030204" pitchFamily="34" charset="0"/>
              </a:rPr>
              <a:t> </a:t>
            </a:r>
            <a:r>
              <a:rPr lang="en-US" sz="6600" b="1" dirty="0" err="1">
                <a:solidFill>
                  <a:srgbClr val="7030A0"/>
                </a:solidFill>
                <a:latin typeface="Calibri" panose="020F0502020204030204" pitchFamily="34" charset="0"/>
                <a:cs typeface="Calibri" panose="020F0502020204030204" pitchFamily="34" charset="0"/>
              </a:rPr>
              <a:t>trong</a:t>
            </a:r>
            <a:r>
              <a:rPr lang="en-US" sz="6600" b="1" dirty="0">
                <a:solidFill>
                  <a:srgbClr val="7030A0"/>
                </a:solidFill>
                <a:latin typeface="Calibri" panose="020F0502020204030204" pitchFamily="34" charset="0"/>
                <a:cs typeface="Calibri" panose="020F0502020204030204" pitchFamily="34" charset="0"/>
              </a:rPr>
              <a:t> </a:t>
            </a:r>
            <a:r>
              <a:rPr lang="en-US" sz="6600" b="1" dirty="0" err="1">
                <a:solidFill>
                  <a:srgbClr val="7030A0"/>
                </a:solidFill>
                <a:latin typeface="Calibri" panose="020F0502020204030204" pitchFamily="34" charset="0"/>
                <a:cs typeface="Calibri" panose="020F0502020204030204" pitchFamily="34" charset="0"/>
              </a:rPr>
              <a:t>nhóm</a:t>
            </a:r>
            <a:endParaRPr lang="en-US" sz="6600" b="1" dirty="0">
              <a:solidFill>
                <a:srgbClr val="7030A0"/>
              </a:solidFill>
              <a:latin typeface="Calibri" panose="020F0502020204030204" pitchFamily="34" charset="0"/>
              <a:cs typeface="Calibri" panose="020F0502020204030204" pitchFamily="34" charset="0"/>
            </a:endParaRPr>
          </a:p>
        </p:txBody>
      </p:sp>
      <p:pic>
        <p:nvPicPr>
          <p:cNvPr id="55" name="Graphic 54">
            <a:extLst>
              <a:ext uri="{FF2B5EF4-FFF2-40B4-BE49-F238E27FC236}">
                <a16:creationId xmlns:a16="http://schemas.microsoft.com/office/drawing/2014/main" id="{1C714263-19B8-741E-A6B8-803BF055041A}"/>
              </a:ext>
            </a:extLst>
          </p:cNvPr>
          <p:cNvPicPr>
            <a:picLocks noChangeAspect="1"/>
          </p:cNvPicPr>
          <p:nvPr/>
        </p:nvPicPr>
        <p:blipFill>
          <a:blip r:embed="rId5">
            <a:extLst>
              <a:ext uri="{96DAC541-7B7A-43D3-8B79-37D633B846F1}">
                <asvg:svgBlip xmlns="" xmlns:asvg="http://schemas.microsoft.com/office/drawing/2016/SVG/main" r:embed="rId6"/>
              </a:ext>
            </a:extLst>
          </a:blip>
          <a:stretch>
            <a:fillRect/>
          </a:stretch>
        </p:blipFill>
        <p:spPr>
          <a:xfrm>
            <a:off x="141647" y="4574045"/>
            <a:ext cx="4466214" cy="4646928"/>
          </a:xfrm>
          <a:prstGeom prst="rect">
            <a:avLst/>
          </a:prstGeom>
        </p:spPr>
      </p:pic>
    </p:spTree>
    <p:extLst>
      <p:ext uri="{BB962C8B-B14F-4D97-AF65-F5344CB8AC3E}">
        <p14:creationId xmlns:p14="http://schemas.microsoft.com/office/powerpoint/2010/main" val="41766193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fill="hold" nodeType="withEffect">
                                  <p:stCondLst>
                                    <p:cond delay="0"/>
                                  </p:stCondLst>
                                  <p:childTnLst>
                                    <p:animRot by="120000">
                                      <p:cBhvr>
                                        <p:cTn id="6" dur="100" fill="hold">
                                          <p:stCondLst>
                                            <p:cond delay="0"/>
                                          </p:stCondLst>
                                        </p:cTn>
                                        <p:tgtEl>
                                          <p:spTgt spid="55"/>
                                        </p:tgtEl>
                                        <p:attrNameLst>
                                          <p:attrName>r</p:attrName>
                                        </p:attrNameLst>
                                      </p:cBhvr>
                                    </p:animRot>
                                    <p:animRot by="-240000">
                                      <p:cBhvr>
                                        <p:cTn id="7" dur="200" fill="hold">
                                          <p:stCondLst>
                                            <p:cond delay="200"/>
                                          </p:stCondLst>
                                        </p:cTn>
                                        <p:tgtEl>
                                          <p:spTgt spid="55"/>
                                        </p:tgtEl>
                                        <p:attrNameLst>
                                          <p:attrName>r</p:attrName>
                                        </p:attrNameLst>
                                      </p:cBhvr>
                                    </p:animRot>
                                    <p:animRot by="240000">
                                      <p:cBhvr>
                                        <p:cTn id="8" dur="200" fill="hold">
                                          <p:stCondLst>
                                            <p:cond delay="400"/>
                                          </p:stCondLst>
                                        </p:cTn>
                                        <p:tgtEl>
                                          <p:spTgt spid="55"/>
                                        </p:tgtEl>
                                        <p:attrNameLst>
                                          <p:attrName>r</p:attrName>
                                        </p:attrNameLst>
                                      </p:cBhvr>
                                    </p:animRot>
                                    <p:animRot by="-240000">
                                      <p:cBhvr>
                                        <p:cTn id="9" dur="200" fill="hold">
                                          <p:stCondLst>
                                            <p:cond delay="600"/>
                                          </p:stCondLst>
                                        </p:cTn>
                                        <p:tgtEl>
                                          <p:spTgt spid="55"/>
                                        </p:tgtEl>
                                        <p:attrNameLst>
                                          <p:attrName>r</p:attrName>
                                        </p:attrNameLst>
                                      </p:cBhvr>
                                    </p:animRot>
                                    <p:animRot by="120000">
                                      <p:cBhvr>
                                        <p:cTn id="10" dur="200" fill="hold">
                                          <p:stCondLst>
                                            <p:cond delay="800"/>
                                          </p:stCondLst>
                                        </p:cTn>
                                        <p:tgtEl>
                                          <p:spTgt spid="55"/>
                                        </p:tgtEl>
                                        <p:attrNameLst>
                                          <p:attrName>r</p:attrName>
                                        </p:attrNameLst>
                                      </p:cBhvr>
                                    </p:animRot>
                                  </p:childTnLst>
                                </p:cTn>
                              </p:par>
                              <p:par>
                                <p:cTn id="11" presetID="32" presetClass="emph" presetSubtype="0" fill="hold" grpId="0" nodeType="withEffect">
                                  <p:stCondLst>
                                    <p:cond delay="0"/>
                                  </p:stCondLst>
                                  <p:childTnLst>
                                    <p:animRot by="120000">
                                      <p:cBhvr>
                                        <p:cTn id="12" dur="100" fill="hold">
                                          <p:stCondLst>
                                            <p:cond delay="0"/>
                                          </p:stCondLst>
                                        </p:cTn>
                                        <p:tgtEl>
                                          <p:spTgt spid="54"/>
                                        </p:tgtEl>
                                        <p:attrNameLst>
                                          <p:attrName>r</p:attrName>
                                        </p:attrNameLst>
                                      </p:cBhvr>
                                    </p:animRot>
                                    <p:animRot by="-240000">
                                      <p:cBhvr>
                                        <p:cTn id="13" dur="200" fill="hold">
                                          <p:stCondLst>
                                            <p:cond delay="200"/>
                                          </p:stCondLst>
                                        </p:cTn>
                                        <p:tgtEl>
                                          <p:spTgt spid="54"/>
                                        </p:tgtEl>
                                        <p:attrNameLst>
                                          <p:attrName>r</p:attrName>
                                        </p:attrNameLst>
                                      </p:cBhvr>
                                    </p:animRot>
                                    <p:animRot by="240000">
                                      <p:cBhvr>
                                        <p:cTn id="14" dur="200" fill="hold">
                                          <p:stCondLst>
                                            <p:cond delay="400"/>
                                          </p:stCondLst>
                                        </p:cTn>
                                        <p:tgtEl>
                                          <p:spTgt spid="54"/>
                                        </p:tgtEl>
                                        <p:attrNameLst>
                                          <p:attrName>r</p:attrName>
                                        </p:attrNameLst>
                                      </p:cBhvr>
                                    </p:animRot>
                                    <p:animRot by="-240000">
                                      <p:cBhvr>
                                        <p:cTn id="15" dur="200" fill="hold">
                                          <p:stCondLst>
                                            <p:cond delay="600"/>
                                          </p:stCondLst>
                                        </p:cTn>
                                        <p:tgtEl>
                                          <p:spTgt spid="54"/>
                                        </p:tgtEl>
                                        <p:attrNameLst>
                                          <p:attrName>r</p:attrName>
                                        </p:attrNameLst>
                                      </p:cBhvr>
                                    </p:animRot>
                                    <p:animRot by="120000">
                                      <p:cBhvr>
                                        <p:cTn id="16" dur="200" fill="hold">
                                          <p:stCondLst>
                                            <p:cond delay="800"/>
                                          </p:stCondLst>
                                        </p:cTn>
                                        <p:tgtEl>
                                          <p:spTgt spid="54"/>
                                        </p:tgtEl>
                                        <p:attrNameLst>
                                          <p:attrName>r</p:attrName>
                                        </p:attrNameLst>
                                      </p:cBhvr>
                                    </p:animRot>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1"/>
                                        </p:tgtEl>
                                        <p:attrNameLst>
                                          <p:attrName>style.visibility</p:attrName>
                                        </p:attrNameLst>
                                      </p:cBhvr>
                                      <p:to>
                                        <p:strVal val="visible"/>
                                      </p:to>
                                    </p:set>
                                    <p:animEffect transition="in" filter="fade">
                                      <p:cBhvr>
                                        <p:cTn id="21" dur="1000"/>
                                        <p:tgtEl>
                                          <p:spTgt spid="31"/>
                                        </p:tgtEl>
                                      </p:cBhvr>
                                    </p:animEffect>
                                    <p:anim calcmode="lin" valueType="num">
                                      <p:cBhvr>
                                        <p:cTn id="22" dur="1000" fill="hold"/>
                                        <p:tgtEl>
                                          <p:spTgt spid="31"/>
                                        </p:tgtEl>
                                        <p:attrNameLst>
                                          <p:attrName>ppt_x</p:attrName>
                                        </p:attrNameLst>
                                      </p:cBhvr>
                                      <p:tavLst>
                                        <p:tav tm="0">
                                          <p:val>
                                            <p:strVal val="#ppt_x"/>
                                          </p:val>
                                        </p:tav>
                                        <p:tav tm="100000">
                                          <p:val>
                                            <p:strVal val="#ppt_x"/>
                                          </p:val>
                                        </p:tav>
                                      </p:tavLst>
                                    </p:anim>
                                    <p:anim calcmode="lin" valueType="num">
                                      <p:cBhvr>
                                        <p:cTn id="23"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38"/>
                                        </p:tgtEl>
                                        <p:attrNameLst>
                                          <p:attrName>style.visibility</p:attrName>
                                        </p:attrNameLst>
                                      </p:cBhvr>
                                      <p:to>
                                        <p:strVal val="visible"/>
                                      </p:to>
                                    </p:set>
                                    <p:animEffect transition="in" filter="fade">
                                      <p:cBhvr>
                                        <p:cTn id="28" dur="1000"/>
                                        <p:tgtEl>
                                          <p:spTgt spid="38"/>
                                        </p:tgtEl>
                                      </p:cBhvr>
                                    </p:animEffect>
                                    <p:anim calcmode="lin" valueType="num">
                                      <p:cBhvr>
                                        <p:cTn id="29" dur="1000" fill="hold"/>
                                        <p:tgtEl>
                                          <p:spTgt spid="38"/>
                                        </p:tgtEl>
                                        <p:attrNameLst>
                                          <p:attrName>ppt_x</p:attrName>
                                        </p:attrNameLst>
                                      </p:cBhvr>
                                      <p:tavLst>
                                        <p:tav tm="0">
                                          <p:val>
                                            <p:strVal val="#ppt_x"/>
                                          </p:val>
                                        </p:tav>
                                        <p:tav tm="100000">
                                          <p:val>
                                            <p:strVal val="#ppt_x"/>
                                          </p:val>
                                        </p:tav>
                                      </p:tavLst>
                                    </p:anim>
                                    <p:anim calcmode="lin" valueType="num">
                                      <p:cBhvr>
                                        <p:cTn id="30" dur="1000" fill="hold"/>
                                        <p:tgtEl>
                                          <p:spTgt spid="3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101C84F1-91FB-A356-AC59-48CC566A82A2}"/>
              </a:ext>
            </a:extLst>
          </p:cNvPr>
          <p:cNvGrpSpPr/>
          <p:nvPr/>
        </p:nvGrpSpPr>
        <p:grpSpPr>
          <a:xfrm>
            <a:off x="7249336" y="2483615"/>
            <a:ext cx="10261022" cy="4791287"/>
            <a:chOff x="535741" y="1707583"/>
            <a:chExt cx="6840681" cy="3194190"/>
          </a:xfrm>
        </p:grpSpPr>
        <p:grpSp>
          <p:nvGrpSpPr>
            <p:cNvPr id="3" name="Group 2">
              <a:extLst>
                <a:ext uri="{FF2B5EF4-FFF2-40B4-BE49-F238E27FC236}">
                  <a16:creationId xmlns:a16="http://schemas.microsoft.com/office/drawing/2014/main" id="{6027B52B-3FE1-982C-E00A-0F71CFF58808}"/>
                </a:ext>
              </a:extLst>
            </p:cNvPr>
            <p:cNvGrpSpPr/>
            <p:nvPr/>
          </p:nvGrpSpPr>
          <p:grpSpPr>
            <a:xfrm>
              <a:off x="535741" y="2511864"/>
              <a:ext cx="6840681" cy="2389909"/>
              <a:chOff x="5351318" y="4311147"/>
              <a:chExt cx="6840681" cy="2389909"/>
            </a:xfrm>
            <a:solidFill>
              <a:srgbClr val="FFFFCC"/>
            </a:solidFill>
          </p:grpSpPr>
          <p:sp>
            <p:nvSpPr>
              <p:cNvPr id="5" name="Rectangle: Rounded Corners 13">
                <a:extLst>
                  <a:ext uri="{FF2B5EF4-FFF2-40B4-BE49-F238E27FC236}">
                    <a16:creationId xmlns:a16="http://schemas.microsoft.com/office/drawing/2014/main" id="{0A681E09-7CE4-B07C-664E-549C1143BC4C}"/>
                  </a:ext>
                </a:extLst>
              </p:cNvPr>
              <p:cNvSpPr/>
              <p:nvPr/>
            </p:nvSpPr>
            <p:spPr>
              <a:xfrm>
                <a:off x="5351318" y="4311147"/>
                <a:ext cx="6840681" cy="2389909"/>
              </a:xfrm>
              <a:custGeom>
                <a:avLst/>
                <a:gdLst>
                  <a:gd name="connsiteX0" fmla="*/ 0 w 6840681"/>
                  <a:gd name="connsiteY0" fmla="*/ 398326 h 2389909"/>
                  <a:gd name="connsiteX1" fmla="*/ 398326 w 6840681"/>
                  <a:gd name="connsiteY1" fmla="*/ 0 h 2389909"/>
                  <a:gd name="connsiteX2" fmla="*/ 947783 w 6840681"/>
                  <a:gd name="connsiteY2" fmla="*/ 0 h 2389909"/>
                  <a:gd name="connsiteX3" fmla="*/ 1376360 w 6840681"/>
                  <a:gd name="connsiteY3" fmla="*/ 0 h 2389909"/>
                  <a:gd name="connsiteX4" fmla="*/ 1925817 w 6840681"/>
                  <a:gd name="connsiteY4" fmla="*/ 0 h 2389909"/>
                  <a:gd name="connsiteX5" fmla="*/ 2414834 w 6840681"/>
                  <a:gd name="connsiteY5" fmla="*/ 0 h 2389909"/>
                  <a:gd name="connsiteX6" fmla="*/ 2903851 w 6840681"/>
                  <a:gd name="connsiteY6" fmla="*/ 0 h 2389909"/>
                  <a:gd name="connsiteX7" fmla="*/ 3392868 w 6840681"/>
                  <a:gd name="connsiteY7" fmla="*/ 0 h 2389909"/>
                  <a:gd name="connsiteX8" fmla="*/ 3942325 w 6840681"/>
                  <a:gd name="connsiteY8" fmla="*/ 0 h 2389909"/>
                  <a:gd name="connsiteX9" fmla="*/ 4612663 w 6840681"/>
                  <a:gd name="connsiteY9" fmla="*/ 0 h 2389909"/>
                  <a:gd name="connsiteX10" fmla="*/ 5101679 w 6840681"/>
                  <a:gd name="connsiteY10" fmla="*/ 0 h 2389909"/>
                  <a:gd name="connsiteX11" fmla="*/ 5651137 w 6840681"/>
                  <a:gd name="connsiteY11" fmla="*/ 0 h 2389909"/>
                  <a:gd name="connsiteX12" fmla="*/ 6442355 w 6840681"/>
                  <a:gd name="connsiteY12" fmla="*/ 0 h 2389909"/>
                  <a:gd name="connsiteX13" fmla="*/ 6840681 w 6840681"/>
                  <a:gd name="connsiteY13" fmla="*/ 398326 h 2389909"/>
                  <a:gd name="connsiteX14" fmla="*/ 6840681 w 6840681"/>
                  <a:gd name="connsiteY14" fmla="*/ 913479 h 2389909"/>
                  <a:gd name="connsiteX15" fmla="*/ 6840681 w 6840681"/>
                  <a:gd name="connsiteY15" fmla="*/ 1460497 h 2389909"/>
                  <a:gd name="connsiteX16" fmla="*/ 6840681 w 6840681"/>
                  <a:gd name="connsiteY16" fmla="*/ 1991583 h 2389909"/>
                  <a:gd name="connsiteX17" fmla="*/ 6442355 w 6840681"/>
                  <a:gd name="connsiteY17" fmla="*/ 2389909 h 2389909"/>
                  <a:gd name="connsiteX18" fmla="*/ 6013778 w 6840681"/>
                  <a:gd name="connsiteY18" fmla="*/ 2389909 h 2389909"/>
                  <a:gd name="connsiteX19" fmla="*/ 5585202 w 6840681"/>
                  <a:gd name="connsiteY19" fmla="*/ 2389909 h 2389909"/>
                  <a:gd name="connsiteX20" fmla="*/ 4975304 w 6840681"/>
                  <a:gd name="connsiteY20" fmla="*/ 2389909 h 2389909"/>
                  <a:gd name="connsiteX21" fmla="*/ 4607168 w 6840681"/>
                  <a:gd name="connsiteY21" fmla="*/ 2389909 h 2389909"/>
                  <a:gd name="connsiteX22" fmla="*/ 3997271 w 6840681"/>
                  <a:gd name="connsiteY22" fmla="*/ 2389909 h 2389909"/>
                  <a:gd name="connsiteX23" fmla="*/ 3629134 w 6840681"/>
                  <a:gd name="connsiteY23" fmla="*/ 2389909 h 2389909"/>
                  <a:gd name="connsiteX24" fmla="*/ 3200558 w 6840681"/>
                  <a:gd name="connsiteY24" fmla="*/ 2389909 h 2389909"/>
                  <a:gd name="connsiteX25" fmla="*/ 2771981 w 6840681"/>
                  <a:gd name="connsiteY25" fmla="*/ 2389909 h 2389909"/>
                  <a:gd name="connsiteX26" fmla="*/ 2101643 w 6840681"/>
                  <a:gd name="connsiteY26" fmla="*/ 2389909 h 2389909"/>
                  <a:gd name="connsiteX27" fmla="*/ 1552186 w 6840681"/>
                  <a:gd name="connsiteY27" fmla="*/ 2389909 h 2389909"/>
                  <a:gd name="connsiteX28" fmla="*/ 1184050 w 6840681"/>
                  <a:gd name="connsiteY28" fmla="*/ 2389909 h 2389909"/>
                  <a:gd name="connsiteX29" fmla="*/ 398326 w 6840681"/>
                  <a:gd name="connsiteY29" fmla="*/ 2389909 h 2389909"/>
                  <a:gd name="connsiteX30" fmla="*/ 0 w 6840681"/>
                  <a:gd name="connsiteY30" fmla="*/ 1991583 h 2389909"/>
                  <a:gd name="connsiteX31" fmla="*/ 0 w 6840681"/>
                  <a:gd name="connsiteY31" fmla="*/ 1444565 h 2389909"/>
                  <a:gd name="connsiteX32" fmla="*/ 0 w 6840681"/>
                  <a:gd name="connsiteY32" fmla="*/ 897547 h 2389909"/>
                  <a:gd name="connsiteX33" fmla="*/ 0 w 6840681"/>
                  <a:gd name="connsiteY33" fmla="*/ 398326 h 23899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6840681" h="2389909" fill="none" extrusionOk="0">
                    <a:moveTo>
                      <a:pt x="0" y="398326"/>
                    </a:moveTo>
                    <a:cubicBezTo>
                      <a:pt x="-32699" y="137313"/>
                      <a:pt x="195012" y="-23883"/>
                      <a:pt x="398326" y="0"/>
                    </a:cubicBezTo>
                    <a:cubicBezTo>
                      <a:pt x="620597" y="-3382"/>
                      <a:pt x="821234" y="56028"/>
                      <a:pt x="947783" y="0"/>
                    </a:cubicBezTo>
                    <a:cubicBezTo>
                      <a:pt x="1074332" y="-56028"/>
                      <a:pt x="1265363" y="9635"/>
                      <a:pt x="1376360" y="0"/>
                    </a:cubicBezTo>
                    <a:cubicBezTo>
                      <a:pt x="1487357" y="-9635"/>
                      <a:pt x="1681840" y="36547"/>
                      <a:pt x="1925817" y="0"/>
                    </a:cubicBezTo>
                    <a:cubicBezTo>
                      <a:pt x="2169794" y="-36547"/>
                      <a:pt x="2297621" y="6652"/>
                      <a:pt x="2414834" y="0"/>
                    </a:cubicBezTo>
                    <a:cubicBezTo>
                      <a:pt x="2532047" y="-6652"/>
                      <a:pt x="2743943" y="58629"/>
                      <a:pt x="2903851" y="0"/>
                    </a:cubicBezTo>
                    <a:cubicBezTo>
                      <a:pt x="3063759" y="-58629"/>
                      <a:pt x="3204464" y="57041"/>
                      <a:pt x="3392868" y="0"/>
                    </a:cubicBezTo>
                    <a:cubicBezTo>
                      <a:pt x="3581272" y="-57041"/>
                      <a:pt x="3745568" y="12086"/>
                      <a:pt x="3942325" y="0"/>
                    </a:cubicBezTo>
                    <a:cubicBezTo>
                      <a:pt x="4139082" y="-12086"/>
                      <a:pt x="4405620" y="45948"/>
                      <a:pt x="4612663" y="0"/>
                    </a:cubicBezTo>
                    <a:cubicBezTo>
                      <a:pt x="4819706" y="-45948"/>
                      <a:pt x="4911477" y="57763"/>
                      <a:pt x="5101679" y="0"/>
                    </a:cubicBezTo>
                    <a:cubicBezTo>
                      <a:pt x="5291881" y="-57763"/>
                      <a:pt x="5489086" y="55351"/>
                      <a:pt x="5651137" y="0"/>
                    </a:cubicBezTo>
                    <a:cubicBezTo>
                      <a:pt x="5813188" y="-55351"/>
                      <a:pt x="6272526" y="71363"/>
                      <a:pt x="6442355" y="0"/>
                    </a:cubicBezTo>
                    <a:cubicBezTo>
                      <a:pt x="6655476" y="-1065"/>
                      <a:pt x="6818465" y="188256"/>
                      <a:pt x="6840681" y="398326"/>
                    </a:cubicBezTo>
                    <a:cubicBezTo>
                      <a:pt x="6885251" y="604146"/>
                      <a:pt x="6831249" y="698617"/>
                      <a:pt x="6840681" y="913479"/>
                    </a:cubicBezTo>
                    <a:cubicBezTo>
                      <a:pt x="6850113" y="1128341"/>
                      <a:pt x="6775692" y="1304667"/>
                      <a:pt x="6840681" y="1460497"/>
                    </a:cubicBezTo>
                    <a:cubicBezTo>
                      <a:pt x="6905670" y="1616327"/>
                      <a:pt x="6809947" y="1766136"/>
                      <a:pt x="6840681" y="1991583"/>
                    </a:cubicBezTo>
                    <a:cubicBezTo>
                      <a:pt x="6809002" y="2214982"/>
                      <a:pt x="6635969" y="2369946"/>
                      <a:pt x="6442355" y="2389909"/>
                    </a:cubicBezTo>
                    <a:cubicBezTo>
                      <a:pt x="6345436" y="2439630"/>
                      <a:pt x="6227287" y="2347827"/>
                      <a:pt x="6013778" y="2389909"/>
                    </a:cubicBezTo>
                    <a:cubicBezTo>
                      <a:pt x="5800269" y="2431991"/>
                      <a:pt x="5795601" y="2348528"/>
                      <a:pt x="5585202" y="2389909"/>
                    </a:cubicBezTo>
                    <a:cubicBezTo>
                      <a:pt x="5374803" y="2431290"/>
                      <a:pt x="5145117" y="2330119"/>
                      <a:pt x="4975304" y="2389909"/>
                    </a:cubicBezTo>
                    <a:cubicBezTo>
                      <a:pt x="4805491" y="2449699"/>
                      <a:pt x="4727751" y="2354002"/>
                      <a:pt x="4607168" y="2389909"/>
                    </a:cubicBezTo>
                    <a:cubicBezTo>
                      <a:pt x="4486585" y="2425816"/>
                      <a:pt x="4184527" y="2386977"/>
                      <a:pt x="3997271" y="2389909"/>
                    </a:cubicBezTo>
                    <a:cubicBezTo>
                      <a:pt x="3810015" y="2392841"/>
                      <a:pt x="3777415" y="2352413"/>
                      <a:pt x="3629134" y="2389909"/>
                    </a:cubicBezTo>
                    <a:cubicBezTo>
                      <a:pt x="3480853" y="2427405"/>
                      <a:pt x="3343970" y="2357102"/>
                      <a:pt x="3200558" y="2389909"/>
                    </a:cubicBezTo>
                    <a:cubicBezTo>
                      <a:pt x="3057146" y="2422716"/>
                      <a:pt x="2860860" y="2347835"/>
                      <a:pt x="2771981" y="2389909"/>
                    </a:cubicBezTo>
                    <a:cubicBezTo>
                      <a:pt x="2683102" y="2431983"/>
                      <a:pt x="2263391" y="2389788"/>
                      <a:pt x="2101643" y="2389909"/>
                    </a:cubicBezTo>
                    <a:cubicBezTo>
                      <a:pt x="1939895" y="2390030"/>
                      <a:pt x="1756202" y="2387120"/>
                      <a:pt x="1552186" y="2389909"/>
                    </a:cubicBezTo>
                    <a:cubicBezTo>
                      <a:pt x="1348170" y="2392698"/>
                      <a:pt x="1323671" y="2381979"/>
                      <a:pt x="1184050" y="2389909"/>
                    </a:cubicBezTo>
                    <a:cubicBezTo>
                      <a:pt x="1044429" y="2397839"/>
                      <a:pt x="782218" y="2379957"/>
                      <a:pt x="398326" y="2389909"/>
                    </a:cubicBezTo>
                    <a:cubicBezTo>
                      <a:pt x="179727" y="2394970"/>
                      <a:pt x="4175" y="2243377"/>
                      <a:pt x="0" y="1991583"/>
                    </a:cubicBezTo>
                    <a:cubicBezTo>
                      <a:pt x="-57248" y="1878793"/>
                      <a:pt x="45261" y="1613172"/>
                      <a:pt x="0" y="1444565"/>
                    </a:cubicBezTo>
                    <a:cubicBezTo>
                      <a:pt x="-45261" y="1275958"/>
                      <a:pt x="41737" y="1133103"/>
                      <a:pt x="0" y="897547"/>
                    </a:cubicBezTo>
                    <a:cubicBezTo>
                      <a:pt x="-41737" y="661991"/>
                      <a:pt x="33969" y="511586"/>
                      <a:pt x="0" y="398326"/>
                    </a:cubicBezTo>
                    <a:close/>
                  </a:path>
                  <a:path w="6840681" h="2389909" stroke="0" extrusionOk="0">
                    <a:moveTo>
                      <a:pt x="0" y="398326"/>
                    </a:moveTo>
                    <a:cubicBezTo>
                      <a:pt x="28964" y="220397"/>
                      <a:pt x="206306" y="22650"/>
                      <a:pt x="398326" y="0"/>
                    </a:cubicBezTo>
                    <a:cubicBezTo>
                      <a:pt x="721568" y="-77986"/>
                      <a:pt x="747490" y="45628"/>
                      <a:pt x="1068664" y="0"/>
                    </a:cubicBezTo>
                    <a:cubicBezTo>
                      <a:pt x="1389838" y="-45628"/>
                      <a:pt x="1321977" y="24840"/>
                      <a:pt x="1436800" y="0"/>
                    </a:cubicBezTo>
                    <a:cubicBezTo>
                      <a:pt x="1551623" y="-24840"/>
                      <a:pt x="1759575" y="31069"/>
                      <a:pt x="1865377" y="0"/>
                    </a:cubicBezTo>
                    <a:cubicBezTo>
                      <a:pt x="1971179" y="-31069"/>
                      <a:pt x="2110699" y="649"/>
                      <a:pt x="2293953" y="0"/>
                    </a:cubicBezTo>
                    <a:cubicBezTo>
                      <a:pt x="2477207" y="-649"/>
                      <a:pt x="2587687" y="11477"/>
                      <a:pt x="2843410" y="0"/>
                    </a:cubicBezTo>
                    <a:cubicBezTo>
                      <a:pt x="3099133" y="-11477"/>
                      <a:pt x="3263284" y="65734"/>
                      <a:pt x="3453308" y="0"/>
                    </a:cubicBezTo>
                    <a:cubicBezTo>
                      <a:pt x="3643332" y="-65734"/>
                      <a:pt x="3784338" y="49240"/>
                      <a:pt x="3881885" y="0"/>
                    </a:cubicBezTo>
                    <a:cubicBezTo>
                      <a:pt x="3979432" y="-49240"/>
                      <a:pt x="4153783" y="35559"/>
                      <a:pt x="4370901" y="0"/>
                    </a:cubicBezTo>
                    <a:cubicBezTo>
                      <a:pt x="4588019" y="-35559"/>
                      <a:pt x="4733852" y="14561"/>
                      <a:pt x="4859918" y="0"/>
                    </a:cubicBezTo>
                    <a:cubicBezTo>
                      <a:pt x="4985984" y="-14561"/>
                      <a:pt x="5246065" y="37144"/>
                      <a:pt x="5530256" y="0"/>
                    </a:cubicBezTo>
                    <a:cubicBezTo>
                      <a:pt x="5814447" y="-37144"/>
                      <a:pt x="6179390" y="77223"/>
                      <a:pt x="6442355" y="0"/>
                    </a:cubicBezTo>
                    <a:cubicBezTo>
                      <a:pt x="6655433" y="42611"/>
                      <a:pt x="6809682" y="192145"/>
                      <a:pt x="6840681" y="398326"/>
                    </a:cubicBezTo>
                    <a:cubicBezTo>
                      <a:pt x="6859406" y="668793"/>
                      <a:pt x="6806913" y="806782"/>
                      <a:pt x="6840681" y="945344"/>
                    </a:cubicBezTo>
                    <a:cubicBezTo>
                      <a:pt x="6874449" y="1083906"/>
                      <a:pt x="6837582" y="1241587"/>
                      <a:pt x="6840681" y="1492362"/>
                    </a:cubicBezTo>
                    <a:cubicBezTo>
                      <a:pt x="6843780" y="1743137"/>
                      <a:pt x="6831138" y="1882333"/>
                      <a:pt x="6840681" y="1991583"/>
                    </a:cubicBezTo>
                    <a:cubicBezTo>
                      <a:pt x="6838422" y="2204226"/>
                      <a:pt x="6656320" y="2397105"/>
                      <a:pt x="6442355" y="2389909"/>
                    </a:cubicBezTo>
                    <a:cubicBezTo>
                      <a:pt x="6291021" y="2424869"/>
                      <a:pt x="5972527" y="2334569"/>
                      <a:pt x="5832458" y="2389909"/>
                    </a:cubicBezTo>
                    <a:cubicBezTo>
                      <a:pt x="5692389" y="2445249"/>
                      <a:pt x="5629468" y="2360465"/>
                      <a:pt x="5464321" y="2389909"/>
                    </a:cubicBezTo>
                    <a:cubicBezTo>
                      <a:pt x="5299174" y="2419353"/>
                      <a:pt x="5218680" y="2343961"/>
                      <a:pt x="5035745" y="2389909"/>
                    </a:cubicBezTo>
                    <a:cubicBezTo>
                      <a:pt x="4852810" y="2435857"/>
                      <a:pt x="4618485" y="2332848"/>
                      <a:pt x="4486287" y="2389909"/>
                    </a:cubicBezTo>
                    <a:cubicBezTo>
                      <a:pt x="4354089" y="2446970"/>
                      <a:pt x="3990395" y="2355307"/>
                      <a:pt x="3815950" y="2389909"/>
                    </a:cubicBezTo>
                    <a:cubicBezTo>
                      <a:pt x="3641505" y="2424511"/>
                      <a:pt x="3366202" y="2332309"/>
                      <a:pt x="3145612" y="2389909"/>
                    </a:cubicBezTo>
                    <a:cubicBezTo>
                      <a:pt x="2925022" y="2447509"/>
                      <a:pt x="2773842" y="2347078"/>
                      <a:pt x="2475274" y="2389909"/>
                    </a:cubicBezTo>
                    <a:cubicBezTo>
                      <a:pt x="2176706" y="2432740"/>
                      <a:pt x="2079622" y="2319682"/>
                      <a:pt x="1865377" y="2389909"/>
                    </a:cubicBezTo>
                    <a:cubicBezTo>
                      <a:pt x="1651132" y="2460136"/>
                      <a:pt x="1489337" y="2379498"/>
                      <a:pt x="1376360" y="2389909"/>
                    </a:cubicBezTo>
                    <a:cubicBezTo>
                      <a:pt x="1263383" y="2400320"/>
                      <a:pt x="1014094" y="2378823"/>
                      <a:pt x="887343" y="2389909"/>
                    </a:cubicBezTo>
                    <a:cubicBezTo>
                      <a:pt x="760592" y="2400995"/>
                      <a:pt x="498056" y="2348745"/>
                      <a:pt x="398326" y="2389909"/>
                    </a:cubicBezTo>
                    <a:cubicBezTo>
                      <a:pt x="180259" y="2356454"/>
                      <a:pt x="18863" y="2209972"/>
                      <a:pt x="0" y="1991583"/>
                    </a:cubicBezTo>
                    <a:cubicBezTo>
                      <a:pt x="-61222" y="1743759"/>
                      <a:pt x="24757" y="1650417"/>
                      <a:pt x="0" y="1460497"/>
                    </a:cubicBezTo>
                    <a:cubicBezTo>
                      <a:pt x="-24757" y="1270577"/>
                      <a:pt x="1643" y="1138159"/>
                      <a:pt x="0" y="977209"/>
                    </a:cubicBezTo>
                    <a:cubicBezTo>
                      <a:pt x="-1643" y="816259"/>
                      <a:pt x="11637" y="682840"/>
                      <a:pt x="0" y="398326"/>
                    </a:cubicBezTo>
                    <a:close/>
                  </a:path>
                </a:pathLst>
              </a:custGeom>
              <a:grpFill/>
              <a:ln w="38100">
                <a:solidFill>
                  <a:srgbClr val="00B050"/>
                </a:solidFill>
                <a:extLst>
                  <a:ext uri="{C807C97D-BFC1-408E-A445-0C87EB9F89A2}">
                    <ask:lineSketchStyleProps xmlns="" xmlns:ask="http://schemas.microsoft.com/office/drawing/2018/sketchyshapes" sd="1666995049">
                      <a:custGeom>
                        <a:avLst/>
                        <a:gdLst>
                          <a:gd name="connsiteX0" fmla="*/ 0 w 10261022"/>
                          <a:gd name="connsiteY0" fmla="*/ 597489 h 3584865"/>
                          <a:gd name="connsiteX1" fmla="*/ 597489 w 10261022"/>
                          <a:gd name="connsiteY1" fmla="*/ 0 h 3584865"/>
                          <a:gd name="connsiteX2" fmla="*/ 1345438 w 10261022"/>
                          <a:gd name="connsiteY2" fmla="*/ 0 h 3584865"/>
                          <a:gd name="connsiteX3" fmla="*/ 1912065 w 10261022"/>
                          <a:gd name="connsiteY3" fmla="*/ 0 h 3584865"/>
                          <a:gd name="connsiteX4" fmla="*/ 2478693 w 10261022"/>
                          <a:gd name="connsiteY4" fmla="*/ 0 h 3584865"/>
                          <a:gd name="connsiteX5" fmla="*/ 3045321 w 10261022"/>
                          <a:gd name="connsiteY5" fmla="*/ 0 h 3584865"/>
                          <a:gd name="connsiteX6" fmla="*/ 3430628 w 10261022"/>
                          <a:gd name="connsiteY6" fmla="*/ 0 h 3584865"/>
                          <a:gd name="connsiteX7" fmla="*/ 4087916 w 10261022"/>
                          <a:gd name="connsiteY7" fmla="*/ 0 h 3584865"/>
                          <a:gd name="connsiteX8" fmla="*/ 4382562 w 10261022"/>
                          <a:gd name="connsiteY8" fmla="*/ 0 h 3584865"/>
                          <a:gd name="connsiteX9" fmla="*/ 5039851 w 10261022"/>
                          <a:gd name="connsiteY9" fmla="*/ 0 h 3584865"/>
                          <a:gd name="connsiteX10" fmla="*/ 5334497 w 10261022"/>
                          <a:gd name="connsiteY10" fmla="*/ 0 h 3584865"/>
                          <a:gd name="connsiteX11" fmla="*/ 5719804 w 10261022"/>
                          <a:gd name="connsiteY11" fmla="*/ 0 h 3584865"/>
                          <a:gd name="connsiteX12" fmla="*/ 6105111 w 10261022"/>
                          <a:gd name="connsiteY12" fmla="*/ 0 h 3584865"/>
                          <a:gd name="connsiteX13" fmla="*/ 6853059 w 10261022"/>
                          <a:gd name="connsiteY13" fmla="*/ 0 h 3584865"/>
                          <a:gd name="connsiteX14" fmla="*/ 7419687 w 10261022"/>
                          <a:gd name="connsiteY14" fmla="*/ 0 h 3584865"/>
                          <a:gd name="connsiteX15" fmla="*/ 7714334 w 10261022"/>
                          <a:gd name="connsiteY15" fmla="*/ 0 h 3584865"/>
                          <a:gd name="connsiteX16" fmla="*/ 8462282 w 10261022"/>
                          <a:gd name="connsiteY16" fmla="*/ 0 h 3584865"/>
                          <a:gd name="connsiteX17" fmla="*/ 8756929 w 10261022"/>
                          <a:gd name="connsiteY17" fmla="*/ 0 h 3584865"/>
                          <a:gd name="connsiteX18" fmla="*/ 9051575 w 10261022"/>
                          <a:gd name="connsiteY18" fmla="*/ 0 h 3584865"/>
                          <a:gd name="connsiteX19" fmla="*/ 9663533 w 10261022"/>
                          <a:gd name="connsiteY19" fmla="*/ 0 h 3584865"/>
                          <a:gd name="connsiteX20" fmla="*/ 10261022 w 10261022"/>
                          <a:gd name="connsiteY20" fmla="*/ 597489 h 3584865"/>
                          <a:gd name="connsiteX21" fmla="*/ 10261022 w 10261022"/>
                          <a:gd name="connsiteY21" fmla="*/ 1123264 h 3584865"/>
                          <a:gd name="connsiteX22" fmla="*/ 10261022 w 10261022"/>
                          <a:gd name="connsiteY22" fmla="*/ 1768534 h 3584865"/>
                          <a:gd name="connsiteX23" fmla="*/ 10261022 w 10261022"/>
                          <a:gd name="connsiteY23" fmla="*/ 2342107 h 3584865"/>
                          <a:gd name="connsiteX24" fmla="*/ 10261022 w 10261022"/>
                          <a:gd name="connsiteY24" fmla="*/ 2987376 h 3584865"/>
                          <a:gd name="connsiteX25" fmla="*/ 9663533 w 10261022"/>
                          <a:gd name="connsiteY25" fmla="*/ 3584865 h 3584865"/>
                          <a:gd name="connsiteX26" fmla="*/ 9187566 w 10261022"/>
                          <a:gd name="connsiteY26" fmla="*/ 3584865 h 3584865"/>
                          <a:gd name="connsiteX27" fmla="*/ 8802259 w 10261022"/>
                          <a:gd name="connsiteY27" fmla="*/ 3584865 h 3584865"/>
                          <a:gd name="connsiteX28" fmla="*/ 8416952 w 10261022"/>
                          <a:gd name="connsiteY28" fmla="*/ 3584865 h 3584865"/>
                          <a:gd name="connsiteX29" fmla="*/ 8031645 w 10261022"/>
                          <a:gd name="connsiteY29" fmla="*/ 3584865 h 3584865"/>
                          <a:gd name="connsiteX30" fmla="*/ 7736999 w 10261022"/>
                          <a:gd name="connsiteY30" fmla="*/ 3584865 h 3584865"/>
                          <a:gd name="connsiteX31" fmla="*/ 7170371 w 10261022"/>
                          <a:gd name="connsiteY31" fmla="*/ 3584865 h 3584865"/>
                          <a:gd name="connsiteX32" fmla="*/ 6785064 w 10261022"/>
                          <a:gd name="connsiteY32" fmla="*/ 3584865 h 3584865"/>
                          <a:gd name="connsiteX33" fmla="*/ 6399757 w 10261022"/>
                          <a:gd name="connsiteY33" fmla="*/ 3584865 h 3584865"/>
                          <a:gd name="connsiteX34" fmla="*/ 5833129 w 10261022"/>
                          <a:gd name="connsiteY34" fmla="*/ 3584865 h 3584865"/>
                          <a:gd name="connsiteX35" fmla="*/ 5266502 w 10261022"/>
                          <a:gd name="connsiteY35" fmla="*/ 3584865 h 3584865"/>
                          <a:gd name="connsiteX36" fmla="*/ 4609213 w 10261022"/>
                          <a:gd name="connsiteY36" fmla="*/ 3584865 h 3584865"/>
                          <a:gd name="connsiteX37" fmla="*/ 3861265 w 10261022"/>
                          <a:gd name="connsiteY37" fmla="*/ 3584865 h 3584865"/>
                          <a:gd name="connsiteX38" fmla="*/ 3475958 w 10261022"/>
                          <a:gd name="connsiteY38" fmla="*/ 3584865 h 3584865"/>
                          <a:gd name="connsiteX39" fmla="*/ 2909330 w 10261022"/>
                          <a:gd name="connsiteY39" fmla="*/ 3584865 h 3584865"/>
                          <a:gd name="connsiteX40" fmla="*/ 2342702 w 10261022"/>
                          <a:gd name="connsiteY40" fmla="*/ 3584865 h 3584865"/>
                          <a:gd name="connsiteX41" fmla="*/ 1685414 w 10261022"/>
                          <a:gd name="connsiteY41" fmla="*/ 3584865 h 3584865"/>
                          <a:gd name="connsiteX42" fmla="*/ 597489 w 10261022"/>
                          <a:gd name="connsiteY42" fmla="*/ 3584865 h 3584865"/>
                          <a:gd name="connsiteX43" fmla="*/ 0 w 10261022"/>
                          <a:gd name="connsiteY43" fmla="*/ 2987376 h 3584865"/>
                          <a:gd name="connsiteX44" fmla="*/ 0 w 10261022"/>
                          <a:gd name="connsiteY44" fmla="*/ 2366005 h 3584865"/>
                          <a:gd name="connsiteX45" fmla="*/ 0 w 10261022"/>
                          <a:gd name="connsiteY45" fmla="*/ 1744635 h 3584865"/>
                          <a:gd name="connsiteX46" fmla="*/ 0 w 10261022"/>
                          <a:gd name="connsiteY46" fmla="*/ 1194961 h 3584865"/>
                          <a:gd name="connsiteX47" fmla="*/ 0 w 10261022"/>
                          <a:gd name="connsiteY47" fmla="*/ 597489 h 35848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10261022" h="3584865" fill="none" extrusionOk="0">
                            <a:moveTo>
                              <a:pt x="0" y="597489"/>
                            </a:moveTo>
                            <a:cubicBezTo>
                              <a:pt x="-8620" y="245212"/>
                              <a:pt x="294113" y="-78882"/>
                              <a:pt x="597489" y="0"/>
                            </a:cubicBezTo>
                            <a:cubicBezTo>
                              <a:pt x="767387" y="-86583"/>
                              <a:pt x="1044924" y="29895"/>
                              <a:pt x="1345438" y="0"/>
                            </a:cubicBezTo>
                            <a:cubicBezTo>
                              <a:pt x="1645952" y="-29895"/>
                              <a:pt x="1731812" y="44399"/>
                              <a:pt x="1912065" y="0"/>
                            </a:cubicBezTo>
                            <a:cubicBezTo>
                              <a:pt x="2092318" y="-44399"/>
                              <a:pt x="2303802" y="39770"/>
                              <a:pt x="2478693" y="0"/>
                            </a:cubicBezTo>
                            <a:cubicBezTo>
                              <a:pt x="2653584" y="-39770"/>
                              <a:pt x="2774305" y="58714"/>
                              <a:pt x="3045321" y="0"/>
                            </a:cubicBezTo>
                            <a:cubicBezTo>
                              <a:pt x="3316337" y="-58714"/>
                              <a:pt x="3266298" y="22337"/>
                              <a:pt x="3430628" y="0"/>
                            </a:cubicBezTo>
                            <a:cubicBezTo>
                              <a:pt x="3594958" y="-22337"/>
                              <a:pt x="3852264" y="33151"/>
                              <a:pt x="4087916" y="0"/>
                            </a:cubicBezTo>
                            <a:cubicBezTo>
                              <a:pt x="4323568" y="-33151"/>
                              <a:pt x="4279492" y="3225"/>
                              <a:pt x="4382562" y="0"/>
                            </a:cubicBezTo>
                            <a:cubicBezTo>
                              <a:pt x="4485632" y="-3225"/>
                              <a:pt x="4843244" y="68610"/>
                              <a:pt x="5039851" y="0"/>
                            </a:cubicBezTo>
                            <a:cubicBezTo>
                              <a:pt x="5236458" y="-68610"/>
                              <a:pt x="5233805" y="21949"/>
                              <a:pt x="5334497" y="0"/>
                            </a:cubicBezTo>
                            <a:cubicBezTo>
                              <a:pt x="5435189" y="-21949"/>
                              <a:pt x="5588802" y="33408"/>
                              <a:pt x="5719804" y="0"/>
                            </a:cubicBezTo>
                            <a:cubicBezTo>
                              <a:pt x="5850806" y="-33408"/>
                              <a:pt x="5976458" y="26507"/>
                              <a:pt x="6105111" y="0"/>
                            </a:cubicBezTo>
                            <a:cubicBezTo>
                              <a:pt x="6233764" y="-26507"/>
                              <a:pt x="6550347" y="49937"/>
                              <a:pt x="6853059" y="0"/>
                            </a:cubicBezTo>
                            <a:cubicBezTo>
                              <a:pt x="7155771" y="-49937"/>
                              <a:pt x="7211593" y="20035"/>
                              <a:pt x="7419687" y="0"/>
                            </a:cubicBezTo>
                            <a:cubicBezTo>
                              <a:pt x="7627781" y="-20035"/>
                              <a:pt x="7604359" y="14996"/>
                              <a:pt x="7714334" y="0"/>
                            </a:cubicBezTo>
                            <a:cubicBezTo>
                              <a:pt x="7824309" y="-14996"/>
                              <a:pt x="8141288" y="45943"/>
                              <a:pt x="8462282" y="0"/>
                            </a:cubicBezTo>
                            <a:cubicBezTo>
                              <a:pt x="8783276" y="-45943"/>
                              <a:pt x="8624513" y="13606"/>
                              <a:pt x="8756929" y="0"/>
                            </a:cubicBezTo>
                            <a:cubicBezTo>
                              <a:pt x="8889345" y="-13606"/>
                              <a:pt x="8921363" y="24789"/>
                              <a:pt x="9051575" y="0"/>
                            </a:cubicBezTo>
                            <a:cubicBezTo>
                              <a:pt x="9181787" y="-24789"/>
                              <a:pt x="9396194" y="48946"/>
                              <a:pt x="9663533" y="0"/>
                            </a:cubicBezTo>
                            <a:cubicBezTo>
                              <a:pt x="10085259" y="6773"/>
                              <a:pt x="10321182" y="269419"/>
                              <a:pt x="10261022" y="597489"/>
                            </a:cubicBezTo>
                            <a:cubicBezTo>
                              <a:pt x="10270271" y="836567"/>
                              <a:pt x="10246791" y="914307"/>
                              <a:pt x="10261022" y="1123264"/>
                            </a:cubicBezTo>
                            <a:cubicBezTo>
                              <a:pt x="10275253" y="1332221"/>
                              <a:pt x="10239167" y="1584581"/>
                              <a:pt x="10261022" y="1768534"/>
                            </a:cubicBezTo>
                            <a:cubicBezTo>
                              <a:pt x="10282877" y="1952487"/>
                              <a:pt x="10223061" y="2057273"/>
                              <a:pt x="10261022" y="2342107"/>
                            </a:cubicBezTo>
                            <a:cubicBezTo>
                              <a:pt x="10298983" y="2626941"/>
                              <a:pt x="10227186" y="2670226"/>
                              <a:pt x="10261022" y="2987376"/>
                            </a:cubicBezTo>
                            <a:cubicBezTo>
                              <a:pt x="10237484" y="3294206"/>
                              <a:pt x="9964202" y="3612399"/>
                              <a:pt x="9663533" y="3584865"/>
                            </a:cubicBezTo>
                            <a:cubicBezTo>
                              <a:pt x="9464015" y="3614848"/>
                              <a:pt x="9293565" y="3561784"/>
                              <a:pt x="9187566" y="3584865"/>
                            </a:cubicBezTo>
                            <a:cubicBezTo>
                              <a:pt x="9081567" y="3607946"/>
                              <a:pt x="8903113" y="3565852"/>
                              <a:pt x="8802259" y="3584865"/>
                            </a:cubicBezTo>
                            <a:cubicBezTo>
                              <a:pt x="8701405" y="3603878"/>
                              <a:pt x="8590146" y="3571432"/>
                              <a:pt x="8416952" y="3584865"/>
                            </a:cubicBezTo>
                            <a:cubicBezTo>
                              <a:pt x="8243758" y="3598298"/>
                              <a:pt x="8137581" y="3576581"/>
                              <a:pt x="8031645" y="3584865"/>
                            </a:cubicBezTo>
                            <a:cubicBezTo>
                              <a:pt x="7925709" y="3593149"/>
                              <a:pt x="7824134" y="3567550"/>
                              <a:pt x="7736999" y="3584865"/>
                            </a:cubicBezTo>
                            <a:cubicBezTo>
                              <a:pt x="7649864" y="3602180"/>
                              <a:pt x="7350588" y="3533665"/>
                              <a:pt x="7170371" y="3584865"/>
                            </a:cubicBezTo>
                            <a:cubicBezTo>
                              <a:pt x="6990154" y="3636065"/>
                              <a:pt x="6937088" y="3573718"/>
                              <a:pt x="6785064" y="3584865"/>
                            </a:cubicBezTo>
                            <a:cubicBezTo>
                              <a:pt x="6633040" y="3596012"/>
                              <a:pt x="6554605" y="3544205"/>
                              <a:pt x="6399757" y="3584865"/>
                            </a:cubicBezTo>
                            <a:cubicBezTo>
                              <a:pt x="6244909" y="3625525"/>
                              <a:pt x="6010670" y="3571166"/>
                              <a:pt x="5833129" y="3584865"/>
                            </a:cubicBezTo>
                            <a:cubicBezTo>
                              <a:pt x="5655588" y="3598564"/>
                              <a:pt x="5534860" y="3573704"/>
                              <a:pt x="5266502" y="3584865"/>
                            </a:cubicBezTo>
                            <a:cubicBezTo>
                              <a:pt x="4998144" y="3596026"/>
                              <a:pt x="4858241" y="3553142"/>
                              <a:pt x="4609213" y="3584865"/>
                            </a:cubicBezTo>
                            <a:cubicBezTo>
                              <a:pt x="4360185" y="3616588"/>
                              <a:pt x="4120132" y="3536111"/>
                              <a:pt x="3861265" y="3584865"/>
                            </a:cubicBezTo>
                            <a:cubicBezTo>
                              <a:pt x="3602398" y="3633619"/>
                              <a:pt x="3612219" y="3584349"/>
                              <a:pt x="3475958" y="3584865"/>
                            </a:cubicBezTo>
                            <a:cubicBezTo>
                              <a:pt x="3339697" y="3585381"/>
                              <a:pt x="3072906" y="3544322"/>
                              <a:pt x="2909330" y="3584865"/>
                            </a:cubicBezTo>
                            <a:cubicBezTo>
                              <a:pt x="2745754" y="3625408"/>
                              <a:pt x="2465077" y="3549148"/>
                              <a:pt x="2342702" y="3584865"/>
                            </a:cubicBezTo>
                            <a:cubicBezTo>
                              <a:pt x="2220327" y="3620582"/>
                              <a:pt x="1857989" y="3527407"/>
                              <a:pt x="1685414" y="3584865"/>
                            </a:cubicBezTo>
                            <a:cubicBezTo>
                              <a:pt x="1512839" y="3642323"/>
                              <a:pt x="1098279" y="3515941"/>
                              <a:pt x="597489" y="3584865"/>
                            </a:cubicBezTo>
                            <a:cubicBezTo>
                              <a:pt x="234498" y="3570643"/>
                              <a:pt x="33807" y="3292848"/>
                              <a:pt x="0" y="2987376"/>
                            </a:cubicBezTo>
                            <a:cubicBezTo>
                              <a:pt x="-609" y="2710624"/>
                              <a:pt x="70506" y="2593377"/>
                              <a:pt x="0" y="2366005"/>
                            </a:cubicBezTo>
                            <a:cubicBezTo>
                              <a:pt x="-70506" y="2138633"/>
                              <a:pt x="24560" y="2017517"/>
                              <a:pt x="0" y="1744635"/>
                            </a:cubicBezTo>
                            <a:cubicBezTo>
                              <a:pt x="-24560" y="1471753"/>
                              <a:pt x="23622" y="1335108"/>
                              <a:pt x="0" y="1194961"/>
                            </a:cubicBezTo>
                            <a:cubicBezTo>
                              <a:pt x="-23622" y="1054814"/>
                              <a:pt x="69815" y="750023"/>
                              <a:pt x="0" y="597489"/>
                            </a:cubicBezTo>
                            <a:close/>
                          </a:path>
                          <a:path w="10261022" h="3584865" stroke="0" extrusionOk="0">
                            <a:moveTo>
                              <a:pt x="0" y="597489"/>
                            </a:moveTo>
                            <a:cubicBezTo>
                              <a:pt x="18863" y="294898"/>
                              <a:pt x="273663" y="4987"/>
                              <a:pt x="597489" y="0"/>
                            </a:cubicBezTo>
                            <a:cubicBezTo>
                              <a:pt x="835662" y="-37321"/>
                              <a:pt x="987081" y="51267"/>
                              <a:pt x="1345438" y="0"/>
                            </a:cubicBezTo>
                            <a:cubicBezTo>
                              <a:pt x="1703795" y="-51267"/>
                              <a:pt x="1542697" y="24043"/>
                              <a:pt x="1640084" y="0"/>
                            </a:cubicBezTo>
                            <a:cubicBezTo>
                              <a:pt x="1737471" y="-24043"/>
                              <a:pt x="1935891" y="4374"/>
                              <a:pt x="2025391" y="0"/>
                            </a:cubicBezTo>
                            <a:cubicBezTo>
                              <a:pt x="2114891" y="-4374"/>
                              <a:pt x="2287078" y="14107"/>
                              <a:pt x="2410698" y="0"/>
                            </a:cubicBezTo>
                            <a:cubicBezTo>
                              <a:pt x="2534318" y="-14107"/>
                              <a:pt x="2752089" y="10542"/>
                              <a:pt x="2977326" y="0"/>
                            </a:cubicBezTo>
                            <a:cubicBezTo>
                              <a:pt x="3202563" y="-10542"/>
                              <a:pt x="3378008" y="2785"/>
                              <a:pt x="3634614" y="0"/>
                            </a:cubicBezTo>
                            <a:cubicBezTo>
                              <a:pt x="3891220" y="-2785"/>
                              <a:pt x="3937716" y="19926"/>
                              <a:pt x="4019921" y="0"/>
                            </a:cubicBezTo>
                            <a:cubicBezTo>
                              <a:pt x="4102126" y="-19926"/>
                              <a:pt x="4303762" y="26409"/>
                              <a:pt x="4495888" y="0"/>
                            </a:cubicBezTo>
                            <a:cubicBezTo>
                              <a:pt x="4688014" y="-26409"/>
                              <a:pt x="4809236" y="55639"/>
                              <a:pt x="4971855" y="0"/>
                            </a:cubicBezTo>
                            <a:cubicBezTo>
                              <a:pt x="5134474" y="-55639"/>
                              <a:pt x="5404686" y="3801"/>
                              <a:pt x="5719804" y="0"/>
                            </a:cubicBezTo>
                            <a:cubicBezTo>
                              <a:pt x="6034922" y="-3801"/>
                              <a:pt x="6129272" y="16546"/>
                              <a:pt x="6467752" y="0"/>
                            </a:cubicBezTo>
                            <a:cubicBezTo>
                              <a:pt x="6806232" y="-16546"/>
                              <a:pt x="6676254" y="5302"/>
                              <a:pt x="6762399" y="0"/>
                            </a:cubicBezTo>
                            <a:cubicBezTo>
                              <a:pt x="6848544" y="-5302"/>
                              <a:pt x="6958515" y="14950"/>
                              <a:pt x="7057045" y="0"/>
                            </a:cubicBezTo>
                            <a:cubicBezTo>
                              <a:pt x="7155575" y="-14950"/>
                              <a:pt x="7229396" y="11732"/>
                              <a:pt x="7351692" y="0"/>
                            </a:cubicBezTo>
                            <a:cubicBezTo>
                              <a:pt x="7473988" y="-11732"/>
                              <a:pt x="7697792" y="52364"/>
                              <a:pt x="8008980" y="0"/>
                            </a:cubicBezTo>
                            <a:cubicBezTo>
                              <a:pt x="8320168" y="-52364"/>
                              <a:pt x="8251993" y="35400"/>
                              <a:pt x="8394287" y="0"/>
                            </a:cubicBezTo>
                            <a:cubicBezTo>
                              <a:pt x="8536581" y="-35400"/>
                              <a:pt x="8559360" y="18555"/>
                              <a:pt x="8688933" y="0"/>
                            </a:cubicBezTo>
                            <a:cubicBezTo>
                              <a:pt x="8818506" y="-18555"/>
                              <a:pt x="9265792" y="64311"/>
                              <a:pt x="9663533" y="0"/>
                            </a:cubicBezTo>
                            <a:cubicBezTo>
                              <a:pt x="9996475" y="13753"/>
                              <a:pt x="10221884" y="313623"/>
                              <a:pt x="10261022" y="597489"/>
                            </a:cubicBezTo>
                            <a:cubicBezTo>
                              <a:pt x="10291694" y="785283"/>
                              <a:pt x="10193274" y="1022992"/>
                              <a:pt x="10261022" y="1194961"/>
                            </a:cubicBezTo>
                            <a:cubicBezTo>
                              <a:pt x="10328770" y="1366930"/>
                              <a:pt x="10214830" y="1672012"/>
                              <a:pt x="10261022" y="1792433"/>
                            </a:cubicBezTo>
                            <a:cubicBezTo>
                              <a:pt x="10307214" y="1912854"/>
                              <a:pt x="10257737" y="2203489"/>
                              <a:pt x="10261022" y="2437702"/>
                            </a:cubicBezTo>
                            <a:cubicBezTo>
                              <a:pt x="10264307" y="2671915"/>
                              <a:pt x="10200477" y="2861029"/>
                              <a:pt x="10261022" y="2987376"/>
                            </a:cubicBezTo>
                            <a:cubicBezTo>
                              <a:pt x="10262798" y="3309935"/>
                              <a:pt x="9934478" y="3569726"/>
                              <a:pt x="9663533" y="3584865"/>
                            </a:cubicBezTo>
                            <a:cubicBezTo>
                              <a:pt x="9508178" y="3661004"/>
                              <a:pt x="9202212" y="3577061"/>
                              <a:pt x="9006245" y="3584865"/>
                            </a:cubicBezTo>
                            <a:cubicBezTo>
                              <a:pt x="8810278" y="3592669"/>
                              <a:pt x="8628537" y="3566129"/>
                              <a:pt x="8530278" y="3584865"/>
                            </a:cubicBezTo>
                            <a:cubicBezTo>
                              <a:pt x="8432019" y="3603601"/>
                              <a:pt x="8031452" y="3517647"/>
                              <a:pt x="7872989" y="3584865"/>
                            </a:cubicBezTo>
                            <a:cubicBezTo>
                              <a:pt x="7714526" y="3652083"/>
                              <a:pt x="7534045" y="3545078"/>
                              <a:pt x="7397022" y="3584865"/>
                            </a:cubicBezTo>
                            <a:cubicBezTo>
                              <a:pt x="7259999" y="3624652"/>
                              <a:pt x="6882699" y="3539405"/>
                              <a:pt x="6739734" y="3584865"/>
                            </a:cubicBezTo>
                            <a:cubicBezTo>
                              <a:pt x="6596769" y="3630325"/>
                              <a:pt x="6390160" y="3533301"/>
                              <a:pt x="6263767" y="3584865"/>
                            </a:cubicBezTo>
                            <a:cubicBezTo>
                              <a:pt x="6137374" y="3636429"/>
                              <a:pt x="6047747" y="3555442"/>
                              <a:pt x="5969120" y="3584865"/>
                            </a:cubicBezTo>
                            <a:cubicBezTo>
                              <a:pt x="5890493" y="3614288"/>
                              <a:pt x="5748793" y="3581818"/>
                              <a:pt x="5674474" y="3584865"/>
                            </a:cubicBezTo>
                            <a:cubicBezTo>
                              <a:pt x="5600155" y="3587912"/>
                              <a:pt x="5366549" y="3554335"/>
                              <a:pt x="5198506" y="3584865"/>
                            </a:cubicBezTo>
                            <a:cubicBezTo>
                              <a:pt x="5030463" y="3615395"/>
                              <a:pt x="4615142" y="3572203"/>
                              <a:pt x="4450558" y="3584865"/>
                            </a:cubicBezTo>
                            <a:cubicBezTo>
                              <a:pt x="4285974" y="3597527"/>
                              <a:pt x="4032072" y="3521351"/>
                              <a:pt x="3883930" y="3584865"/>
                            </a:cubicBezTo>
                            <a:cubicBezTo>
                              <a:pt x="3735788" y="3648379"/>
                              <a:pt x="3621818" y="3539316"/>
                              <a:pt x="3498623" y="3584865"/>
                            </a:cubicBezTo>
                            <a:cubicBezTo>
                              <a:pt x="3375428" y="3630414"/>
                              <a:pt x="3072430" y="3574293"/>
                              <a:pt x="2931995" y="3584865"/>
                            </a:cubicBezTo>
                            <a:cubicBezTo>
                              <a:pt x="2791560" y="3595437"/>
                              <a:pt x="2612819" y="3535150"/>
                              <a:pt x="2456028" y="3584865"/>
                            </a:cubicBezTo>
                            <a:cubicBezTo>
                              <a:pt x="2299237" y="3634580"/>
                              <a:pt x="2078924" y="3577093"/>
                              <a:pt x="1980061" y="3584865"/>
                            </a:cubicBezTo>
                            <a:cubicBezTo>
                              <a:pt x="1881198" y="3592637"/>
                              <a:pt x="1613537" y="3538076"/>
                              <a:pt x="1504093" y="3584865"/>
                            </a:cubicBezTo>
                            <a:cubicBezTo>
                              <a:pt x="1394649" y="3631654"/>
                              <a:pt x="889234" y="3513228"/>
                              <a:pt x="597489" y="3584865"/>
                            </a:cubicBezTo>
                            <a:cubicBezTo>
                              <a:pt x="246675" y="3634953"/>
                              <a:pt x="-40839" y="3307927"/>
                              <a:pt x="0" y="2987376"/>
                            </a:cubicBezTo>
                            <a:cubicBezTo>
                              <a:pt x="-40236" y="2741203"/>
                              <a:pt x="34903" y="2667956"/>
                              <a:pt x="0" y="2366005"/>
                            </a:cubicBezTo>
                            <a:cubicBezTo>
                              <a:pt x="-34903" y="2064054"/>
                              <a:pt x="29442" y="2027719"/>
                              <a:pt x="0" y="1840230"/>
                            </a:cubicBezTo>
                            <a:cubicBezTo>
                              <a:pt x="-29442" y="1652741"/>
                              <a:pt x="25474" y="1455573"/>
                              <a:pt x="0" y="1218860"/>
                            </a:cubicBezTo>
                            <a:cubicBezTo>
                              <a:pt x="-25474" y="982147"/>
                              <a:pt x="53224" y="780856"/>
                              <a:pt x="0" y="597489"/>
                            </a:cubicBezTo>
                            <a:close/>
                          </a:path>
                        </a:pathLst>
                      </a:custGeom>
                      <ask:type>
                        <ask:lineSketchScribble/>
                      </ask:type>
                    </ask:lineSketchStyleProps>
                  </a:ext>
                </a:extLst>
              </a:ln>
            </p:spPr>
            <p:style>
              <a:lnRef idx="2">
                <a:schemeClr val="accent6"/>
              </a:lnRef>
              <a:fillRef idx="1">
                <a:schemeClr val="lt1"/>
              </a:fillRef>
              <a:effectRef idx="0">
                <a:schemeClr val="accent6"/>
              </a:effectRef>
              <a:fontRef idx="minor">
                <a:schemeClr val="dk1"/>
              </a:fontRef>
            </p:style>
            <p:txBody>
              <a:bodyPr rtlCol="0" anchor="ctr"/>
              <a:lstStyle/>
              <a:p>
                <a:pPr marL="771507" indent="-771507" algn="just" defTabSz="1371566">
                  <a:buFontTx/>
                  <a:buAutoNum type="arabicPeriod"/>
                </a:pPr>
                <a:r>
                  <a:rPr lang="en-US" sz="4800" dirty="0" err="1">
                    <a:solidFill>
                      <a:prstClr val="black"/>
                    </a:solidFill>
                    <a:latin typeface="Calibri"/>
                  </a:rPr>
                  <a:t>Đọc</a:t>
                </a:r>
                <a:r>
                  <a:rPr lang="en-US" sz="4800" dirty="0">
                    <a:solidFill>
                      <a:prstClr val="black"/>
                    </a:solidFill>
                    <a:latin typeface="Calibri"/>
                  </a:rPr>
                  <a:t> </a:t>
                </a:r>
                <a:r>
                  <a:rPr lang="en-US" sz="4800" dirty="0" err="1">
                    <a:solidFill>
                      <a:prstClr val="black"/>
                    </a:solidFill>
                    <a:latin typeface="Calibri"/>
                  </a:rPr>
                  <a:t>đúng</a:t>
                </a:r>
                <a:r>
                  <a:rPr lang="en-US" sz="4800" dirty="0">
                    <a:solidFill>
                      <a:prstClr val="black"/>
                    </a:solidFill>
                    <a:latin typeface="Calibri"/>
                  </a:rPr>
                  <a:t>.</a:t>
                </a:r>
              </a:p>
              <a:p>
                <a:pPr marL="771507" indent="-771507" algn="just" defTabSz="1371566">
                  <a:buFontTx/>
                  <a:buAutoNum type="arabicPeriod"/>
                </a:pPr>
                <a:r>
                  <a:rPr lang="en-US" sz="4800" dirty="0" err="1">
                    <a:solidFill>
                      <a:prstClr val="black"/>
                    </a:solidFill>
                    <a:latin typeface="Calibri"/>
                  </a:rPr>
                  <a:t>Đọc</a:t>
                </a:r>
                <a:r>
                  <a:rPr lang="en-US" sz="4800" dirty="0">
                    <a:solidFill>
                      <a:prstClr val="black"/>
                    </a:solidFill>
                    <a:latin typeface="Calibri"/>
                  </a:rPr>
                  <a:t> to, </a:t>
                </a:r>
                <a:r>
                  <a:rPr lang="en-US" sz="4800" dirty="0" err="1">
                    <a:solidFill>
                      <a:prstClr val="black"/>
                    </a:solidFill>
                    <a:latin typeface="Calibri"/>
                  </a:rPr>
                  <a:t>rõ</a:t>
                </a:r>
                <a:r>
                  <a:rPr lang="en-US" sz="4800" dirty="0">
                    <a:solidFill>
                      <a:prstClr val="black"/>
                    </a:solidFill>
                    <a:latin typeface="Calibri"/>
                  </a:rPr>
                  <a:t>.</a:t>
                </a:r>
              </a:p>
              <a:p>
                <a:pPr marL="771507" indent="-771507" algn="just" defTabSz="1371566">
                  <a:buFontTx/>
                  <a:buAutoNum type="arabicPeriod"/>
                </a:pPr>
                <a:r>
                  <a:rPr lang="en-US" sz="4800" dirty="0" err="1">
                    <a:solidFill>
                      <a:prstClr val="black"/>
                    </a:solidFill>
                    <a:latin typeface="Calibri"/>
                  </a:rPr>
                  <a:t>Đọc</a:t>
                </a:r>
                <a:r>
                  <a:rPr lang="en-US" sz="4800" dirty="0">
                    <a:solidFill>
                      <a:prstClr val="black"/>
                    </a:solidFill>
                    <a:latin typeface="Calibri"/>
                  </a:rPr>
                  <a:t> </a:t>
                </a:r>
                <a:r>
                  <a:rPr lang="en-US" sz="4800" dirty="0" err="1">
                    <a:solidFill>
                      <a:prstClr val="black"/>
                    </a:solidFill>
                    <a:latin typeface="Calibri"/>
                  </a:rPr>
                  <a:t>ngắt</a:t>
                </a:r>
                <a:r>
                  <a:rPr lang="en-US" sz="4800" dirty="0">
                    <a:solidFill>
                      <a:prstClr val="black"/>
                    </a:solidFill>
                    <a:latin typeface="Calibri"/>
                  </a:rPr>
                  <a:t>, </a:t>
                </a:r>
                <a:r>
                  <a:rPr lang="en-US" sz="4800" dirty="0" err="1">
                    <a:solidFill>
                      <a:prstClr val="black"/>
                    </a:solidFill>
                    <a:latin typeface="Calibri"/>
                  </a:rPr>
                  <a:t>nghỉ</a:t>
                </a:r>
                <a:r>
                  <a:rPr lang="en-US" sz="4800" dirty="0">
                    <a:solidFill>
                      <a:prstClr val="black"/>
                    </a:solidFill>
                    <a:latin typeface="Calibri"/>
                  </a:rPr>
                  <a:t> </a:t>
                </a:r>
                <a:r>
                  <a:rPr lang="en-US" sz="4800" dirty="0" err="1">
                    <a:solidFill>
                      <a:prstClr val="black"/>
                    </a:solidFill>
                    <a:latin typeface="Calibri"/>
                  </a:rPr>
                  <a:t>đúng</a:t>
                </a:r>
                <a:r>
                  <a:rPr lang="en-US" sz="4800" dirty="0">
                    <a:solidFill>
                      <a:prstClr val="black"/>
                    </a:solidFill>
                    <a:latin typeface="Calibri"/>
                  </a:rPr>
                  <a:t> </a:t>
                </a:r>
                <a:r>
                  <a:rPr lang="en-US" sz="4800" dirty="0" err="1">
                    <a:solidFill>
                      <a:prstClr val="black"/>
                    </a:solidFill>
                    <a:latin typeface="Calibri"/>
                  </a:rPr>
                  <a:t>chỗ</a:t>
                </a:r>
                <a:r>
                  <a:rPr lang="en-US" sz="4800" dirty="0">
                    <a:solidFill>
                      <a:prstClr val="black"/>
                    </a:solidFill>
                    <a:latin typeface="Calibri"/>
                  </a:rPr>
                  <a:t>.</a:t>
                </a:r>
              </a:p>
            </p:txBody>
          </p:sp>
          <p:grpSp>
            <p:nvGrpSpPr>
              <p:cNvPr id="6" name="Group 5">
                <a:extLst>
                  <a:ext uri="{FF2B5EF4-FFF2-40B4-BE49-F238E27FC236}">
                    <a16:creationId xmlns:a16="http://schemas.microsoft.com/office/drawing/2014/main" id="{3203402D-E625-CBD5-5E05-A98068A0A3F6}"/>
                  </a:ext>
                </a:extLst>
              </p:cNvPr>
              <p:cNvGrpSpPr/>
              <p:nvPr/>
            </p:nvGrpSpPr>
            <p:grpSpPr>
              <a:xfrm>
                <a:off x="7848306" y="4505769"/>
                <a:ext cx="1916933" cy="698087"/>
                <a:chOff x="7938042" y="4498699"/>
                <a:chExt cx="2135833" cy="786591"/>
              </a:xfrm>
              <a:grpFill/>
            </p:grpSpPr>
            <p:pic>
              <p:nvPicPr>
                <p:cNvPr id="15" name="Picture 14" descr="Icon&#10;&#10;Description automatically generated">
                  <a:extLst>
                    <a:ext uri="{FF2B5EF4-FFF2-40B4-BE49-F238E27FC236}">
                      <a16:creationId xmlns:a16="http://schemas.microsoft.com/office/drawing/2014/main" id="{B000575B-3C8E-DC7F-0F1F-725BF8F4D383}"/>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938042" y="4498699"/>
                  <a:ext cx="769440" cy="769442"/>
                </a:xfrm>
                <a:prstGeom prst="rect">
                  <a:avLst/>
                </a:prstGeom>
                <a:grpFill/>
              </p:spPr>
            </p:pic>
            <p:pic>
              <p:nvPicPr>
                <p:cNvPr id="16" name="Picture 15" descr="Icon&#10;&#10;Description automatically generated">
                  <a:extLst>
                    <a:ext uri="{FF2B5EF4-FFF2-40B4-BE49-F238E27FC236}">
                      <a16:creationId xmlns:a16="http://schemas.microsoft.com/office/drawing/2014/main" id="{863346FC-C19F-70F9-CF23-BA3AE1A92834}"/>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614193" y="4515849"/>
                  <a:ext cx="769440" cy="769441"/>
                </a:xfrm>
                <a:prstGeom prst="rect">
                  <a:avLst/>
                </a:prstGeom>
                <a:grpFill/>
              </p:spPr>
            </p:pic>
            <p:pic>
              <p:nvPicPr>
                <p:cNvPr id="17" name="Picture 16" descr="Icon&#10;&#10;Description automatically generated">
                  <a:extLst>
                    <a:ext uri="{FF2B5EF4-FFF2-40B4-BE49-F238E27FC236}">
                      <a16:creationId xmlns:a16="http://schemas.microsoft.com/office/drawing/2014/main" id="{A46D9B35-2D53-D3CB-CB57-EA6CB44E340E}"/>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304434" y="4505856"/>
                  <a:ext cx="769441" cy="769441"/>
                </a:xfrm>
                <a:prstGeom prst="rect">
                  <a:avLst/>
                </a:prstGeom>
                <a:grpFill/>
              </p:spPr>
            </p:pic>
          </p:grpSp>
          <p:grpSp>
            <p:nvGrpSpPr>
              <p:cNvPr id="7" name="Group 6">
                <a:extLst>
                  <a:ext uri="{FF2B5EF4-FFF2-40B4-BE49-F238E27FC236}">
                    <a16:creationId xmlns:a16="http://schemas.microsoft.com/office/drawing/2014/main" id="{DE42F547-BE99-D0FE-A9AE-A0B9D34A1D8C}"/>
                  </a:ext>
                </a:extLst>
              </p:cNvPr>
              <p:cNvGrpSpPr/>
              <p:nvPr/>
            </p:nvGrpSpPr>
            <p:grpSpPr>
              <a:xfrm>
                <a:off x="7843282" y="5133562"/>
                <a:ext cx="1935526" cy="692431"/>
                <a:chOff x="7872868" y="4435004"/>
                <a:chExt cx="2216677" cy="790399"/>
              </a:xfrm>
              <a:grpFill/>
            </p:grpSpPr>
            <p:pic>
              <p:nvPicPr>
                <p:cNvPr id="12" name="Picture 11" descr="Icon&#10;&#10;Description automatically generated">
                  <a:extLst>
                    <a:ext uri="{FF2B5EF4-FFF2-40B4-BE49-F238E27FC236}">
                      <a16:creationId xmlns:a16="http://schemas.microsoft.com/office/drawing/2014/main" id="{CD48DF80-DCCF-25B3-C7F0-CF4E08F063C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72868" y="4435004"/>
                  <a:ext cx="769441" cy="769441"/>
                </a:xfrm>
                <a:prstGeom prst="rect">
                  <a:avLst/>
                </a:prstGeom>
                <a:grpFill/>
              </p:spPr>
            </p:pic>
            <p:pic>
              <p:nvPicPr>
                <p:cNvPr id="13" name="Picture 12" descr="Icon&#10;&#10;Description automatically generated">
                  <a:extLst>
                    <a:ext uri="{FF2B5EF4-FFF2-40B4-BE49-F238E27FC236}">
                      <a16:creationId xmlns:a16="http://schemas.microsoft.com/office/drawing/2014/main" id="{FB6DE1FE-7B6E-AA9C-4416-7B5720B9C88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583409" y="4435004"/>
                  <a:ext cx="769441" cy="769441"/>
                </a:xfrm>
                <a:prstGeom prst="rect">
                  <a:avLst/>
                </a:prstGeom>
                <a:grpFill/>
              </p:spPr>
            </p:pic>
            <p:pic>
              <p:nvPicPr>
                <p:cNvPr id="14" name="Picture 13" descr="Icon&#10;&#10;Description automatically generated">
                  <a:extLst>
                    <a:ext uri="{FF2B5EF4-FFF2-40B4-BE49-F238E27FC236}">
                      <a16:creationId xmlns:a16="http://schemas.microsoft.com/office/drawing/2014/main" id="{227DCAAE-3CE7-C977-4E29-9797C10E7BD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320105" y="4455962"/>
                  <a:ext cx="769440" cy="769441"/>
                </a:xfrm>
                <a:prstGeom prst="rect">
                  <a:avLst/>
                </a:prstGeom>
                <a:grpFill/>
              </p:spPr>
            </p:pic>
          </p:grpSp>
          <p:grpSp>
            <p:nvGrpSpPr>
              <p:cNvPr id="8" name="Group 7">
                <a:extLst>
                  <a:ext uri="{FF2B5EF4-FFF2-40B4-BE49-F238E27FC236}">
                    <a16:creationId xmlns:a16="http://schemas.microsoft.com/office/drawing/2014/main" id="{C7295047-6665-E800-E0BA-70502F9D2AEB}"/>
                  </a:ext>
                </a:extLst>
              </p:cNvPr>
              <p:cNvGrpSpPr/>
              <p:nvPr/>
            </p:nvGrpSpPr>
            <p:grpSpPr>
              <a:xfrm>
                <a:off x="10125528" y="5659583"/>
                <a:ext cx="1915391" cy="682868"/>
                <a:chOff x="7935191" y="4561610"/>
                <a:chExt cx="2134115" cy="769441"/>
              </a:xfrm>
              <a:grpFill/>
            </p:grpSpPr>
            <p:pic>
              <p:nvPicPr>
                <p:cNvPr id="9" name="Picture 8" descr="Icon&#10;&#10;Description automatically generated">
                  <a:extLst>
                    <a:ext uri="{FF2B5EF4-FFF2-40B4-BE49-F238E27FC236}">
                      <a16:creationId xmlns:a16="http://schemas.microsoft.com/office/drawing/2014/main" id="{D50D4022-8177-F388-FFCD-3E945649727C}"/>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935191" y="4561610"/>
                  <a:ext cx="769441" cy="769441"/>
                </a:xfrm>
                <a:prstGeom prst="rect">
                  <a:avLst/>
                </a:prstGeom>
                <a:grpFill/>
              </p:spPr>
            </p:pic>
            <p:pic>
              <p:nvPicPr>
                <p:cNvPr id="10" name="Picture 9" descr="Icon&#10;&#10;Description automatically generated">
                  <a:extLst>
                    <a:ext uri="{FF2B5EF4-FFF2-40B4-BE49-F238E27FC236}">
                      <a16:creationId xmlns:a16="http://schemas.microsoft.com/office/drawing/2014/main" id="{F7153BCD-A5C3-B840-3B1A-18896A6F856D}"/>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617528" y="4561610"/>
                  <a:ext cx="769441" cy="769441"/>
                </a:xfrm>
                <a:prstGeom prst="rect">
                  <a:avLst/>
                </a:prstGeom>
                <a:grpFill/>
              </p:spPr>
            </p:pic>
            <p:pic>
              <p:nvPicPr>
                <p:cNvPr id="11" name="Picture 10" descr="Icon&#10;&#10;Description automatically generated">
                  <a:extLst>
                    <a:ext uri="{FF2B5EF4-FFF2-40B4-BE49-F238E27FC236}">
                      <a16:creationId xmlns:a16="http://schemas.microsoft.com/office/drawing/2014/main" id="{391FE0B3-09E6-C60F-7F37-B1B5ADBCD325}"/>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299865" y="4561610"/>
                  <a:ext cx="769441" cy="769441"/>
                </a:xfrm>
                <a:prstGeom prst="rect">
                  <a:avLst/>
                </a:prstGeom>
                <a:grpFill/>
              </p:spPr>
            </p:pic>
          </p:grpSp>
        </p:grpSp>
        <p:sp>
          <p:nvSpPr>
            <p:cNvPr id="4" name="Rectangle: Rounded Corners 3">
              <a:extLst>
                <a:ext uri="{FF2B5EF4-FFF2-40B4-BE49-F238E27FC236}">
                  <a16:creationId xmlns:a16="http://schemas.microsoft.com/office/drawing/2014/main" id="{D62D7C1F-E4F5-7604-B55D-F3106B9CF455}"/>
                </a:ext>
              </a:extLst>
            </p:cNvPr>
            <p:cNvSpPr/>
            <p:nvPr/>
          </p:nvSpPr>
          <p:spPr>
            <a:xfrm>
              <a:off x="1072294" y="1707583"/>
              <a:ext cx="5275429" cy="1035616"/>
            </a:xfrm>
            <a:prstGeom prst="roundRect">
              <a:avLst>
                <a:gd name="adj" fmla="val 50000"/>
              </a:avLst>
            </a:prstGeom>
            <a:solidFill>
              <a:srgbClr val="FFFFCC"/>
            </a:solidFill>
            <a:ln w="38100">
              <a:solidFill>
                <a:srgbClr val="00B050"/>
              </a:solidFill>
            </a:ln>
          </p:spPr>
          <p:style>
            <a:lnRef idx="2">
              <a:schemeClr val="accent6"/>
            </a:lnRef>
            <a:fillRef idx="1">
              <a:schemeClr val="lt1"/>
            </a:fillRef>
            <a:effectRef idx="0">
              <a:schemeClr val="accent6"/>
            </a:effectRef>
            <a:fontRef idx="minor">
              <a:schemeClr val="dk1"/>
            </a:fontRef>
          </p:style>
          <p:txBody>
            <a:bodyPr rtlCol="0" anchor="ctr"/>
            <a:lstStyle/>
            <a:p>
              <a:pPr algn="ctr" defTabSz="1371566"/>
              <a:r>
                <a:rPr lang="en-US" sz="8100" dirty="0" err="1">
                  <a:solidFill>
                    <a:prstClr val="black"/>
                  </a:solidFill>
                  <a:latin typeface="Calibri"/>
                </a:rPr>
                <a:t>Tiêu</a:t>
              </a:r>
              <a:r>
                <a:rPr lang="en-US" sz="8100" dirty="0">
                  <a:solidFill>
                    <a:prstClr val="black"/>
                  </a:solidFill>
                  <a:latin typeface="Calibri"/>
                </a:rPr>
                <a:t> </a:t>
              </a:r>
              <a:r>
                <a:rPr lang="en-US" sz="8100" dirty="0" err="1">
                  <a:solidFill>
                    <a:prstClr val="black"/>
                  </a:solidFill>
                  <a:latin typeface="Calibri"/>
                </a:rPr>
                <a:t>chí</a:t>
              </a:r>
              <a:r>
                <a:rPr lang="en-US" sz="8100" dirty="0">
                  <a:solidFill>
                    <a:prstClr val="black"/>
                  </a:solidFill>
                  <a:latin typeface="Calibri"/>
                </a:rPr>
                <a:t> </a:t>
              </a:r>
              <a:r>
                <a:rPr lang="en-US" sz="8100" dirty="0" err="1">
                  <a:solidFill>
                    <a:prstClr val="black"/>
                  </a:solidFill>
                  <a:latin typeface="Calibri"/>
                </a:rPr>
                <a:t>đánh</a:t>
              </a:r>
              <a:r>
                <a:rPr lang="en-US" sz="8100" dirty="0">
                  <a:solidFill>
                    <a:prstClr val="black"/>
                  </a:solidFill>
                  <a:latin typeface="Calibri"/>
                </a:rPr>
                <a:t> </a:t>
              </a:r>
              <a:r>
                <a:rPr lang="en-US" sz="8100" dirty="0" err="1">
                  <a:solidFill>
                    <a:prstClr val="black"/>
                  </a:solidFill>
                  <a:latin typeface="Calibri"/>
                </a:rPr>
                <a:t>giá</a:t>
              </a:r>
              <a:endParaRPr lang="en-US" sz="8100" dirty="0">
                <a:solidFill>
                  <a:prstClr val="black"/>
                </a:solidFill>
                <a:latin typeface="Calibri"/>
              </a:endParaRPr>
            </a:p>
          </p:txBody>
        </p:sp>
      </p:grpSp>
      <p:sp>
        <p:nvSpPr>
          <p:cNvPr id="18" name="Rectangle: Rounded Corners 26">
            <a:extLst>
              <a:ext uri="{FF2B5EF4-FFF2-40B4-BE49-F238E27FC236}">
                <a16:creationId xmlns:a16="http://schemas.microsoft.com/office/drawing/2014/main" id="{703FA2BB-BE0E-162A-8BD6-C1C211B1D461}"/>
              </a:ext>
            </a:extLst>
          </p:cNvPr>
          <p:cNvSpPr/>
          <p:nvPr/>
        </p:nvSpPr>
        <p:spPr>
          <a:xfrm>
            <a:off x="7249333" y="600278"/>
            <a:ext cx="9100367" cy="1253220"/>
          </a:xfrm>
          <a:custGeom>
            <a:avLst/>
            <a:gdLst>
              <a:gd name="connsiteX0" fmla="*/ 0 w 6066911"/>
              <a:gd name="connsiteY0" fmla="*/ 316471 h 835480"/>
              <a:gd name="connsiteX1" fmla="*/ 316471 w 6066911"/>
              <a:gd name="connsiteY1" fmla="*/ 0 h 835480"/>
              <a:gd name="connsiteX2" fmla="*/ 832698 w 6066911"/>
              <a:gd name="connsiteY2" fmla="*/ 0 h 835480"/>
              <a:gd name="connsiteX3" fmla="*/ 1403265 w 6066911"/>
              <a:gd name="connsiteY3" fmla="*/ 0 h 835480"/>
              <a:gd name="connsiteX4" fmla="*/ 2028171 w 6066911"/>
              <a:gd name="connsiteY4" fmla="*/ 0 h 835480"/>
              <a:gd name="connsiteX5" fmla="*/ 2707417 w 6066911"/>
              <a:gd name="connsiteY5" fmla="*/ 0 h 835480"/>
              <a:gd name="connsiteX6" fmla="*/ 3441003 w 6066911"/>
              <a:gd name="connsiteY6" fmla="*/ 0 h 835480"/>
              <a:gd name="connsiteX7" fmla="*/ 4228929 w 6066911"/>
              <a:gd name="connsiteY7" fmla="*/ 0 h 835480"/>
              <a:gd name="connsiteX8" fmla="*/ 4799495 w 6066911"/>
              <a:gd name="connsiteY8" fmla="*/ 0 h 835480"/>
              <a:gd name="connsiteX9" fmla="*/ 5750440 w 6066911"/>
              <a:gd name="connsiteY9" fmla="*/ 0 h 835480"/>
              <a:gd name="connsiteX10" fmla="*/ 6066911 w 6066911"/>
              <a:gd name="connsiteY10" fmla="*/ 316471 h 835480"/>
              <a:gd name="connsiteX11" fmla="*/ 6066911 w 6066911"/>
              <a:gd name="connsiteY11" fmla="*/ 519009 h 835480"/>
              <a:gd name="connsiteX12" fmla="*/ 5750440 w 6066911"/>
              <a:gd name="connsiteY12" fmla="*/ 835480 h 835480"/>
              <a:gd name="connsiteX13" fmla="*/ 5016854 w 6066911"/>
              <a:gd name="connsiteY13" fmla="*/ 835480 h 835480"/>
              <a:gd name="connsiteX14" fmla="*/ 4391948 w 6066911"/>
              <a:gd name="connsiteY14" fmla="*/ 835480 h 835480"/>
              <a:gd name="connsiteX15" fmla="*/ 3875721 w 6066911"/>
              <a:gd name="connsiteY15" fmla="*/ 835480 h 835480"/>
              <a:gd name="connsiteX16" fmla="*/ 3305154 w 6066911"/>
              <a:gd name="connsiteY16" fmla="*/ 835480 h 835480"/>
              <a:gd name="connsiteX17" fmla="*/ 2680248 w 6066911"/>
              <a:gd name="connsiteY17" fmla="*/ 835480 h 835480"/>
              <a:gd name="connsiteX18" fmla="*/ 2055341 w 6066911"/>
              <a:gd name="connsiteY18" fmla="*/ 835480 h 835480"/>
              <a:gd name="connsiteX19" fmla="*/ 1484774 w 6066911"/>
              <a:gd name="connsiteY19" fmla="*/ 835480 h 835480"/>
              <a:gd name="connsiteX20" fmla="*/ 316471 w 6066911"/>
              <a:gd name="connsiteY20" fmla="*/ 835480 h 835480"/>
              <a:gd name="connsiteX21" fmla="*/ 0 w 6066911"/>
              <a:gd name="connsiteY21" fmla="*/ 519009 h 835480"/>
              <a:gd name="connsiteX22" fmla="*/ 0 w 6066911"/>
              <a:gd name="connsiteY22" fmla="*/ 316471 h 8354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6066911" h="835480" fill="none" extrusionOk="0">
                <a:moveTo>
                  <a:pt x="0" y="316471"/>
                </a:moveTo>
                <a:cubicBezTo>
                  <a:pt x="-24201" y="122723"/>
                  <a:pt x="102757" y="8172"/>
                  <a:pt x="316471" y="0"/>
                </a:cubicBezTo>
                <a:cubicBezTo>
                  <a:pt x="531062" y="10177"/>
                  <a:pt x="617354" y="19958"/>
                  <a:pt x="832698" y="0"/>
                </a:cubicBezTo>
                <a:cubicBezTo>
                  <a:pt x="1048042" y="-19958"/>
                  <a:pt x="1229949" y="4555"/>
                  <a:pt x="1403265" y="0"/>
                </a:cubicBezTo>
                <a:cubicBezTo>
                  <a:pt x="1576581" y="-4555"/>
                  <a:pt x="1809473" y="-2153"/>
                  <a:pt x="2028171" y="0"/>
                </a:cubicBezTo>
                <a:cubicBezTo>
                  <a:pt x="2246869" y="2153"/>
                  <a:pt x="2422460" y="25562"/>
                  <a:pt x="2707417" y="0"/>
                </a:cubicBezTo>
                <a:cubicBezTo>
                  <a:pt x="2992374" y="-25562"/>
                  <a:pt x="3168223" y="-10839"/>
                  <a:pt x="3441003" y="0"/>
                </a:cubicBezTo>
                <a:cubicBezTo>
                  <a:pt x="3713783" y="10839"/>
                  <a:pt x="3935315" y="-24916"/>
                  <a:pt x="4228929" y="0"/>
                </a:cubicBezTo>
                <a:cubicBezTo>
                  <a:pt x="4522543" y="24916"/>
                  <a:pt x="4606883" y="-9156"/>
                  <a:pt x="4799495" y="0"/>
                </a:cubicBezTo>
                <a:cubicBezTo>
                  <a:pt x="4992107" y="9156"/>
                  <a:pt x="5455939" y="-35392"/>
                  <a:pt x="5750440" y="0"/>
                </a:cubicBezTo>
                <a:cubicBezTo>
                  <a:pt x="5891649" y="6532"/>
                  <a:pt x="6052650" y="174525"/>
                  <a:pt x="6066911" y="316471"/>
                </a:cubicBezTo>
                <a:cubicBezTo>
                  <a:pt x="6060800" y="397825"/>
                  <a:pt x="6075259" y="440342"/>
                  <a:pt x="6066911" y="519009"/>
                </a:cubicBezTo>
                <a:cubicBezTo>
                  <a:pt x="6097815" y="683482"/>
                  <a:pt x="5931626" y="823255"/>
                  <a:pt x="5750440" y="835480"/>
                </a:cubicBezTo>
                <a:cubicBezTo>
                  <a:pt x="5488038" y="842403"/>
                  <a:pt x="5378636" y="846146"/>
                  <a:pt x="5016854" y="835480"/>
                </a:cubicBezTo>
                <a:cubicBezTo>
                  <a:pt x="4655072" y="824814"/>
                  <a:pt x="4556099" y="847477"/>
                  <a:pt x="4391948" y="835480"/>
                </a:cubicBezTo>
                <a:cubicBezTo>
                  <a:pt x="4227797" y="823483"/>
                  <a:pt x="4101919" y="831473"/>
                  <a:pt x="3875721" y="835480"/>
                </a:cubicBezTo>
                <a:cubicBezTo>
                  <a:pt x="3649523" y="839487"/>
                  <a:pt x="3517467" y="852706"/>
                  <a:pt x="3305154" y="835480"/>
                </a:cubicBezTo>
                <a:cubicBezTo>
                  <a:pt x="3092841" y="818254"/>
                  <a:pt x="2810174" y="847768"/>
                  <a:pt x="2680248" y="835480"/>
                </a:cubicBezTo>
                <a:cubicBezTo>
                  <a:pt x="2550322" y="823192"/>
                  <a:pt x="2182821" y="829928"/>
                  <a:pt x="2055341" y="835480"/>
                </a:cubicBezTo>
                <a:cubicBezTo>
                  <a:pt x="1927861" y="841032"/>
                  <a:pt x="1752773" y="830369"/>
                  <a:pt x="1484774" y="835480"/>
                </a:cubicBezTo>
                <a:cubicBezTo>
                  <a:pt x="1216775" y="840591"/>
                  <a:pt x="715509" y="855479"/>
                  <a:pt x="316471" y="835480"/>
                </a:cubicBezTo>
                <a:cubicBezTo>
                  <a:pt x="165213" y="864811"/>
                  <a:pt x="-11233" y="695479"/>
                  <a:pt x="0" y="519009"/>
                </a:cubicBezTo>
                <a:cubicBezTo>
                  <a:pt x="-1867" y="427432"/>
                  <a:pt x="9000" y="399876"/>
                  <a:pt x="0" y="316471"/>
                </a:cubicBezTo>
                <a:close/>
              </a:path>
              <a:path w="6066911" h="835480" stroke="0" extrusionOk="0">
                <a:moveTo>
                  <a:pt x="0" y="316471"/>
                </a:moveTo>
                <a:cubicBezTo>
                  <a:pt x="-823" y="124078"/>
                  <a:pt x="160796" y="10507"/>
                  <a:pt x="316471" y="0"/>
                </a:cubicBezTo>
                <a:cubicBezTo>
                  <a:pt x="596587" y="-32492"/>
                  <a:pt x="928540" y="-26748"/>
                  <a:pt x="1104397" y="0"/>
                </a:cubicBezTo>
                <a:cubicBezTo>
                  <a:pt x="1280254" y="26748"/>
                  <a:pt x="1424276" y="-14573"/>
                  <a:pt x="1620624" y="0"/>
                </a:cubicBezTo>
                <a:cubicBezTo>
                  <a:pt x="1816972" y="14573"/>
                  <a:pt x="1974125" y="-13618"/>
                  <a:pt x="2245530" y="0"/>
                </a:cubicBezTo>
                <a:cubicBezTo>
                  <a:pt x="2516935" y="13618"/>
                  <a:pt x="2733838" y="-12017"/>
                  <a:pt x="2924776" y="0"/>
                </a:cubicBezTo>
                <a:cubicBezTo>
                  <a:pt x="3115714" y="12017"/>
                  <a:pt x="3310524" y="4467"/>
                  <a:pt x="3549683" y="0"/>
                </a:cubicBezTo>
                <a:cubicBezTo>
                  <a:pt x="3788842" y="-4467"/>
                  <a:pt x="4017586" y="18416"/>
                  <a:pt x="4337608" y="0"/>
                </a:cubicBezTo>
                <a:cubicBezTo>
                  <a:pt x="4657630" y="-18416"/>
                  <a:pt x="4706239" y="-1524"/>
                  <a:pt x="4853835" y="0"/>
                </a:cubicBezTo>
                <a:cubicBezTo>
                  <a:pt x="5001431" y="1524"/>
                  <a:pt x="5525273" y="-23643"/>
                  <a:pt x="5750440" y="0"/>
                </a:cubicBezTo>
                <a:cubicBezTo>
                  <a:pt x="5930500" y="593"/>
                  <a:pt x="6068266" y="135464"/>
                  <a:pt x="6066911" y="316471"/>
                </a:cubicBezTo>
                <a:cubicBezTo>
                  <a:pt x="6072304" y="362787"/>
                  <a:pt x="6058354" y="425311"/>
                  <a:pt x="6066911" y="519009"/>
                </a:cubicBezTo>
                <a:cubicBezTo>
                  <a:pt x="6078856" y="726740"/>
                  <a:pt x="5933756" y="825632"/>
                  <a:pt x="5750440" y="835480"/>
                </a:cubicBezTo>
                <a:cubicBezTo>
                  <a:pt x="5527084" y="833100"/>
                  <a:pt x="5401446" y="811549"/>
                  <a:pt x="5179873" y="835480"/>
                </a:cubicBezTo>
                <a:cubicBezTo>
                  <a:pt x="4958300" y="859411"/>
                  <a:pt x="4772341" y="820711"/>
                  <a:pt x="4500627" y="835480"/>
                </a:cubicBezTo>
                <a:cubicBezTo>
                  <a:pt x="4228913" y="850249"/>
                  <a:pt x="4122538" y="830202"/>
                  <a:pt x="3930060" y="835480"/>
                </a:cubicBezTo>
                <a:cubicBezTo>
                  <a:pt x="3737582" y="840758"/>
                  <a:pt x="3426003" y="829345"/>
                  <a:pt x="3196475" y="835480"/>
                </a:cubicBezTo>
                <a:cubicBezTo>
                  <a:pt x="2966948" y="841615"/>
                  <a:pt x="2873208" y="849953"/>
                  <a:pt x="2625908" y="835480"/>
                </a:cubicBezTo>
                <a:cubicBezTo>
                  <a:pt x="2378608" y="821007"/>
                  <a:pt x="2087766" y="846307"/>
                  <a:pt x="1892322" y="835480"/>
                </a:cubicBezTo>
                <a:cubicBezTo>
                  <a:pt x="1696878" y="824653"/>
                  <a:pt x="1512847" y="870990"/>
                  <a:pt x="1158736" y="835480"/>
                </a:cubicBezTo>
                <a:cubicBezTo>
                  <a:pt x="804625" y="799970"/>
                  <a:pt x="506448" y="870720"/>
                  <a:pt x="316471" y="835480"/>
                </a:cubicBezTo>
                <a:cubicBezTo>
                  <a:pt x="155878" y="837778"/>
                  <a:pt x="-8140" y="691728"/>
                  <a:pt x="0" y="519009"/>
                </a:cubicBezTo>
                <a:cubicBezTo>
                  <a:pt x="6245" y="460378"/>
                  <a:pt x="-4754" y="372648"/>
                  <a:pt x="0" y="316471"/>
                </a:cubicBezTo>
                <a:close/>
              </a:path>
            </a:pathLst>
          </a:custGeom>
          <a:solidFill>
            <a:srgbClr val="CCFFFF"/>
          </a:solidFill>
          <a:ln w="38100">
            <a:solidFill>
              <a:srgbClr val="0070C0"/>
            </a:solidFill>
            <a:prstDash val="lgDashDot"/>
            <a:extLst>
              <a:ext uri="{C807C97D-BFC1-408E-A445-0C87EB9F89A2}">
                <ask:lineSketchStyleProps xmlns="" xmlns:ask="http://schemas.microsoft.com/office/drawing/2018/sketchyshapes" sd="3366612962">
                  <a:custGeom>
                    <a:avLst/>
                    <a:gdLst>
                      <a:gd name="connsiteX0" fmla="*/ 0 w 9100367"/>
                      <a:gd name="connsiteY0" fmla="*/ 474707 h 1253220"/>
                      <a:gd name="connsiteX1" fmla="*/ 474707 w 9100367"/>
                      <a:gd name="connsiteY1" fmla="*/ 0 h 1253220"/>
                      <a:gd name="connsiteX2" fmla="*/ 909424 w 9100367"/>
                      <a:gd name="connsiteY2" fmla="*/ 0 h 1253220"/>
                      <a:gd name="connsiteX3" fmla="*/ 1425652 w 9100367"/>
                      <a:gd name="connsiteY3" fmla="*/ 0 h 1253220"/>
                      <a:gd name="connsiteX4" fmla="*/ 1860369 w 9100367"/>
                      <a:gd name="connsiteY4" fmla="*/ 0 h 1253220"/>
                      <a:gd name="connsiteX5" fmla="*/ 2702634 w 9100367"/>
                      <a:gd name="connsiteY5" fmla="*/ 0 h 1253220"/>
                      <a:gd name="connsiteX6" fmla="*/ 3544899 w 9100367"/>
                      <a:gd name="connsiteY6" fmla="*/ 0 h 1253220"/>
                      <a:gd name="connsiteX7" fmla="*/ 4142636 w 9100367"/>
                      <a:gd name="connsiteY7" fmla="*/ 0 h 1253220"/>
                      <a:gd name="connsiteX8" fmla="*/ 4577353 w 9100367"/>
                      <a:gd name="connsiteY8" fmla="*/ 0 h 1253220"/>
                      <a:gd name="connsiteX9" fmla="*/ 5175090 w 9100367"/>
                      <a:gd name="connsiteY9" fmla="*/ 0 h 1253220"/>
                      <a:gd name="connsiteX10" fmla="*/ 5609807 w 9100367"/>
                      <a:gd name="connsiteY10" fmla="*/ 0 h 1253220"/>
                      <a:gd name="connsiteX11" fmla="*/ 6126034 w 9100367"/>
                      <a:gd name="connsiteY11" fmla="*/ 0 h 1253220"/>
                      <a:gd name="connsiteX12" fmla="*/ 6723771 w 9100367"/>
                      <a:gd name="connsiteY12" fmla="*/ 0 h 1253220"/>
                      <a:gd name="connsiteX13" fmla="*/ 7321508 w 9100367"/>
                      <a:gd name="connsiteY13" fmla="*/ 0 h 1253220"/>
                      <a:gd name="connsiteX14" fmla="*/ 7837735 w 9100367"/>
                      <a:gd name="connsiteY14" fmla="*/ 0 h 1253220"/>
                      <a:gd name="connsiteX15" fmla="*/ 8625660 w 9100367"/>
                      <a:gd name="connsiteY15" fmla="*/ 0 h 1253220"/>
                      <a:gd name="connsiteX16" fmla="*/ 9100367 w 9100367"/>
                      <a:gd name="connsiteY16" fmla="*/ 474707 h 1253220"/>
                      <a:gd name="connsiteX17" fmla="*/ 9100367 w 9100367"/>
                      <a:gd name="connsiteY17" fmla="*/ 778513 h 1253220"/>
                      <a:gd name="connsiteX18" fmla="*/ 8625660 w 9100367"/>
                      <a:gd name="connsiteY18" fmla="*/ 1253220 h 1253220"/>
                      <a:gd name="connsiteX19" fmla="*/ 8109433 w 9100367"/>
                      <a:gd name="connsiteY19" fmla="*/ 1253220 h 1253220"/>
                      <a:gd name="connsiteX20" fmla="*/ 7267168 w 9100367"/>
                      <a:gd name="connsiteY20" fmla="*/ 1253220 h 1253220"/>
                      <a:gd name="connsiteX21" fmla="*/ 6832450 w 9100367"/>
                      <a:gd name="connsiteY21" fmla="*/ 1253220 h 1253220"/>
                      <a:gd name="connsiteX22" fmla="*/ 6316223 w 9100367"/>
                      <a:gd name="connsiteY22" fmla="*/ 1253220 h 1253220"/>
                      <a:gd name="connsiteX23" fmla="*/ 5473958 w 9100367"/>
                      <a:gd name="connsiteY23" fmla="*/ 1253220 h 1253220"/>
                      <a:gd name="connsiteX24" fmla="*/ 4876222 w 9100367"/>
                      <a:gd name="connsiteY24" fmla="*/ 1253220 h 1253220"/>
                      <a:gd name="connsiteX25" fmla="*/ 4359995 w 9100367"/>
                      <a:gd name="connsiteY25" fmla="*/ 1253220 h 1253220"/>
                      <a:gd name="connsiteX26" fmla="*/ 3599239 w 9100367"/>
                      <a:gd name="connsiteY26" fmla="*/ 1253220 h 1253220"/>
                      <a:gd name="connsiteX27" fmla="*/ 3083012 w 9100367"/>
                      <a:gd name="connsiteY27" fmla="*/ 1253220 h 1253220"/>
                      <a:gd name="connsiteX28" fmla="*/ 2566785 w 9100367"/>
                      <a:gd name="connsiteY28" fmla="*/ 1253220 h 1253220"/>
                      <a:gd name="connsiteX29" fmla="*/ 2050558 w 9100367"/>
                      <a:gd name="connsiteY29" fmla="*/ 1253220 h 1253220"/>
                      <a:gd name="connsiteX30" fmla="*/ 1534331 w 9100367"/>
                      <a:gd name="connsiteY30" fmla="*/ 1253220 h 1253220"/>
                      <a:gd name="connsiteX31" fmla="*/ 474707 w 9100367"/>
                      <a:gd name="connsiteY31" fmla="*/ 1253220 h 1253220"/>
                      <a:gd name="connsiteX32" fmla="*/ 0 w 9100367"/>
                      <a:gd name="connsiteY32" fmla="*/ 778513 h 1253220"/>
                      <a:gd name="connsiteX33" fmla="*/ 0 w 9100367"/>
                      <a:gd name="connsiteY33" fmla="*/ 474707 h 12532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9100367" h="1253220" fill="none" extrusionOk="0">
                        <a:moveTo>
                          <a:pt x="0" y="474707"/>
                        </a:moveTo>
                        <a:cubicBezTo>
                          <a:pt x="11464" y="211744"/>
                          <a:pt x="160241" y="-10812"/>
                          <a:pt x="474707" y="0"/>
                        </a:cubicBezTo>
                        <a:cubicBezTo>
                          <a:pt x="652144" y="-6242"/>
                          <a:pt x="757747" y="-9268"/>
                          <a:pt x="909424" y="0"/>
                        </a:cubicBezTo>
                        <a:cubicBezTo>
                          <a:pt x="1061101" y="9268"/>
                          <a:pt x="1316549" y="20596"/>
                          <a:pt x="1425652" y="0"/>
                        </a:cubicBezTo>
                        <a:cubicBezTo>
                          <a:pt x="1534755" y="-20596"/>
                          <a:pt x="1648231" y="-15732"/>
                          <a:pt x="1860369" y="0"/>
                        </a:cubicBezTo>
                        <a:cubicBezTo>
                          <a:pt x="2072507" y="15732"/>
                          <a:pt x="2437169" y="23722"/>
                          <a:pt x="2702634" y="0"/>
                        </a:cubicBezTo>
                        <a:cubicBezTo>
                          <a:pt x="2968099" y="-23722"/>
                          <a:pt x="3356074" y="-33237"/>
                          <a:pt x="3544899" y="0"/>
                        </a:cubicBezTo>
                        <a:cubicBezTo>
                          <a:pt x="3733724" y="33237"/>
                          <a:pt x="3941480" y="6621"/>
                          <a:pt x="4142636" y="0"/>
                        </a:cubicBezTo>
                        <a:cubicBezTo>
                          <a:pt x="4343792" y="-6621"/>
                          <a:pt x="4423060" y="10540"/>
                          <a:pt x="4577353" y="0"/>
                        </a:cubicBezTo>
                        <a:cubicBezTo>
                          <a:pt x="4731646" y="-10540"/>
                          <a:pt x="4885366" y="-10725"/>
                          <a:pt x="5175090" y="0"/>
                        </a:cubicBezTo>
                        <a:cubicBezTo>
                          <a:pt x="5464814" y="10725"/>
                          <a:pt x="5407782" y="6907"/>
                          <a:pt x="5609807" y="0"/>
                        </a:cubicBezTo>
                        <a:cubicBezTo>
                          <a:pt x="5811832" y="-6907"/>
                          <a:pt x="5940884" y="-5338"/>
                          <a:pt x="6126034" y="0"/>
                        </a:cubicBezTo>
                        <a:cubicBezTo>
                          <a:pt x="6311184" y="5338"/>
                          <a:pt x="6572890" y="-19230"/>
                          <a:pt x="6723771" y="0"/>
                        </a:cubicBezTo>
                        <a:cubicBezTo>
                          <a:pt x="6874652" y="19230"/>
                          <a:pt x="7199409" y="-14824"/>
                          <a:pt x="7321508" y="0"/>
                        </a:cubicBezTo>
                        <a:cubicBezTo>
                          <a:pt x="7443607" y="14824"/>
                          <a:pt x="7694582" y="5582"/>
                          <a:pt x="7837735" y="0"/>
                        </a:cubicBezTo>
                        <a:cubicBezTo>
                          <a:pt x="7980888" y="-5582"/>
                          <a:pt x="8333141" y="13761"/>
                          <a:pt x="8625660" y="0"/>
                        </a:cubicBezTo>
                        <a:cubicBezTo>
                          <a:pt x="8928653" y="50898"/>
                          <a:pt x="9052049" y="219793"/>
                          <a:pt x="9100367" y="474707"/>
                        </a:cubicBezTo>
                        <a:cubicBezTo>
                          <a:pt x="9094607" y="587969"/>
                          <a:pt x="9093096" y="712566"/>
                          <a:pt x="9100367" y="778513"/>
                        </a:cubicBezTo>
                        <a:cubicBezTo>
                          <a:pt x="9125162" y="996466"/>
                          <a:pt x="8884758" y="1242033"/>
                          <a:pt x="8625660" y="1253220"/>
                        </a:cubicBezTo>
                        <a:cubicBezTo>
                          <a:pt x="8454816" y="1274271"/>
                          <a:pt x="8212794" y="1253674"/>
                          <a:pt x="8109433" y="1253220"/>
                        </a:cubicBezTo>
                        <a:cubicBezTo>
                          <a:pt x="8006072" y="1252766"/>
                          <a:pt x="7651929" y="1289322"/>
                          <a:pt x="7267168" y="1253220"/>
                        </a:cubicBezTo>
                        <a:cubicBezTo>
                          <a:pt x="6882407" y="1217118"/>
                          <a:pt x="6932000" y="1236881"/>
                          <a:pt x="6832450" y="1253220"/>
                        </a:cubicBezTo>
                        <a:cubicBezTo>
                          <a:pt x="6732900" y="1269559"/>
                          <a:pt x="6567458" y="1274859"/>
                          <a:pt x="6316223" y="1253220"/>
                        </a:cubicBezTo>
                        <a:cubicBezTo>
                          <a:pt x="6064988" y="1231581"/>
                          <a:pt x="5839779" y="1267010"/>
                          <a:pt x="5473958" y="1253220"/>
                        </a:cubicBezTo>
                        <a:cubicBezTo>
                          <a:pt x="5108137" y="1239430"/>
                          <a:pt x="5144146" y="1260730"/>
                          <a:pt x="4876222" y="1253220"/>
                        </a:cubicBezTo>
                        <a:cubicBezTo>
                          <a:pt x="4608298" y="1245710"/>
                          <a:pt x="4495124" y="1259410"/>
                          <a:pt x="4359995" y="1253220"/>
                        </a:cubicBezTo>
                        <a:cubicBezTo>
                          <a:pt x="4224866" y="1247030"/>
                          <a:pt x="3841565" y="1272747"/>
                          <a:pt x="3599239" y="1253220"/>
                        </a:cubicBezTo>
                        <a:cubicBezTo>
                          <a:pt x="3356913" y="1233693"/>
                          <a:pt x="3203565" y="1236631"/>
                          <a:pt x="3083012" y="1253220"/>
                        </a:cubicBezTo>
                        <a:cubicBezTo>
                          <a:pt x="2962459" y="1269809"/>
                          <a:pt x="2677090" y="1228893"/>
                          <a:pt x="2566785" y="1253220"/>
                        </a:cubicBezTo>
                        <a:cubicBezTo>
                          <a:pt x="2456480" y="1277547"/>
                          <a:pt x="2213138" y="1233801"/>
                          <a:pt x="2050558" y="1253220"/>
                        </a:cubicBezTo>
                        <a:cubicBezTo>
                          <a:pt x="1887978" y="1272639"/>
                          <a:pt x="1667011" y="1230312"/>
                          <a:pt x="1534331" y="1253220"/>
                        </a:cubicBezTo>
                        <a:cubicBezTo>
                          <a:pt x="1401651" y="1276128"/>
                          <a:pt x="735802" y="1222606"/>
                          <a:pt x="474707" y="1253220"/>
                        </a:cubicBezTo>
                        <a:cubicBezTo>
                          <a:pt x="241958" y="1251980"/>
                          <a:pt x="-51295" y="1005929"/>
                          <a:pt x="0" y="778513"/>
                        </a:cubicBezTo>
                        <a:cubicBezTo>
                          <a:pt x="14356" y="636451"/>
                          <a:pt x="-5432" y="574468"/>
                          <a:pt x="0" y="474707"/>
                        </a:cubicBezTo>
                        <a:close/>
                      </a:path>
                      <a:path w="9100367" h="1253220" stroke="0" extrusionOk="0">
                        <a:moveTo>
                          <a:pt x="0" y="474707"/>
                        </a:moveTo>
                        <a:cubicBezTo>
                          <a:pt x="-1158" y="187735"/>
                          <a:pt x="261614" y="26988"/>
                          <a:pt x="474707" y="0"/>
                        </a:cubicBezTo>
                        <a:cubicBezTo>
                          <a:pt x="793044" y="-16994"/>
                          <a:pt x="967687" y="-6843"/>
                          <a:pt x="1316972" y="0"/>
                        </a:cubicBezTo>
                        <a:cubicBezTo>
                          <a:pt x="1666258" y="6843"/>
                          <a:pt x="1571000" y="-14573"/>
                          <a:pt x="1751690" y="0"/>
                        </a:cubicBezTo>
                        <a:cubicBezTo>
                          <a:pt x="1932380" y="14573"/>
                          <a:pt x="2140616" y="-6782"/>
                          <a:pt x="2349426" y="0"/>
                        </a:cubicBezTo>
                        <a:cubicBezTo>
                          <a:pt x="2558236" y="6782"/>
                          <a:pt x="2837734" y="-12017"/>
                          <a:pt x="3028672" y="0"/>
                        </a:cubicBezTo>
                        <a:cubicBezTo>
                          <a:pt x="3219610" y="12017"/>
                          <a:pt x="3457882" y="-26527"/>
                          <a:pt x="3626409" y="0"/>
                        </a:cubicBezTo>
                        <a:cubicBezTo>
                          <a:pt x="3794936" y="26527"/>
                          <a:pt x="4202532" y="17024"/>
                          <a:pt x="4468674" y="0"/>
                        </a:cubicBezTo>
                        <a:cubicBezTo>
                          <a:pt x="4734816" y="-17024"/>
                          <a:pt x="4771651" y="-13661"/>
                          <a:pt x="4903391" y="0"/>
                        </a:cubicBezTo>
                        <a:cubicBezTo>
                          <a:pt x="5035131" y="13661"/>
                          <a:pt x="5335061" y="20200"/>
                          <a:pt x="5501128" y="0"/>
                        </a:cubicBezTo>
                        <a:cubicBezTo>
                          <a:pt x="5667195" y="-20200"/>
                          <a:pt x="6067281" y="-39485"/>
                          <a:pt x="6343393" y="0"/>
                        </a:cubicBezTo>
                        <a:cubicBezTo>
                          <a:pt x="6619506" y="39485"/>
                          <a:pt x="6759138" y="1936"/>
                          <a:pt x="6941130" y="0"/>
                        </a:cubicBezTo>
                        <a:cubicBezTo>
                          <a:pt x="7123122" y="-1936"/>
                          <a:pt x="7491536" y="11203"/>
                          <a:pt x="7783395" y="0"/>
                        </a:cubicBezTo>
                        <a:cubicBezTo>
                          <a:pt x="8075255" y="-11203"/>
                          <a:pt x="8369230" y="-27678"/>
                          <a:pt x="8625660" y="0"/>
                        </a:cubicBezTo>
                        <a:cubicBezTo>
                          <a:pt x="8874719" y="-1740"/>
                          <a:pt x="9089189" y="239258"/>
                          <a:pt x="9100367" y="474707"/>
                        </a:cubicBezTo>
                        <a:cubicBezTo>
                          <a:pt x="9093364" y="618131"/>
                          <a:pt x="9097126" y="704997"/>
                          <a:pt x="9100367" y="778513"/>
                        </a:cubicBezTo>
                        <a:cubicBezTo>
                          <a:pt x="9109206" y="1055801"/>
                          <a:pt x="8893888" y="1256103"/>
                          <a:pt x="8625660" y="1253220"/>
                        </a:cubicBezTo>
                        <a:cubicBezTo>
                          <a:pt x="8426174" y="1250979"/>
                          <a:pt x="7983317" y="1215819"/>
                          <a:pt x="7783395" y="1253220"/>
                        </a:cubicBezTo>
                        <a:cubicBezTo>
                          <a:pt x="7583473" y="1290621"/>
                          <a:pt x="7215459" y="1255337"/>
                          <a:pt x="7022639" y="1253220"/>
                        </a:cubicBezTo>
                        <a:cubicBezTo>
                          <a:pt x="6829819" y="1251103"/>
                          <a:pt x="6414983" y="1220802"/>
                          <a:pt x="6261884" y="1253220"/>
                        </a:cubicBezTo>
                        <a:cubicBezTo>
                          <a:pt x="6108785" y="1285638"/>
                          <a:pt x="5612905" y="1290015"/>
                          <a:pt x="5419618" y="1253220"/>
                        </a:cubicBezTo>
                        <a:cubicBezTo>
                          <a:pt x="5226331" y="1216425"/>
                          <a:pt x="4886607" y="1279587"/>
                          <a:pt x="4740372" y="1253220"/>
                        </a:cubicBezTo>
                        <a:cubicBezTo>
                          <a:pt x="4594137" y="1226853"/>
                          <a:pt x="4360286" y="1281710"/>
                          <a:pt x="4142636" y="1253220"/>
                        </a:cubicBezTo>
                        <a:cubicBezTo>
                          <a:pt x="3924986" y="1224730"/>
                          <a:pt x="3628367" y="1254218"/>
                          <a:pt x="3300371" y="1253220"/>
                        </a:cubicBezTo>
                        <a:cubicBezTo>
                          <a:pt x="2972376" y="1252222"/>
                          <a:pt x="2750989" y="1258523"/>
                          <a:pt x="2458106" y="1253220"/>
                        </a:cubicBezTo>
                        <a:cubicBezTo>
                          <a:pt x="2165223" y="1247917"/>
                          <a:pt x="2091200" y="1260790"/>
                          <a:pt x="1860369" y="1253220"/>
                        </a:cubicBezTo>
                        <a:cubicBezTo>
                          <a:pt x="1629538" y="1245650"/>
                          <a:pt x="1341465" y="1257578"/>
                          <a:pt x="1181123" y="1253220"/>
                        </a:cubicBezTo>
                        <a:cubicBezTo>
                          <a:pt x="1020781" y="1248862"/>
                          <a:pt x="696318" y="1238529"/>
                          <a:pt x="474707" y="1253220"/>
                        </a:cubicBezTo>
                        <a:cubicBezTo>
                          <a:pt x="270451" y="1264096"/>
                          <a:pt x="-19173" y="1089360"/>
                          <a:pt x="0" y="778513"/>
                        </a:cubicBezTo>
                        <a:cubicBezTo>
                          <a:pt x="3584" y="699372"/>
                          <a:pt x="-1797" y="557357"/>
                          <a:pt x="0" y="474707"/>
                        </a:cubicBezTo>
                        <a:close/>
                      </a:path>
                    </a:pathLst>
                  </a:custGeom>
                  <ask:type>
                    <ask:lineSketchFreehand/>
                  </ask:type>
                </ask:lineSketchStyleProps>
              </a:ext>
            </a:extLst>
          </a:ln>
        </p:spPr>
        <p:style>
          <a:lnRef idx="2">
            <a:schemeClr val="accent6"/>
          </a:lnRef>
          <a:fillRef idx="1">
            <a:schemeClr val="lt1"/>
          </a:fillRef>
          <a:effectRef idx="0">
            <a:schemeClr val="accent6"/>
          </a:effectRef>
          <a:fontRef idx="minor">
            <a:schemeClr val="dk1"/>
          </a:fontRef>
        </p:style>
        <p:txBody>
          <a:bodyPr rtlCol="0" anchor="ctr"/>
          <a:lstStyle/>
          <a:p>
            <a:pPr algn="ctr" defTabSz="1371566"/>
            <a:r>
              <a:rPr lang="en-US" sz="7200" dirty="0" err="1">
                <a:solidFill>
                  <a:srgbClr val="7030A0"/>
                </a:solidFill>
                <a:latin typeface="Calibri"/>
              </a:rPr>
              <a:t>Luyện</a:t>
            </a:r>
            <a:r>
              <a:rPr lang="en-US" sz="7200" dirty="0">
                <a:solidFill>
                  <a:srgbClr val="7030A0"/>
                </a:solidFill>
                <a:latin typeface="Calibri"/>
              </a:rPr>
              <a:t> </a:t>
            </a:r>
            <a:r>
              <a:rPr lang="en-US" sz="7200" dirty="0" err="1">
                <a:solidFill>
                  <a:srgbClr val="7030A0"/>
                </a:solidFill>
                <a:latin typeface="Calibri"/>
              </a:rPr>
              <a:t>đọc</a:t>
            </a:r>
            <a:r>
              <a:rPr lang="en-US" sz="7200" dirty="0">
                <a:solidFill>
                  <a:srgbClr val="7030A0"/>
                </a:solidFill>
                <a:latin typeface="Calibri"/>
              </a:rPr>
              <a:t> </a:t>
            </a:r>
            <a:r>
              <a:rPr lang="en-US" sz="7200" dirty="0" err="1">
                <a:solidFill>
                  <a:srgbClr val="7030A0"/>
                </a:solidFill>
                <a:latin typeface="Calibri"/>
              </a:rPr>
              <a:t>trước</a:t>
            </a:r>
            <a:r>
              <a:rPr lang="en-US" sz="7200" dirty="0">
                <a:solidFill>
                  <a:srgbClr val="7030A0"/>
                </a:solidFill>
                <a:latin typeface="Calibri"/>
              </a:rPr>
              <a:t> </a:t>
            </a:r>
            <a:r>
              <a:rPr lang="en-US" sz="7200" dirty="0" err="1">
                <a:solidFill>
                  <a:srgbClr val="7030A0"/>
                </a:solidFill>
                <a:latin typeface="Calibri"/>
              </a:rPr>
              <a:t>lớp</a:t>
            </a:r>
            <a:endParaRPr lang="en-US" sz="7200" dirty="0">
              <a:solidFill>
                <a:srgbClr val="7030A0"/>
              </a:solidFill>
              <a:latin typeface="Calibri"/>
            </a:endParaRPr>
          </a:p>
        </p:txBody>
      </p:sp>
      <p:pic>
        <p:nvPicPr>
          <p:cNvPr id="19" name="Picture 18">
            <a:extLst>
              <a:ext uri="{FF2B5EF4-FFF2-40B4-BE49-F238E27FC236}">
                <a16:creationId xmlns:a16="http://schemas.microsoft.com/office/drawing/2014/main" id="{226ECA49-D7F0-AF7E-F991-77150E83A476}"/>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26774" y="1120196"/>
            <a:ext cx="6268518" cy="7815389"/>
          </a:xfrm>
          <a:prstGeom prst="rect">
            <a:avLst/>
          </a:prstGeom>
        </p:spPr>
      </p:pic>
    </p:spTree>
    <p:extLst>
      <p:ext uri="{BB962C8B-B14F-4D97-AF65-F5344CB8AC3E}">
        <p14:creationId xmlns:p14="http://schemas.microsoft.com/office/powerpoint/2010/main" val="38692168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fill="hold" grpId="0" nodeType="withEffect">
                                  <p:stCondLst>
                                    <p:cond delay="0"/>
                                  </p:stCondLst>
                                  <p:childTnLst>
                                    <p:animRot by="120000">
                                      <p:cBhvr>
                                        <p:cTn id="6" dur="100" fill="hold">
                                          <p:stCondLst>
                                            <p:cond delay="0"/>
                                          </p:stCondLst>
                                        </p:cTn>
                                        <p:tgtEl>
                                          <p:spTgt spid="18"/>
                                        </p:tgtEl>
                                        <p:attrNameLst>
                                          <p:attrName>r</p:attrName>
                                        </p:attrNameLst>
                                      </p:cBhvr>
                                    </p:animRot>
                                    <p:animRot by="-240000">
                                      <p:cBhvr>
                                        <p:cTn id="7" dur="200" fill="hold">
                                          <p:stCondLst>
                                            <p:cond delay="200"/>
                                          </p:stCondLst>
                                        </p:cTn>
                                        <p:tgtEl>
                                          <p:spTgt spid="18"/>
                                        </p:tgtEl>
                                        <p:attrNameLst>
                                          <p:attrName>r</p:attrName>
                                        </p:attrNameLst>
                                      </p:cBhvr>
                                    </p:animRot>
                                    <p:animRot by="240000">
                                      <p:cBhvr>
                                        <p:cTn id="8" dur="200" fill="hold">
                                          <p:stCondLst>
                                            <p:cond delay="400"/>
                                          </p:stCondLst>
                                        </p:cTn>
                                        <p:tgtEl>
                                          <p:spTgt spid="18"/>
                                        </p:tgtEl>
                                        <p:attrNameLst>
                                          <p:attrName>r</p:attrName>
                                        </p:attrNameLst>
                                      </p:cBhvr>
                                    </p:animRot>
                                    <p:animRot by="-240000">
                                      <p:cBhvr>
                                        <p:cTn id="9" dur="200" fill="hold">
                                          <p:stCondLst>
                                            <p:cond delay="600"/>
                                          </p:stCondLst>
                                        </p:cTn>
                                        <p:tgtEl>
                                          <p:spTgt spid="18"/>
                                        </p:tgtEl>
                                        <p:attrNameLst>
                                          <p:attrName>r</p:attrName>
                                        </p:attrNameLst>
                                      </p:cBhvr>
                                    </p:animRot>
                                    <p:animRot by="120000">
                                      <p:cBhvr>
                                        <p:cTn id="10" dur="200" fill="hold">
                                          <p:stCondLst>
                                            <p:cond delay="800"/>
                                          </p:stCondLst>
                                        </p:cTn>
                                        <p:tgtEl>
                                          <p:spTgt spid="18"/>
                                        </p:tgtEl>
                                        <p:attrNameLst>
                                          <p:attrName>r</p:attrName>
                                        </p:attrNameLst>
                                      </p:cBhvr>
                                    </p:animRot>
                                  </p:childTnLst>
                                </p:cTn>
                              </p:par>
                            </p:childTnLst>
                          </p:cTn>
                        </p:par>
                      </p:childTnLst>
                    </p:cTn>
                  </p:par>
                  <p:par>
                    <p:cTn id="11" fill="hold">
                      <p:stCondLst>
                        <p:cond delay="indefinite"/>
                      </p:stCondLst>
                      <p:childTnLst>
                        <p:par>
                          <p:cTn id="12" fill="hold">
                            <p:stCondLst>
                              <p:cond delay="0"/>
                            </p:stCondLst>
                            <p:childTnLst>
                              <p:par>
                                <p:cTn id="13" presetID="42" presetClass="entr" presetSubtype="0" fill="hold" nodeType="click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fade">
                                      <p:cBhvr>
                                        <p:cTn id="15" dur="1000"/>
                                        <p:tgtEl>
                                          <p:spTgt spid="2"/>
                                        </p:tgtEl>
                                      </p:cBhvr>
                                    </p:animEffect>
                                    <p:anim calcmode="lin" valueType="num">
                                      <p:cBhvr>
                                        <p:cTn id="16" dur="1000" fill="hold"/>
                                        <p:tgtEl>
                                          <p:spTgt spid="2"/>
                                        </p:tgtEl>
                                        <p:attrNameLst>
                                          <p:attrName>ppt_x</p:attrName>
                                        </p:attrNameLst>
                                      </p:cBhvr>
                                      <p:tavLst>
                                        <p:tav tm="0">
                                          <p:val>
                                            <p:strVal val="#ppt_x"/>
                                          </p:val>
                                        </p:tav>
                                        <p:tav tm="100000">
                                          <p:val>
                                            <p:strVal val="#ppt_x"/>
                                          </p:val>
                                        </p:tav>
                                      </p:tavLst>
                                    </p:anim>
                                    <p:anim calcmode="lin" valueType="num">
                                      <p:cBhvr>
                                        <p:cTn id="17"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그래픽 48">
            <a:extLst>
              <a:ext uri="{FF2B5EF4-FFF2-40B4-BE49-F238E27FC236}">
                <a16:creationId xmlns:a16="http://schemas.microsoft.com/office/drawing/2014/main" id="{AC06A4B2-CB4B-6EB1-E0F8-9079312971E7}"/>
              </a:ext>
            </a:extLst>
          </p:cNvPr>
          <p:cNvPicPr>
            <a:picLocks noChangeAspect="1"/>
          </p:cNvPicPr>
          <p:nvPr/>
        </p:nvPicPr>
        <p:blipFill>
          <a:blip r:embed="rId2">
            <a:extLst>
              <a:ext uri="{96DAC541-7B7A-43D3-8B79-37D633B846F1}">
                <asvg:svgBlip xmlns="" xmlns:asvg="http://schemas.microsoft.com/office/drawing/2016/SVG/main" r:embed="rId3"/>
              </a:ext>
            </a:extLst>
          </a:blip>
          <a:stretch>
            <a:fillRect/>
          </a:stretch>
        </p:blipFill>
        <p:spPr>
          <a:xfrm flipH="1" flipV="1">
            <a:off x="13888958" y="8777844"/>
            <a:ext cx="4324209" cy="2677965"/>
          </a:xfrm>
          <a:prstGeom prst="rect">
            <a:avLst/>
          </a:prstGeom>
        </p:spPr>
      </p:pic>
      <p:pic>
        <p:nvPicPr>
          <p:cNvPr id="11" name="그래픽 29">
            <a:extLst>
              <a:ext uri="{FF2B5EF4-FFF2-40B4-BE49-F238E27FC236}">
                <a16:creationId xmlns:a16="http://schemas.microsoft.com/office/drawing/2014/main" id="{958410D9-7481-325C-AE12-EECE18B55C5B}"/>
              </a:ext>
            </a:extLst>
          </p:cNvPr>
          <p:cNvPicPr>
            <a:picLocks noChangeAspect="1"/>
          </p:cNvPicPr>
          <p:nvPr/>
        </p:nvPicPr>
        <p:blipFill>
          <a:blip r:embed="rId4">
            <a:extLst>
              <a:ext uri="{96DAC541-7B7A-43D3-8B79-37D633B846F1}">
                <asvg:svgBlip xmlns="" xmlns:asvg="http://schemas.microsoft.com/office/drawing/2016/SVG/main" r:embed="rId5"/>
              </a:ext>
            </a:extLst>
          </a:blip>
          <a:stretch>
            <a:fillRect/>
          </a:stretch>
        </p:blipFill>
        <p:spPr>
          <a:xfrm>
            <a:off x="13213075" y="10647450"/>
            <a:ext cx="383525" cy="383525"/>
          </a:xfrm>
          <a:prstGeom prst="rect">
            <a:avLst/>
          </a:prstGeom>
        </p:spPr>
      </p:pic>
      <p:grpSp>
        <p:nvGrpSpPr>
          <p:cNvPr id="12" name="Group 11">
            <a:extLst>
              <a:ext uri="{FF2B5EF4-FFF2-40B4-BE49-F238E27FC236}">
                <a16:creationId xmlns:a16="http://schemas.microsoft.com/office/drawing/2014/main" id="{D0F40E6D-B5DA-AC19-01DD-2E39C49E283C}"/>
              </a:ext>
            </a:extLst>
          </p:cNvPr>
          <p:cNvGrpSpPr/>
          <p:nvPr/>
        </p:nvGrpSpPr>
        <p:grpSpPr>
          <a:xfrm>
            <a:off x="2677227" y="1958496"/>
            <a:ext cx="14866494" cy="2556233"/>
            <a:chOff x="3504719" y="2951146"/>
            <a:chExt cx="5164987" cy="1057480"/>
          </a:xfrm>
        </p:grpSpPr>
        <p:pic>
          <p:nvPicPr>
            <p:cNvPr id="13" name="Picture 12">
              <a:extLst>
                <a:ext uri="{FF2B5EF4-FFF2-40B4-BE49-F238E27FC236}">
                  <a16:creationId xmlns:a16="http://schemas.microsoft.com/office/drawing/2014/main" id="{23C59907-6898-FE31-B44D-8DD698E5E259}"/>
                </a:ext>
              </a:extLst>
            </p:cNvPr>
            <p:cNvPicPr>
              <a:picLocks noChangeAspect="1"/>
            </p:cNvPicPr>
            <p:nvPr/>
          </p:nvPicPr>
          <p:blipFill rotWithShape="1">
            <a:blip r:embed="rId6" cstate="print">
              <a:duotone>
                <a:schemeClr val="accent3">
                  <a:shade val="45000"/>
                  <a:satMod val="135000"/>
                </a:schemeClr>
                <a:prstClr val="white"/>
              </a:duotone>
              <a:extLst>
                <a:ext uri="{28A0092B-C50C-407E-A947-70E740481C1C}">
                  <a14:useLocalDpi xmlns:a14="http://schemas.microsoft.com/office/drawing/2010/main" val="0"/>
                </a:ext>
              </a:extLst>
            </a:blip>
            <a:srcRect l="-1" t="25923" r="1764" b="21600"/>
            <a:stretch>
              <a:fillRect/>
            </a:stretch>
          </p:blipFill>
          <p:spPr>
            <a:xfrm flipH="1">
              <a:off x="3504719" y="2951146"/>
              <a:ext cx="5164987" cy="1057480"/>
            </a:xfrm>
            <a:prstGeom prst="rect">
              <a:avLst/>
            </a:prstGeom>
          </p:spPr>
        </p:pic>
        <p:sp>
          <p:nvSpPr>
            <p:cNvPr id="14" name="TextBox 13">
              <a:extLst>
                <a:ext uri="{FF2B5EF4-FFF2-40B4-BE49-F238E27FC236}">
                  <a16:creationId xmlns:a16="http://schemas.microsoft.com/office/drawing/2014/main" id="{8B68305E-BB28-440C-9AB7-A9EAECA8CBFD}"/>
                </a:ext>
              </a:extLst>
            </p:cNvPr>
            <p:cNvSpPr txBox="1"/>
            <p:nvPr/>
          </p:nvSpPr>
          <p:spPr>
            <a:xfrm>
              <a:off x="4189484" y="3196960"/>
              <a:ext cx="3732697" cy="490088"/>
            </a:xfrm>
            <a:prstGeom prst="rect">
              <a:avLst/>
            </a:prstGeom>
            <a:noFill/>
          </p:spPr>
          <p:txBody>
            <a:bodyPr wrap="square" rtlCol="0">
              <a:spAutoFit/>
            </a:bodyPr>
            <a:lstStyle/>
            <a:p>
              <a:pPr algn="just" defTabSz="1371600">
                <a:lnSpc>
                  <a:spcPct val="150000"/>
                </a:lnSpc>
              </a:pPr>
              <a:r>
                <a:rPr lang="nl-NL" sz="5400" i="1" dirty="0">
                  <a:solidFill>
                    <a:srgbClr val="000000"/>
                  </a:solidFill>
                  <a:latin typeface="Cambria" panose="02040503050406030204" pitchFamily="18" charset="0"/>
                  <a:ea typeface="Cambria" panose="02040503050406030204" pitchFamily="18" charset="0"/>
                  <a:cs typeface="Times New Roman" panose="02020603050405020304" pitchFamily="18" charset="0"/>
                </a:rPr>
                <a:t>thuyền nhỏ, không có mái che</a:t>
              </a:r>
              <a:endParaRPr lang="en-US" sz="5400" dirty="0">
                <a:solidFill>
                  <a:prstClr val="black"/>
                </a:solidFill>
                <a:latin typeface="Cambria" panose="02040503050406030204" pitchFamily="18" charset="0"/>
                <a:ea typeface="Cambria" panose="02040503050406030204" pitchFamily="18" charset="0"/>
                <a:cs typeface="Times New Roman" panose="02020603050405020304" pitchFamily="18" charset="0"/>
              </a:endParaRPr>
            </a:p>
          </p:txBody>
        </p:sp>
      </p:grpSp>
      <p:sp>
        <p:nvSpPr>
          <p:cNvPr id="15" name="Oval 14">
            <a:extLst>
              <a:ext uri="{FF2B5EF4-FFF2-40B4-BE49-F238E27FC236}">
                <a16:creationId xmlns:a16="http://schemas.microsoft.com/office/drawing/2014/main" id="{D48E24F3-06B6-BA2A-864D-7221C53605FC}"/>
              </a:ext>
            </a:extLst>
          </p:cNvPr>
          <p:cNvSpPr/>
          <p:nvPr/>
        </p:nvSpPr>
        <p:spPr>
          <a:xfrm>
            <a:off x="1259960" y="1950134"/>
            <a:ext cx="3151449" cy="2242593"/>
          </a:xfrm>
          <a:prstGeom prst="ellipse">
            <a:avLst/>
          </a:prstGeom>
          <a:solidFill>
            <a:schemeClr val="accent2">
              <a:lumMod val="50000"/>
            </a:schemeClr>
          </a:solidFill>
          <a:ln>
            <a:solidFill>
              <a:srgbClr val="EBC69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371600">
              <a:defRPr/>
            </a:pPr>
            <a:r>
              <a:rPr lang="en-US" sz="5400" b="1" dirty="0" err="1">
                <a:solidFill>
                  <a:prstClr val="white"/>
                </a:solidFill>
                <a:latin typeface="Cambria" panose="02040503050406030204" pitchFamily="18" charset="0"/>
                <a:ea typeface="Cambria" panose="02040503050406030204" pitchFamily="18" charset="0"/>
              </a:rPr>
              <a:t>xuồng</a:t>
            </a:r>
            <a:endParaRPr lang="en-US" sz="5400" b="1" dirty="0">
              <a:solidFill>
                <a:prstClr val="white"/>
              </a:solidFill>
              <a:latin typeface="Cambria" panose="02040503050406030204" pitchFamily="18" charset="0"/>
              <a:ea typeface="Cambria" panose="02040503050406030204" pitchFamily="18" charset="0"/>
            </a:endParaRPr>
          </a:p>
        </p:txBody>
      </p:sp>
      <p:pic>
        <p:nvPicPr>
          <p:cNvPr id="16" name="Picture 15">
            <a:extLst>
              <a:ext uri="{FF2B5EF4-FFF2-40B4-BE49-F238E27FC236}">
                <a16:creationId xmlns:a16="http://schemas.microsoft.com/office/drawing/2014/main" id="{B8B95DD8-1988-E143-6677-1FA30260CB38}"/>
              </a:ext>
            </a:extLst>
          </p:cNvPr>
          <p:cNvPicPr>
            <a:picLocks noChangeAspect="1"/>
          </p:cNvPicPr>
          <p:nvPr/>
        </p:nvPicPr>
        <p:blipFill>
          <a:blip r:embed="rId7"/>
          <a:stretch>
            <a:fillRect/>
          </a:stretch>
        </p:blipFill>
        <p:spPr>
          <a:xfrm>
            <a:off x="3526785" y="-169054"/>
            <a:ext cx="11833362" cy="2414225"/>
          </a:xfrm>
          <a:prstGeom prst="rect">
            <a:avLst/>
          </a:prstGeom>
        </p:spPr>
      </p:pic>
      <p:pic>
        <p:nvPicPr>
          <p:cNvPr id="1026" name="Picture 2" descr="Về miền Tây trải nghiệm du lịch xuồng chèo | Báo Dân tộc và Phát triển">
            <a:extLst>
              <a:ext uri="{FF2B5EF4-FFF2-40B4-BE49-F238E27FC236}">
                <a16:creationId xmlns:a16="http://schemas.microsoft.com/office/drawing/2014/main" id="{9867C902-4356-DCA4-E36F-4FE9767C3E09}"/>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257800" y="4457700"/>
            <a:ext cx="7637004" cy="56007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481415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2" presetClass="entr" presetSubtype="4" fill="hold" nodeType="click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wipe(down)">
                                      <p:cBhvr>
                                        <p:cTn id="11" dur="500"/>
                                        <p:tgtEl>
                                          <p:spTgt spid="12"/>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4" fill="hold" nodeType="clickEffect">
                                  <p:stCondLst>
                                    <p:cond delay="0"/>
                                  </p:stCondLst>
                                  <p:childTnLst>
                                    <p:set>
                                      <p:cBhvr>
                                        <p:cTn id="15" dur="1" fill="hold">
                                          <p:stCondLst>
                                            <p:cond delay="0"/>
                                          </p:stCondLst>
                                        </p:cTn>
                                        <p:tgtEl>
                                          <p:spTgt spid="1026"/>
                                        </p:tgtEl>
                                        <p:attrNameLst>
                                          <p:attrName>style.visibility</p:attrName>
                                        </p:attrNameLst>
                                      </p:cBhvr>
                                      <p:to>
                                        <p:strVal val="visible"/>
                                      </p:to>
                                    </p:set>
                                    <p:animEffect transition="in" filter="wipe(down)">
                                      <p:cBhvr>
                                        <p:cTn id="16" dur="500"/>
                                        <p:tgtEl>
                                          <p:spTgt spid="10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그래픽 48">
            <a:extLst>
              <a:ext uri="{FF2B5EF4-FFF2-40B4-BE49-F238E27FC236}">
                <a16:creationId xmlns:a16="http://schemas.microsoft.com/office/drawing/2014/main" id="{AC06A4B2-CB4B-6EB1-E0F8-9079312971E7}"/>
              </a:ext>
            </a:extLst>
          </p:cNvPr>
          <p:cNvPicPr>
            <a:picLocks noChangeAspect="1"/>
          </p:cNvPicPr>
          <p:nvPr/>
        </p:nvPicPr>
        <p:blipFill>
          <a:blip r:embed="rId2">
            <a:extLst>
              <a:ext uri="{96DAC541-7B7A-43D3-8B79-37D633B846F1}">
                <asvg:svgBlip xmlns="" xmlns:asvg="http://schemas.microsoft.com/office/drawing/2016/SVG/main" r:embed="rId3"/>
              </a:ext>
            </a:extLst>
          </a:blip>
          <a:stretch>
            <a:fillRect/>
          </a:stretch>
        </p:blipFill>
        <p:spPr>
          <a:xfrm flipH="1" flipV="1">
            <a:off x="13888958" y="8777844"/>
            <a:ext cx="4324209" cy="2677965"/>
          </a:xfrm>
          <a:prstGeom prst="rect">
            <a:avLst/>
          </a:prstGeom>
        </p:spPr>
      </p:pic>
      <p:pic>
        <p:nvPicPr>
          <p:cNvPr id="11" name="그래픽 29">
            <a:extLst>
              <a:ext uri="{FF2B5EF4-FFF2-40B4-BE49-F238E27FC236}">
                <a16:creationId xmlns:a16="http://schemas.microsoft.com/office/drawing/2014/main" id="{958410D9-7481-325C-AE12-EECE18B55C5B}"/>
              </a:ext>
            </a:extLst>
          </p:cNvPr>
          <p:cNvPicPr>
            <a:picLocks noChangeAspect="1"/>
          </p:cNvPicPr>
          <p:nvPr/>
        </p:nvPicPr>
        <p:blipFill>
          <a:blip r:embed="rId4">
            <a:extLst>
              <a:ext uri="{96DAC541-7B7A-43D3-8B79-37D633B846F1}">
                <asvg:svgBlip xmlns="" xmlns:asvg="http://schemas.microsoft.com/office/drawing/2016/SVG/main" r:embed="rId5"/>
              </a:ext>
            </a:extLst>
          </a:blip>
          <a:stretch>
            <a:fillRect/>
          </a:stretch>
        </p:blipFill>
        <p:spPr>
          <a:xfrm>
            <a:off x="13213075" y="10647450"/>
            <a:ext cx="383525" cy="383525"/>
          </a:xfrm>
          <a:prstGeom prst="rect">
            <a:avLst/>
          </a:prstGeom>
        </p:spPr>
      </p:pic>
      <p:grpSp>
        <p:nvGrpSpPr>
          <p:cNvPr id="12" name="Group 11">
            <a:extLst>
              <a:ext uri="{FF2B5EF4-FFF2-40B4-BE49-F238E27FC236}">
                <a16:creationId xmlns:a16="http://schemas.microsoft.com/office/drawing/2014/main" id="{D0F40E6D-B5DA-AC19-01DD-2E39C49E283C}"/>
              </a:ext>
            </a:extLst>
          </p:cNvPr>
          <p:cNvGrpSpPr/>
          <p:nvPr/>
        </p:nvGrpSpPr>
        <p:grpSpPr>
          <a:xfrm>
            <a:off x="2677227" y="1958496"/>
            <a:ext cx="14866494" cy="2556233"/>
            <a:chOff x="3504719" y="2951146"/>
            <a:chExt cx="5164987" cy="1057480"/>
          </a:xfrm>
        </p:grpSpPr>
        <p:pic>
          <p:nvPicPr>
            <p:cNvPr id="13" name="Picture 12">
              <a:extLst>
                <a:ext uri="{FF2B5EF4-FFF2-40B4-BE49-F238E27FC236}">
                  <a16:creationId xmlns:a16="http://schemas.microsoft.com/office/drawing/2014/main" id="{23C59907-6898-FE31-B44D-8DD698E5E259}"/>
                </a:ext>
              </a:extLst>
            </p:cNvPr>
            <p:cNvPicPr>
              <a:picLocks noChangeAspect="1"/>
            </p:cNvPicPr>
            <p:nvPr/>
          </p:nvPicPr>
          <p:blipFill rotWithShape="1">
            <a:blip r:embed="rId6" cstate="print">
              <a:duotone>
                <a:schemeClr val="accent3">
                  <a:shade val="45000"/>
                  <a:satMod val="135000"/>
                </a:schemeClr>
                <a:prstClr val="white"/>
              </a:duotone>
              <a:extLst>
                <a:ext uri="{28A0092B-C50C-407E-A947-70E740481C1C}">
                  <a14:useLocalDpi xmlns:a14="http://schemas.microsoft.com/office/drawing/2010/main" val="0"/>
                </a:ext>
              </a:extLst>
            </a:blip>
            <a:srcRect l="-1" t="25923" r="1764" b="21600"/>
            <a:stretch>
              <a:fillRect/>
            </a:stretch>
          </p:blipFill>
          <p:spPr>
            <a:xfrm flipH="1">
              <a:off x="3504719" y="2951146"/>
              <a:ext cx="5164987" cy="1057480"/>
            </a:xfrm>
            <a:prstGeom prst="rect">
              <a:avLst/>
            </a:prstGeom>
          </p:spPr>
        </p:pic>
        <p:sp>
          <p:nvSpPr>
            <p:cNvPr id="14" name="TextBox 13">
              <a:extLst>
                <a:ext uri="{FF2B5EF4-FFF2-40B4-BE49-F238E27FC236}">
                  <a16:creationId xmlns:a16="http://schemas.microsoft.com/office/drawing/2014/main" id="{8B68305E-BB28-440C-9AB7-A9EAECA8CBFD}"/>
                </a:ext>
              </a:extLst>
            </p:cNvPr>
            <p:cNvSpPr txBox="1"/>
            <p:nvPr/>
          </p:nvSpPr>
          <p:spPr>
            <a:xfrm>
              <a:off x="4215957" y="3133915"/>
              <a:ext cx="3732697" cy="540301"/>
            </a:xfrm>
            <a:prstGeom prst="rect">
              <a:avLst/>
            </a:prstGeom>
            <a:noFill/>
          </p:spPr>
          <p:txBody>
            <a:bodyPr wrap="square" rtlCol="0">
              <a:spAutoFit/>
            </a:bodyPr>
            <a:lstStyle/>
            <a:p>
              <a:pPr marL="0" marR="0" lvl="0" indent="0" algn="just" defTabSz="1371600" rtl="0" eaLnBrk="1" fontAlgn="auto" latinLnBrk="0" hangingPunct="1">
                <a:lnSpc>
                  <a:spcPct val="150000"/>
                </a:lnSpc>
                <a:spcBef>
                  <a:spcPts val="0"/>
                </a:spcBef>
                <a:spcAft>
                  <a:spcPts val="0"/>
                </a:spcAft>
                <a:buClrTx/>
                <a:buSzTx/>
                <a:buFontTx/>
                <a:buNone/>
                <a:tabLst/>
                <a:defRPr/>
              </a:pPr>
              <a:r>
                <a:rPr kumimoji="0" lang="nl-NL" sz="6000" b="0" i="1"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Times New Roman" panose="02020603050405020304" pitchFamily="18" charset="0"/>
                </a:rPr>
                <a:t>tấm ván bên thân xuồng. </a:t>
              </a:r>
              <a:endParaRPr kumimoji="0" lang="en-US" sz="60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Times New Roman" panose="02020603050405020304" pitchFamily="18" charset="0"/>
              </a:endParaRPr>
            </a:p>
          </p:txBody>
        </p:sp>
      </p:grpSp>
      <p:sp>
        <p:nvSpPr>
          <p:cNvPr id="15" name="Oval 14">
            <a:extLst>
              <a:ext uri="{FF2B5EF4-FFF2-40B4-BE49-F238E27FC236}">
                <a16:creationId xmlns:a16="http://schemas.microsoft.com/office/drawing/2014/main" id="{D48E24F3-06B6-BA2A-864D-7221C53605FC}"/>
              </a:ext>
            </a:extLst>
          </p:cNvPr>
          <p:cNvSpPr/>
          <p:nvPr/>
        </p:nvSpPr>
        <p:spPr>
          <a:xfrm>
            <a:off x="1259960" y="1950134"/>
            <a:ext cx="3151449" cy="2242593"/>
          </a:xfrm>
          <a:prstGeom prst="ellipse">
            <a:avLst/>
          </a:prstGeom>
          <a:solidFill>
            <a:schemeClr val="accent2">
              <a:lumMod val="50000"/>
            </a:schemeClr>
          </a:solidFill>
          <a:ln>
            <a:solidFill>
              <a:srgbClr val="EBC69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371600" rtl="0" eaLnBrk="1" fontAlgn="auto" latinLnBrk="0" hangingPunct="1">
              <a:lnSpc>
                <a:spcPct val="100000"/>
              </a:lnSpc>
              <a:spcBef>
                <a:spcPts val="0"/>
              </a:spcBef>
              <a:spcAft>
                <a:spcPts val="0"/>
              </a:spcAft>
              <a:buClrTx/>
              <a:buSzTx/>
              <a:buFontTx/>
              <a:buNone/>
              <a:tabLst/>
              <a:defRPr/>
            </a:pPr>
            <a:r>
              <a:rPr kumimoji="0" lang="en-US" sz="5400" b="1" i="0" u="none" strike="noStrike" kern="1200" cap="none" spc="0" normalizeH="0" baseline="0" noProof="0" dirty="0" err="1">
                <a:ln>
                  <a:noFill/>
                </a:ln>
                <a:solidFill>
                  <a:prstClr val="white"/>
                </a:solidFill>
                <a:effectLst/>
                <a:uLnTx/>
                <a:uFillTx/>
                <a:latin typeface="Cambria" panose="02040503050406030204" pitchFamily="18" charset="0"/>
                <a:ea typeface="Cambria" panose="02040503050406030204" pitchFamily="18" charset="0"/>
                <a:cs typeface="+mn-cs"/>
              </a:rPr>
              <a:t>ván</a:t>
            </a:r>
            <a:r>
              <a:rPr kumimoji="0" lang="en-US" sz="5400" b="1" i="0" u="none" strike="noStrike" kern="1200" cap="none" spc="0" normalizeH="0" noProof="0" dirty="0">
                <a:ln>
                  <a:noFill/>
                </a:ln>
                <a:solidFill>
                  <a:prstClr val="white"/>
                </a:solidFill>
                <a:effectLst/>
                <a:uLnTx/>
                <a:uFillTx/>
                <a:latin typeface="Cambria" panose="02040503050406030204" pitchFamily="18" charset="0"/>
                <a:ea typeface="Cambria" panose="02040503050406030204" pitchFamily="18" charset="0"/>
                <a:cs typeface="+mn-cs"/>
              </a:rPr>
              <a:t> be</a:t>
            </a:r>
            <a:endParaRPr kumimoji="0" lang="en-US" sz="5400" b="1"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mn-cs"/>
            </a:endParaRPr>
          </a:p>
        </p:txBody>
      </p:sp>
      <p:pic>
        <p:nvPicPr>
          <p:cNvPr id="16" name="Picture 15">
            <a:extLst>
              <a:ext uri="{FF2B5EF4-FFF2-40B4-BE49-F238E27FC236}">
                <a16:creationId xmlns:a16="http://schemas.microsoft.com/office/drawing/2014/main" id="{B8B95DD8-1988-E143-6677-1FA30260CB38}"/>
              </a:ext>
            </a:extLst>
          </p:cNvPr>
          <p:cNvPicPr>
            <a:picLocks noChangeAspect="1"/>
          </p:cNvPicPr>
          <p:nvPr/>
        </p:nvPicPr>
        <p:blipFill>
          <a:blip r:embed="rId7"/>
          <a:stretch>
            <a:fillRect/>
          </a:stretch>
        </p:blipFill>
        <p:spPr>
          <a:xfrm>
            <a:off x="3526785" y="-169054"/>
            <a:ext cx="11833362" cy="2414225"/>
          </a:xfrm>
          <a:prstGeom prst="rect">
            <a:avLst/>
          </a:prstGeom>
        </p:spPr>
      </p:pic>
      <p:pic>
        <p:nvPicPr>
          <p:cNvPr id="2050" name="Picture 2" descr="Cốp pha ván be - Thép Đức Việt">
            <a:extLst>
              <a:ext uri="{FF2B5EF4-FFF2-40B4-BE49-F238E27FC236}">
                <a16:creationId xmlns:a16="http://schemas.microsoft.com/office/drawing/2014/main" id="{945FB6FD-04A5-4478-FDB0-F52DBA446147}"/>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562600" y="4610100"/>
            <a:ext cx="7162800" cy="53721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581746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2" presetClass="entr" presetSubtype="4" fill="hold" nodeType="click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wipe(down)">
                                      <p:cBhvr>
                                        <p:cTn id="11" dur="500"/>
                                        <p:tgtEl>
                                          <p:spTgt spid="12"/>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4" fill="hold" nodeType="clickEffect">
                                  <p:stCondLst>
                                    <p:cond delay="0"/>
                                  </p:stCondLst>
                                  <p:childTnLst>
                                    <p:set>
                                      <p:cBhvr>
                                        <p:cTn id="15" dur="1" fill="hold">
                                          <p:stCondLst>
                                            <p:cond delay="0"/>
                                          </p:stCondLst>
                                        </p:cTn>
                                        <p:tgtEl>
                                          <p:spTgt spid="2050"/>
                                        </p:tgtEl>
                                        <p:attrNameLst>
                                          <p:attrName>style.visibility</p:attrName>
                                        </p:attrNameLst>
                                      </p:cBhvr>
                                      <p:to>
                                        <p:strVal val="visible"/>
                                      </p:to>
                                    </p:set>
                                    <p:animEffect transition="in" filter="wipe(down)">
                                      <p:cBhvr>
                                        <p:cTn id="16" dur="500"/>
                                        <p:tgtEl>
                                          <p:spTgt spid="20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그래픽 48">
            <a:extLst>
              <a:ext uri="{FF2B5EF4-FFF2-40B4-BE49-F238E27FC236}">
                <a16:creationId xmlns:a16="http://schemas.microsoft.com/office/drawing/2014/main" id="{AC06A4B2-CB4B-6EB1-E0F8-9079312971E7}"/>
              </a:ext>
            </a:extLst>
          </p:cNvPr>
          <p:cNvPicPr>
            <a:picLocks noChangeAspect="1"/>
          </p:cNvPicPr>
          <p:nvPr/>
        </p:nvPicPr>
        <p:blipFill>
          <a:blip r:embed="rId2">
            <a:extLst>
              <a:ext uri="{96DAC541-7B7A-43D3-8B79-37D633B846F1}">
                <asvg:svgBlip xmlns="" xmlns:asvg="http://schemas.microsoft.com/office/drawing/2016/SVG/main" r:embed="rId3"/>
              </a:ext>
            </a:extLst>
          </a:blip>
          <a:stretch>
            <a:fillRect/>
          </a:stretch>
        </p:blipFill>
        <p:spPr>
          <a:xfrm flipH="1" flipV="1">
            <a:off x="13888958" y="8777844"/>
            <a:ext cx="4324209" cy="2677965"/>
          </a:xfrm>
          <a:prstGeom prst="rect">
            <a:avLst/>
          </a:prstGeom>
        </p:spPr>
      </p:pic>
      <p:pic>
        <p:nvPicPr>
          <p:cNvPr id="11" name="그래픽 29">
            <a:extLst>
              <a:ext uri="{FF2B5EF4-FFF2-40B4-BE49-F238E27FC236}">
                <a16:creationId xmlns:a16="http://schemas.microsoft.com/office/drawing/2014/main" id="{958410D9-7481-325C-AE12-EECE18B55C5B}"/>
              </a:ext>
            </a:extLst>
          </p:cNvPr>
          <p:cNvPicPr>
            <a:picLocks noChangeAspect="1"/>
          </p:cNvPicPr>
          <p:nvPr/>
        </p:nvPicPr>
        <p:blipFill>
          <a:blip r:embed="rId4">
            <a:extLst>
              <a:ext uri="{96DAC541-7B7A-43D3-8B79-37D633B846F1}">
                <asvg:svgBlip xmlns="" xmlns:asvg="http://schemas.microsoft.com/office/drawing/2016/SVG/main" r:embed="rId5"/>
              </a:ext>
            </a:extLst>
          </a:blip>
          <a:stretch>
            <a:fillRect/>
          </a:stretch>
        </p:blipFill>
        <p:spPr>
          <a:xfrm>
            <a:off x="13213075" y="10647450"/>
            <a:ext cx="383525" cy="383525"/>
          </a:xfrm>
          <a:prstGeom prst="rect">
            <a:avLst/>
          </a:prstGeom>
        </p:spPr>
      </p:pic>
      <p:grpSp>
        <p:nvGrpSpPr>
          <p:cNvPr id="12" name="Group 11">
            <a:extLst>
              <a:ext uri="{FF2B5EF4-FFF2-40B4-BE49-F238E27FC236}">
                <a16:creationId xmlns:a16="http://schemas.microsoft.com/office/drawing/2014/main" id="{D0F40E6D-B5DA-AC19-01DD-2E39C49E283C}"/>
              </a:ext>
            </a:extLst>
          </p:cNvPr>
          <p:cNvGrpSpPr/>
          <p:nvPr/>
        </p:nvGrpSpPr>
        <p:grpSpPr>
          <a:xfrm>
            <a:off x="2677227" y="1958496"/>
            <a:ext cx="14866494" cy="3870804"/>
            <a:chOff x="3504719" y="2951146"/>
            <a:chExt cx="5164987" cy="1057480"/>
          </a:xfrm>
        </p:grpSpPr>
        <p:pic>
          <p:nvPicPr>
            <p:cNvPr id="13" name="Picture 12">
              <a:extLst>
                <a:ext uri="{FF2B5EF4-FFF2-40B4-BE49-F238E27FC236}">
                  <a16:creationId xmlns:a16="http://schemas.microsoft.com/office/drawing/2014/main" id="{23C59907-6898-FE31-B44D-8DD698E5E259}"/>
                </a:ext>
              </a:extLst>
            </p:cNvPr>
            <p:cNvPicPr>
              <a:picLocks noChangeAspect="1"/>
            </p:cNvPicPr>
            <p:nvPr/>
          </p:nvPicPr>
          <p:blipFill rotWithShape="1">
            <a:blip r:embed="rId6" cstate="print">
              <a:duotone>
                <a:schemeClr val="accent3">
                  <a:shade val="45000"/>
                  <a:satMod val="135000"/>
                </a:schemeClr>
                <a:prstClr val="white"/>
              </a:duotone>
              <a:extLst>
                <a:ext uri="{28A0092B-C50C-407E-A947-70E740481C1C}">
                  <a14:useLocalDpi xmlns:a14="http://schemas.microsoft.com/office/drawing/2010/main" val="0"/>
                </a:ext>
              </a:extLst>
            </a:blip>
            <a:srcRect l="-1" t="25923" r="1764" b="21600"/>
            <a:stretch>
              <a:fillRect/>
            </a:stretch>
          </p:blipFill>
          <p:spPr>
            <a:xfrm flipH="1">
              <a:off x="3504719" y="2951146"/>
              <a:ext cx="5164987" cy="1057480"/>
            </a:xfrm>
            <a:prstGeom prst="rect">
              <a:avLst/>
            </a:prstGeom>
          </p:spPr>
        </p:pic>
        <p:sp>
          <p:nvSpPr>
            <p:cNvPr id="14" name="TextBox 13">
              <a:extLst>
                <a:ext uri="{FF2B5EF4-FFF2-40B4-BE49-F238E27FC236}">
                  <a16:creationId xmlns:a16="http://schemas.microsoft.com/office/drawing/2014/main" id="{8B68305E-BB28-440C-9AB7-A9EAECA8CBFD}"/>
                </a:ext>
              </a:extLst>
            </p:cNvPr>
            <p:cNvSpPr txBox="1"/>
            <p:nvPr/>
          </p:nvSpPr>
          <p:spPr>
            <a:xfrm>
              <a:off x="4215957" y="3175931"/>
              <a:ext cx="3918117" cy="479271"/>
            </a:xfrm>
            <a:prstGeom prst="rect">
              <a:avLst/>
            </a:prstGeom>
            <a:noFill/>
          </p:spPr>
          <p:txBody>
            <a:bodyPr wrap="square" rtlCol="0">
              <a:spAutoFit/>
            </a:bodyPr>
            <a:lstStyle/>
            <a:p>
              <a:pPr marL="0" marR="0" lvl="0" indent="0" algn="just" defTabSz="1371600" rtl="0" eaLnBrk="1" fontAlgn="auto" latinLnBrk="0" hangingPunct="1">
                <a:spcBef>
                  <a:spcPts val="0"/>
                </a:spcBef>
                <a:spcAft>
                  <a:spcPts val="0"/>
                </a:spcAft>
                <a:buClrTx/>
                <a:buSzTx/>
                <a:buFontTx/>
                <a:buNone/>
                <a:tabLst/>
                <a:defRPr/>
              </a:pPr>
              <a:r>
                <a:rPr kumimoji="0" lang="nl-NL" sz="5400" b="0" i="1"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Times New Roman" panose="02020603050405020304" pitchFamily="18" charset="0"/>
                </a:rPr>
                <a:t>những thanh gỗ ghép lại, làm thành bộ khung để cố định 3 miếng ván xuồng; </a:t>
              </a:r>
              <a:endParaRPr kumimoji="0" lang="en-US" sz="54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Times New Roman" panose="02020603050405020304" pitchFamily="18" charset="0"/>
              </a:endParaRPr>
            </a:p>
          </p:txBody>
        </p:sp>
      </p:grpSp>
      <p:sp>
        <p:nvSpPr>
          <p:cNvPr id="15" name="Oval 14">
            <a:extLst>
              <a:ext uri="{FF2B5EF4-FFF2-40B4-BE49-F238E27FC236}">
                <a16:creationId xmlns:a16="http://schemas.microsoft.com/office/drawing/2014/main" id="{D48E24F3-06B6-BA2A-864D-7221C53605FC}"/>
              </a:ext>
            </a:extLst>
          </p:cNvPr>
          <p:cNvSpPr/>
          <p:nvPr/>
        </p:nvSpPr>
        <p:spPr>
          <a:xfrm>
            <a:off x="457200" y="1950134"/>
            <a:ext cx="3954209" cy="2242593"/>
          </a:xfrm>
          <a:prstGeom prst="ellipse">
            <a:avLst/>
          </a:prstGeom>
          <a:solidFill>
            <a:schemeClr val="accent2">
              <a:lumMod val="50000"/>
            </a:schemeClr>
          </a:solidFill>
          <a:ln>
            <a:solidFill>
              <a:srgbClr val="EBC69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defTabSz="1371600">
              <a:defRPr/>
            </a:pPr>
            <a:r>
              <a:rPr lang="en-US" sz="5400" b="1" dirty="0" err="1">
                <a:solidFill>
                  <a:prstClr val="white"/>
                </a:solidFill>
                <a:latin typeface="Cambria" panose="02040503050406030204" pitchFamily="18" charset="0"/>
                <a:ea typeface="Cambria" panose="02040503050406030204" pitchFamily="18" charset="0"/>
              </a:rPr>
              <a:t>cong</a:t>
            </a:r>
            <a:r>
              <a:rPr lang="en-US" sz="5400" b="1" dirty="0">
                <a:solidFill>
                  <a:prstClr val="white"/>
                </a:solidFill>
                <a:latin typeface="Cambria" panose="02040503050406030204" pitchFamily="18" charset="0"/>
                <a:ea typeface="Cambria" panose="02040503050406030204" pitchFamily="18" charset="0"/>
              </a:rPr>
              <a:t> (</a:t>
            </a:r>
            <a:r>
              <a:rPr lang="en-US" sz="5400" b="1" dirty="0" err="1">
                <a:solidFill>
                  <a:prstClr val="white"/>
                </a:solidFill>
                <a:latin typeface="Cambria" panose="02040503050406030204" pitchFamily="18" charset="0"/>
                <a:ea typeface="Cambria" panose="02040503050406030204" pitchFamily="18" charset="0"/>
              </a:rPr>
              <a:t>xuồng</a:t>
            </a:r>
            <a:r>
              <a:rPr lang="en-US" sz="5400" b="1" dirty="0">
                <a:solidFill>
                  <a:prstClr val="white"/>
                </a:solidFill>
                <a:latin typeface="Cambria" panose="02040503050406030204" pitchFamily="18" charset="0"/>
                <a:ea typeface="Cambria" panose="02040503050406030204" pitchFamily="18" charset="0"/>
              </a:rPr>
              <a:t>)</a:t>
            </a:r>
            <a:endParaRPr kumimoji="0" lang="en-US" sz="5400" b="1"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mn-cs"/>
            </a:endParaRPr>
          </a:p>
        </p:txBody>
      </p:sp>
      <p:pic>
        <p:nvPicPr>
          <p:cNvPr id="16" name="Picture 15">
            <a:extLst>
              <a:ext uri="{FF2B5EF4-FFF2-40B4-BE49-F238E27FC236}">
                <a16:creationId xmlns:a16="http://schemas.microsoft.com/office/drawing/2014/main" id="{B8B95DD8-1988-E143-6677-1FA30260CB38}"/>
              </a:ext>
            </a:extLst>
          </p:cNvPr>
          <p:cNvPicPr>
            <a:picLocks noChangeAspect="1"/>
          </p:cNvPicPr>
          <p:nvPr/>
        </p:nvPicPr>
        <p:blipFill>
          <a:blip r:embed="rId7"/>
          <a:stretch>
            <a:fillRect/>
          </a:stretch>
        </p:blipFill>
        <p:spPr>
          <a:xfrm>
            <a:off x="3526785" y="-169054"/>
            <a:ext cx="11833362" cy="2414225"/>
          </a:xfrm>
          <a:prstGeom prst="rect">
            <a:avLst/>
          </a:prstGeom>
        </p:spPr>
      </p:pic>
    </p:spTree>
    <p:extLst>
      <p:ext uri="{BB962C8B-B14F-4D97-AF65-F5344CB8AC3E}">
        <p14:creationId xmlns:p14="http://schemas.microsoft.com/office/powerpoint/2010/main" val="36086385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2" presetClass="entr" presetSubtype="4" fill="hold" nodeType="click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wipe(down)">
                                      <p:cBhvr>
                                        <p:cTn id="11"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그래픽 48">
            <a:extLst>
              <a:ext uri="{FF2B5EF4-FFF2-40B4-BE49-F238E27FC236}">
                <a16:creationId xmlns:a16="http://schemas.microsoft.com/office/drawing/2014/main" id="{AC06A4B2-CB4B-6EB1-E0F8-9079312971E7}"/>
              </a:ext>
            </a:extLst>
          </p:cNvPr>
          <p:cNvPicPr>
            <a:picLocks noChangeAspect="1"/>
          </p:cNvPicPr>
          <p:nvPr/>
        </p:nvPicPr>
        <p:blipFill>
          <a:blip r:embed="rId2">
            <a:extLst>
              <a:ext uri="{96DAC541-7B7A-43D3-8B79-37D633B846F1}">
                <asvg:svgBlip xmlns="" xmlns:asvg="http://schemas.microsoft.com/office/drawing/2016/SVG/main" r:embed="rId3"/>
              </a:ext>
            </a:extLst>
          </a:blip>
          <a:stretch>
            <a:fillRect/>
          </a:stretch>
        </p:blipFill>
        <p:spPr>
          <a:xfrm flipH="1" flipV="1">
            <a:off x="13888958" y="8777844"/>
            <a:ext cx="4324209" cy="2677965"/>
          </a:xfrm>
          <a:prstGeom prst="rect">
            <a:avLst/>
          </a:prstGeom>
        </p:spPr>
      </p:pic>
      <p:pic>
        <p:nvPicPr>
          <p:cNvPr id="11" name="그래픽 29">
            <a:extLst>
              <a:ext uri="{FF2B5EF4-FFF2-40B4-BE49-F238E27FC236}">
                <a16:creationId xmlns:a16="http://schemas.microsoft.com/office/drawing/2014/main" id="{958410D9-7481-325C-AE12-EECE18B55C5B}"/>
              </a:ext>
            </a:extLst>
          </p:cNvPr>
          <p:cNvPicPr>
            <a:picLocks noChangeAspect="1"/>
          </p:cNvPicPr>
          <p:nvPr/>
        </p:nvPicPr>
        <p:blipFill>
          <a:blip r:embed="rId4">
            <a:extLst>
              <a:ext uri="{96DAC541-7B7A-43D3-8B79-37D633B846F1}">
                <asvg:svgBlip xmlns="" xmlns:asvg="http://schemas.microsoft.com/office/drawing/2016/SVG/main" r:embed="rId5"/>
              </a:ext>
            </a:extLst>
          </a:blip>
          <a:stretch>
            <a:fillRect/>
          </a:stretch>
        </p:blipFill>
        <p:spPr>
          <a:xfrm>
            <a:off x="13213075" y="10647450"/>
            <a:ext cx="383525" cy="383525"/>
          </a:xfrm>
          <a:prstGeom prst="rect">
            <a:avLst/>
          </a:prstGeom>
        </p:spPr>
      </p:pic>
      <p:grpSp>
        <p:nvGrpSpPr>
          <p:cNvPr id="12" name="Group 11">
            <a:extLst>
              <a:ext uri="{FF2B5EF4-FFF2-40B4-BE49-F238E27FC236}">
                <a16:creationId xmlns:a16="http://schemas.microsoft.com/office/drawing/2014/main" id="{D0F40E6D-B5DA-AC19-01DD-2E39C49E283C}"/>
              </a:ext>
            </a:extLst>
          </p:cNvPr>
          <p:cNvGrpSpPr/>
          <p:nvPr/>
        </p:nvGrpSpPr>
        <p:grpSpPr>
          <a:xfrm>
            <a:off x="2677227" y="1958496"/>
            <a:ext cx="14866494" cy="4937604"/>
            <a:chOff x="3504719" y="2951146"/>
            <a:chExt cx="5164987" cy="1057480"/>
          </a:xfrm>
        </p:grpSpPr>
        <p:pic>
          <p:nvPicPr>
            <p:cNvPr id="13" name="Picture 12">
              <a:extLst>
                <a:ext uri="{FF2B5EF4-FFF2-40B4-BE49-F238E27FC236}">
                  <a16:creationId xmlns:a16="http://schemas.microsoft.com/office/drawing/2014/main" id="{23C59907-6898-FE31-B44D-8DD698E5E259}"/>
                </a:ext>
              </a:extLst>
            </p:cNvPr>
            <p:cNvPicPr>
              <a:picLocks noChangeAspect="1"/>
            </p:cNvPicPr>
            <p:nvPr/>
          </p:nvPicPr>
          <p:blipFill rotWithShape="1">
            <a:blip r:embed="rId6" cstate="print">
              <a:duotone>
                <a:schemeClr val="accent3">
                  <a:shade val="45000"/>
                  <a:satMod val="135000"/>
                </a:schemeClr>
                <a:prstClr val="white"/>
              </a:duotone>
              <a:extLst>
                <a:ext uri="{28A0092B-C50C-407E-A947-70E740481C1C}">
                  <a14:useLocalDpi xmlns:a14="http://schemas.microsoft.com/office/drawing/2010/main" val="0"/>
                </a:ext>
              </a:extLst>
            </a:blip>
            <a:srcRect l="-1" t="25923" r="1764" b="21600"/>
            <a:stretch>
              <a:fillRect/>
            </a:stretch>
          </p:blipFill>
          <p:spPr>
            <a:xfrm flipH="1">
              <a:off x="3504719" y="2951146"/>
              <a:ext cx="5164987" cy="1057480"/>
            </a:xfrm>
            <a:prstGeom prst="rect">
              <a:avLst/>
            </a:prstGeom>
          </p:spPr>
        </p:pic>
        <p:sp>
          <p:nvSpPr>
            <p:cNvPr id="14" name="TextBox 13">
              <a:extLst>
                <a:ext uri="{FF2B5EF4-FFF2-40B4-BE49-F238E27FC236}">
                  <a16:creationId xmlns:a16="http://schemas.microsoft.com/office/drawing/2014/main" id="{8B68305E-BB28-440C-9AB7-A9EAECA8CBFD}"/>
                </a:ext>
              </a:extLst>
            </p:cNvPr>
            <p:cNvSpPr txBox="1"/>
            <p:nvPr/>
          </p:nvSpPr>
          <p:spPr>
            <a:xfrm>
              <a:off x="4215957" y="3133915"/>
              <a:ext cx="3838696" cy="553695"/>
            </a:xfrm>
            <a:prstGeom prst="rect">
              <a:avLst/>
            </a:prstGeom>
            <a:noFill/>
          </p:spPr>
          <p:txBody>
            <a:bodyPr wrap="square" rtlCol="0">
              <a:spAutoFit/>
            </a:bodyPr>
            <a:lstStyle/>
            <a:p>
              <a:pPr marL="0" marR="0" lvl="0" indent="0" algn="just" defTabSz="1371600" rtl="0" eaLnBrk="1" fontAlgn="auto" latinLnBrk="0" hangingPunct="1">
                <a:spcBef>
                  <a:spcPts val="0"/>
                </a:spcBef>
                <a:spcAft>
                  <a:spcPts val="0"/>
                </a:spcAft>
                <a:buClrTx/>
                <a:buSzTx/>
                <a:buFontTx/>
                <a:buNone/>
                <a:tabLst/>
                <a:defRPr/>
              </a:pPr>
              <a:r>
                <a:rPr kumimoji="0" lang="vi-VN" sz="5400" b="0" i="1"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Times New Roman" panose="02020603050405020304" pitchFamily="18" charset="0"/>
                </a:rPr>
                <a:t>những nhóm vũ trang nhỏ, lẻ, đánh giặc ở mọi nơi, mọi lúc bằng các loại vũ khí (thô sơ và hiện đại). </a:t>
              </a:r>
              <a:endParaRPr kumimoji="0" lang="en-US" sz="54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Times New Roman" panose="02020603050405020304" pitchFamily="18" charset="0"/>
              </a:endParaRPr>
            </a:p>
          </p:txBody>
        </p:sp>
      </p:grpSp>
      <p:sp>
        <p:nvSpPr>
          <p:cNvPr id="15" name="Oval 14">
            <a:extLst>
              <a:ext uri="{FF2B5EF4-FFF2-40B4-BE49-F238E27FC236}">
                <a16:creationId xmlns:a16="http://schemas.microsoft.com/office/drawing/2014/main" id="{D48E24F3-06B6-BA2A-864D-7221C53605FC}"/>
              </a:ext>
            </a:extLst>
          </p:cNvPr>
          <p:cNvSpPr/>
          <p:nvPr/>
        </p:nvSpPr>
        <p:spPr>
          <a:xfrm>
            <a:off x="1259960" y="1950134"/>
            <a:ext cx="3151449" cy="2242593"/>
          </a:xfrm>
          <a:prstGeom prst="ellipse">
            <a:avLst/>
          </a:prstGeom>
          <a:solidFill>
            <a:schemeClr val="accent2">
              <a:lumMod val="50000"/>
            </a:schemeClr>
          </a:solidFill>
          <a:ln>
            <a:solidFill>
              <a:srgbClr val="EBC69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371600" rtl="0" eaLnBrk="1" fontAlgn="auto" latinLnBrk="0" hangingPunct="1">
              <a:lnSpc>
                <a:spcPct val="100000"/>
              </a:lnSpc>
              <a:spcBef>
                <a:spcPts val="0"/>
              </a:spcBef>
              <a:spcAft>
                <a:spcPts val="0"/>
              </a:spcAft>
              <a:buClrTx/>
              <a:buSzTx/>
              <a:buFontTx/>
              <a:buNone/>
              <a:tabLst/>
              <a:defRPr/>
            </a:pPr>
            <a:r>
              <a:rPr kumimoji="0" lang="en-US" sz="5400" b="1"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mn-cs"/>
              </a:rPr>
              <a:t>Du </a:t>
            </a:r>
            <a:r>
              <a:rPr kumimoji="0" lang="en-US" sz="5400" b="1" i="0" u="none" strike="noStrike" kern="1200" cap="none" spc="0" normalizeH="0" baseline="0" noProof="0" dirty="0" err="1">
                <a:ln>
                  <a:noFill/>
                </a:ln>
                <a:solidFill>
                  <a:prstClr val="white"/>
                </a:solidFill>
                <a:effectLst/>
                <a:uLnTx/>
                <a:uFillTx/>
                <a:latin typeface="Cambria" panose="02040503050406030204" pitchFamily="18" charset="0"/>
                <a:ea typeface="Cambria" panose="02040503050406030204" pitchFamily="18" charset="0"/>
                <a:cs typeface="+mn-cs"/>
              </a:rPr>
              <a:t>kích</a:t>
            </a:r>
            <a:endParaRPr kumimoji="0" lang="en-US" sz="5400" b="1"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mn-cs"/>
            </a:endParaRPr>
          </a:p>
        </p:txBody>
      </p:sp>
      <p:pic>
        <p:nvPicPr>
          <p:cNvPr id="16" name="Picture 15">
            <a:extLst>
              <a:ext uri="{FF2B5EF4-FFF2-40B4-BE49-F238E27FC236}">
                <a16:creationId xmlns:a16="http://schemas.microsoft.com/office/drawing/2014/main" id="{B8B95DD8-1988-E143-6677-1FA30260CB38}"/>
              </a:ext>
            </a:extLst>
          </p:cNvPr>
          <p:cNvPicPr>
            <a:picLocks noChangeAspect="1"/>
          </p:cNvPicPr>
          <p:nvPr/>
        </p:nvPicPr>
        <p:blipFill>
          <a:blip r:embed="rId7"/>
          <a:stretch>
            <a:fillRect/>
          </a:stretch>
        </p:blipFill>
        <p:spPr>
          <a:xfrm>
            <a:off x="3526785" y="-169054"/>
            <a:ext cx="11833362" cy="2414225"/>
          </a:xfrm>
          <a:prstGeom prst="rect">
            <a:avLst/>
          </a:prstGeom>
        </p:spPr>
      </p:pic>
    </p:spTree>
    <p:extLst>
      <p:ext uri="{BB962C8B-B14F-4D97-AF65-F5344CB8AC3E}">
        <p14:creationId xmlns:p14="http://schemas.microsoft.com/office/powerpoint/2010/main" val="28555343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2" presetClass="entr" presetSubtype="4" fill="hold" nodeType="click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wipe(down)">
                                      <p:cBhvr>
                                        <p:cTn id="11"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THANH TÂMPicture 3">
            <a:extLst>
              <a:ext uri="{FF2B5EF4-FFF2-40B4-BE49-F238E27FC236}">
                <a16:creationId xmlns:a16="http://schemas.microsoft.com/office/drawing/2014/main" id="{A1B2BAF0-7E9A-1B54-20C3-576754875C3B}"/>
              </a:ext>
            </a:extLst>
          </p:cNvPr>
          <p:cNvPicPr>
            <a:picLocks noChangeAspect="1"/>
          </p:cNvPicPr>
          <p:nvPr/>
        </p:nvPicPr>
        <p:blipFill rotWithShape="1">
          <a:blip r:embed="rId2">
            <a:extLst>
              <a:ext uri="{BEBA8EAE-BF5A-486C-A8C5-ECC9F3942E4B}">
                <a14:imgProps xmlns:a14="http://schemas.microsoft.com/office/drawing/2010/main">
                  <a14:imgLayer r:embed="rId3">
                    <a14:imgEffect>
                      <a14:backgroundRemoval t="16815" b="84479" l="53719" r="76920">
                        <a14:foregroundMark x1="65764" y1="16815" x2="71746" y2="27284"/>
                        <a14:foregroundMark x1="71746" y1="27284" x2="71867" y2="27769"/>
                        <a14:foregroundMark x1="54325" y1="59741" x2="54204" y2="57154"/>
                        <a14:foregroundMark x1="53961" y1="55457" x2="53961" y2="55457"/>
                        <a14:foregroundMark x1="63460" y1="17421" x2="72716" y2="19604"/>
                        <a14:foregroundMark x1="70534" y1="20695" x2="64430" y2="29507"/>
                        <a14:foregroundMark x1="64430" y1="29507" x2="64430" y2="29507"/>
                        <a14:foregroundMark x1="65158" y1="18876" x2="71180" y2="24576"/>
                        <a14:foregroundMark x1="71180" y1="24576" x2="73323" y2="34115"/>
                        <a14:foregroundMark x1="55174" y1="34964" x2="55457" y2="26880"/>
                        <a14:foregroundMark x1="55457" y1="26880" x2="60509" y2="17138"/>
                        <a14:foregroundMark x1="60509" y1="17138" x2="66815" y2="24576"/>
                        <a14:foregroundMark x1="66815" y1="24576" x2="67259" y2="29264"/>
                        <a14:foregroundMark x1="69321" y1="36297" x2="73686" y2="34721"/>
                        <a14:foregroundMark x1="54568" y1="33994" x2="58327" y2="34479"/>
                        <a14:foregroundMark x1="61641" y1="84479" x2="60792" y2="80800"/>
                        <a14:foregroundMark x1="69078" y1="84115" x2="68230" y2="80315"/>
                        <a14:foregroundMark x1="53840" y1="60226" x2="53840" y2="60226"/>
                        <a14:foregroundMark x1="53719" y1="52668" x2="53719" y2="54729"/>
                        <a14:foregroundMark x1="61035" y1="27284" x2="60671" y2="29628"/>
                      </a14:backgroundRemoval>
                    </a14:imgEffect>
                  </a14:imgLayer>
                </a14:imgProps>
              </a:ext>
              <a:ext uri="{28A0092B-C50C-407E-A947-70E740481C1C}">
                <a14:useLocalDpi xmlns:a14="http://schemas.microsoft.com/office/drawing/2010/main" val="0"/>
              </a:ext>
            </a:extLst>
          </a:blip>
          <a:srcRect l="51307" t="12603" r="20166" b="34796"/>
          <a:stretch/>
        </p:blipFill>
        <p:spPr>
          <a:xfrm>
            <a:off x="14387414" y="2373227"/>
            <a:ext cx="4291809" cy="7913775"/>
          </a:xfrm>
          <a:prstGeom prst="rect">
            <a:avLst/>
          </a:prstGeom>
          <a:effectLst>
            <a:outerShdw blurRad="63500" sx="102000" sy="102000" algn="ctr" rotWithShape="0">
              <a:prstClr val="black">
                <a:alpha val="40000"/>
              </a:prstClr>
            </a:outerShdw>
          </a:effectLst>
        </p:spPr>
      </p:pic>
      <p:sp>
        <p:nvSpPr>
          <p:cNvPr id="5" name="TextBox 4">
            <a:extLst>
              <a:ext uri="{FF2B5EF4-FFF2-40B4-BE49-F238E27FC236}">
                <a16:creationId xmlns:a16="http://schemas.microsoft.com/office/drawing/2014/main" id="{F0B98E05-B68B-450A-088B-45C0A64B9D72}"/>
              </a:ext>
            </a:extLst>
          </p:cNvPr>
          <p:cNvSpPr txBox="1"/>
          <p:nvPr/>
        </p:nvSpPr>
        <p:spPr>
          <a:xfrm>
            <a:off x="2270667" y="-9626135"/>
            <a:ext cx="12645483" cy="3277820"/>
          </a:xfrm>
          <a:prstGeom prst="rect">
            <a:avLst/>
          </a:prstGeom>
          <a:noFill/>
        </p:spPr>
        <p:txBody>
          <a:bodyPr wrap="square">
            <a:spAutoFit/>
          </a:bodyPr>
          <a:lstStyle/>
          <a:p>
            <a:pPr algn="ctr" defTabSz="1371600">
              <a:defRPr/>
            </a:pPr>
            <a:r>
              <a:rPr lang="vi-VN" sz="20700" b="1">
                <a:ln w="57150">
                  <a:solidFill>
                    <a:sysClr val="windowText" lastClr="000000"/>
                  </a:solidFill>
                  <a:prstDash val="solid"/>
                </a:ln>
                <a:solidFill>
                  <a:srgbClr val="FFFF00"/>
                </a:solidFill>
                <a:effectLst>
                  <a:outerShdw blurRad="12700" dist="63500" dir="2700000" algn="tl" rotWithShape="0">
                    <a:prstClr val="white"/>
                  </a:outerShdw>
                </a:effectLst>
                <a:latin typeface="UTM Cookies" panose="02040603050506020204" pitchFamily="18" charset="0"/>
              </a:rPr>
              <a:t>MÓN QUÀ</a:t>
            </a:r>
          </a:p>
        </p:txBody>
      </p:sp>
      <p:sp>
        <p:nvSpPr>
          <p:cNvPr id="6" name="TextBox 5">
            <a:extLst>
              <a:ext uri="{FF2B5EF4-FFF2-40B4-BE49-F238E27FC236}">
                <a16:creationId xmlns:a16="http://schemas.microsoft.com/office/drawing/2014/main" id="{646CAB8E-7593-64D9-A438-046291296560}"/>
              </a:ext>
            </a:extLst>
          </p:cNvPr>
          <p:cNvSpPr txBox="1"/>
          <p:nvPr/>
        </p:nvSpPr>
        <p:spPr>
          <a:xfrm>
            <a:off x="5623467" y="-7237893"/>
            <a:ext cx="12645483" cy="3277820"/>
          </a:xfrm>
          <a:prstGeom prst="rect">
            <a:avLst/>
          </a:prstGeom>
          <a:noFill/>
        </p:spPr>
        <p:txBody>
          <a:bodyPr wrap="square">
            <a:spAutoFit/>
          </a:bodyPr>
          <a:lstStyle/>
          <a:p>
            <a:pPr algn="ctr" defTabSz="1371600">
              <a:defRPr/>
            </a:pPr>
            <a:r>
              <a:rPr lang="en-US" sz="20700" b="1">
                <a:ln w="57150">
                  <a:solidFill>
                    <a:sysClr val="windowText" lastClr="000000"/>
                  </a:solidFill>
                  <a:prstDash val="solid"/>
                </a:ln>
                <a:solidFill>
                  <a:srgbClr val="FF0000"/>
                </a:solidFill>
                <a:effectLst>
                  <a:outerShdw blurRad="12700" dist="63500" dir="2700000" algn="tl" rotWithShape="0">
                    <a:prstClr val="white"/>
                  </a:outerShdw>
                </a:effectLst>
                <a:latin typeface="UTM Cookies" panose="02040603050506020204" pitchFamily="18" charset="0"/>
              </a:rPr>
              <a:t>MAY </a:t>
            </a:r>
            <a:r>
              <a:rPr lang="vi-VN" sz="20700" b="1">
                <a:ln w="57150">
                  <a:solidFill>
                    <a:sysClr val="windowText" lastClr="000000"/>
                  </a:solidFill>
                  <a:prstDash val="solid"/>
                </a:ln>
                <a:solidFill>
                  <a:srgbClr val="FF0000"/>
                </a:solidFill>
                <a:effectLst>
                  <a:outerShdw blurRad="12700" dist="63500" dir="2700000" algn="tl" rotWithShape="0">
                    <a:prstClr val="white"/>
                  </a:outerShdw>
                </a:effectLst>
                <a:latin typeface="UTM Cookies" panose="02040603050506020204" pitchFamily="18" charset="0"/>
              </a:rPr>
              <a:t>MẮN</a:t>
            </a:r>
          </a:p>
        </p:txBody>
      </p:sp>
      <p:pic>
        <p:nvPicPr>
          <p:cNvPr id="14" name="Picture 13">
            <a:hlinkClick r:id="rId4" action="ppaction://hlinksldjump"/>
            <a:extLst>
              <a:ext uri="{FF2B5EF4-FFF2-40B4-BE49-F238E27FC236}">
                <a16:creationId xmlns:a16="http://schemas.microsoft.com/office/drawing/2014/main" id="{6C8ED342-4777-ADF4-801C-5A92A0D258F2}"/>
              </a:ext>
            </a:extLst>
          </p:cNvPr>
          <p:cNvPicPr>
            <a:picLocks noChangeAspect="1"/>
          </p:cNvPicPr>
          <p:nvPr/>
        </p:nvPicPr>
        <p:blipFill>
          <a:blip r:embed="rId5"/>
          <a:stretch>
            <a:fillRect/>
          </a:stretch>
        </p:blipFill>
        <p:spPr>
          <a:xfrm>
            <a:off x="-571586" y="5008592"/>
            <a:ext cx="6162132" cy="5988062"/>
          </a:xfrm>
          <a:prstGeom prst="rect">
            <a:avLst/>
          </a:prstGeom>
          <a:effectLst>
            <a:outerShdw blurRad="63500" sx="102000" sy="102000" algn="ctr" rotWithShape="0">
              <a:prstClr val="black">
                <a:alpha val="40000"/>
              </a:prstClr>
            </a:outerShdw>
          </a:effectLst>
        </p:spPr>
      </p:pic>
      <p:pic>
        <p:nvPicPr>
          <p:cNvPr id="19" name="Picture 18">
            <a:hlinkClick r:id="rId6" action="ppaction://hlinksldjump"/>
            <a:extLst>
              <a:ext uri="{FF2B5EF4-FFF2-40B4-BE49-F238E27FC236}">
                <a16:creationId xmlns:a16="http://schemas.microsoft.com/office/drawing/2014/main" id="{57F65F91-8D88-8874-5EEC-A6027604AE10}"/>
              </a:ext>
            </a:extLst>
          </p:cNvPr>
          <p:cNvPicPr>
            <a:picLocks noChangeAspect="1"/>
          </p:cNvPicPr>
          <p:nvPr/>
        </p:nvPicPr>
        <p:blipFill>
          <a:blip r:embed="rId7"/>
          <a:stretch>
            <a:fillRect/>
          </a:stretch>
        </p:blipFill>
        <p:spPr>
          <a:xfrm>
            <a:off x="4100522" y="4686562"/>
            <a:ext cx="6310094" cy="6310094"/>
          </a:xfrm>
          <a:prstGeom prst="rect">
            <a:avLst/>
          </a:prstGeom>
          <a:effectLst>
            <a:outerShdw blurRad="63500" sx="102000" sy="102000" algn="ctr" rotWithShape="0">
              <a:prstClr val="black">
                <a:alpha val="40000"/>
              </a:prstClr>
            </a:outerShdw>
          </a:effectLst>
        </p:spPr>
      </p:pic>
      <p:pic>
        <p:nvPicPr>
          <p:cNvPr id="24" name="Picture 23">
            <a:hlinkClick r:id="rId8" action="ppaction://hlinksldjump"/>
            <a:extLst>
              <a:ext uri="{FF2B5EF4-FFF2-40B4-BE49-F238E27FC236}">
                <a16:creationId xmlns:a16="http://schemas.microsoft.com/office/drawing/2014/main" id="{1C3FD84B-23A5-9103-D25A-CF98F598B54C}"/>
              </a:ext>
            </a:extLst>
          </p:cNvPr>
          <p:cNvPicPr>
            <a:picLocks noChangeAspect="1"/>
          </p:cNvPicPr>
          <p:nvPr/>
        </p:nvPicPr>
        <p:blipFill>
          <a:blip r:embed="rId9"/>
          <a:stretch>
            <a:fillRect/>
          </a:stretch>
        </p:blipFill>
        <p:spPr>
          <a:xfrm>
            <a:off x="8928089" y="5063574"/>
            <a:ext cx="5988062" cy="5648622"/>
          </a:xfrm>
          <a:prstGeom prst="rect">
            <a:avLst/>
          </a:prstGeom>
          <a:effectLst>
            <a:outerShdw blurRad="63500" sx="102000" sy="102000" algn="ctr" rotWithShape="0">
              <a:prstClr val="black">
                <a:alpha val="40000"/>
              </a:prstClr>
            </a:outerShdw>
          </a:effectLst>
        </p:spPr>
      </p:pic>
      <p:pic>
        <p:nvPicPr>
          <p:cNvPr id="7" name="Picture 6">
            <a:extLst>
              <a:ext uri="{FF2B5EF4-FFF2-40B4-BE49-F238E27FC236}">
                <a16:creationId xmlns:a16="http://schemas.microsoft.com/office/drawing/2014/main" id="{8A96C8B8-F853-A1D4-4DF7-0B305EEAE0A7}"/>
              </a:ext>
            </a:extLst>
          </p:cNvPr>
          <p:cNvPicPr>
            <a:picLocks noChangeAspect="1"/>
          </p:cNvPicPr>
          <p:nvPr/>
        </p:nvPicPr>
        <p:blipFill>
          <a:blip r:embed="rId10"/>
          <a:stretch>
            <a:fillRect/>
          </a:stretch>
        </p:blipFill>
        <p:spPr>
          <a:xfrm>
            <a:off x="-555820" y="0"/>
            <a:ext cx="16003388" cy="5715495"/>
          </a:xfrm>
          <a:prstGeom prst="rect">
            <a:avLst/>
          </a:prstGeom>
        </p:spPr>
      </p:pic>
      <p:sp>
        <p:nvSpPr>
          <p:cNvPr id="2" name="Rectangle: Rounded Corners 1">
            <a:hlinkClick r:id="rId11" action="ppaction://hlinksldjump"/>
            <a:extLst>
              <a:ext uri="{FF2B5EF4-FFF2-40B4-BE49-F238E27FC236}">
                <a16:creationId xmlns:a16="http://schemas.microsoft.com/office/drawing/2014/main" id="{74D7AA66-30A9-49A0-771A-C074BC07342C}"/>
              </a:ext>
            </a:extLst>
          </p:cNvPr>
          <p:cNvSpPr/>
          <p:nvPr/>
        </p:nvSpPr>
        <p:spPr>
          <a:xfrm>
            <a:off x="16078200" y="266700"/>
            <a:ext cx="1828800" cy="609600"/>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t>HỌC TIẾP</a:t>
            </a:r>
          </a:p>
        </p:txBody>
      </p:sp>
    </p:spTree>
    <p:extLst>
      <p:ext uri="{BB962C8B-B14F-4D97-AF65-F5344CB8AC3E}">
        <p14:creationId xmlns:p14="http://schemas.microsoft.com/office/powerpoint/2010/main" val="127685393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그래픽 48">
            <a:extLst>
              <a:ext uri="{FF2B5EF4-FFF2-40B4-BE49-F238E27FC236}">
                <a16:creationId xmlns:a16="http://schemas.microsoft.com/office/drawing/2014/main" id="{AC06A4B2-CB4B-6EB1-E0F8-9079312971E7}"/>
              </a:ext>
            </a:extLst>
          </p:cNvPr>
          <p:cNvPicPr>
            <a:picLocks noChangeAspect="1"/>
          </p:cNvPicPr>
          <p:nvPr/>
        </p:nvPicPr>
        <p:blipFill>
          <a:blip r:embed="rId2">
            <a:extLst>
              <a:ext uri="{96DAC541-7B7A-43D3-8B79-37D633B846F1}">
                <asvg:svgBlip xmlns="" xmlns:asvg="http://schemas.microsoft.com/office/drawing/2016/SVG/main" r:embed="rId3"/>
              </a:ext>
            </a:extLst>
          </a:blip>
          <a:stretch>
            <a:fillRect/>
          </a:stretch>
        </p:blipFill>
        <p:spPr>
          <a:xfrm flipH="1" flipV="1">
            <a:off x="13888958" y="8777844"/>
            <a:ext cx="4324209" cy="2677965"/>
          </a:xfrm>
          <a:prstGeom prst="rect">
            <a:avLst/>
          </a:prstGeom>
        </p:spPr>
      </p:pic>
      <p:pic>
        <p:nvPicPr>
          <p:cNvPr id="11" name="그래픽 29">
            <a:extLst>
              <a:ext uri="{FF2B5EF4-FFF2-40B4-BE49-F238E27FC236}">
                <a16:creationId xmlns:a16="http://schemas.microsoft.com/office/drawing/2014/main" id="{958410D9-7481-325C-AE12-EECE18B55C5B}"/>
              </a:ext>
            </a:extLst>
          </p:cNvPr>
          <p:cNvPicPr>
            <a:picLocks noChangeAspect="1"/>
          </p:cNvPicPr>
          <p:nvPr/>
        </p:nvPicPr>
        <p:blipFill>
          <a:blip r:embed="rId4">
            <a:extLst>
              <a:ext uri="{96DAC541-7B7A-43D3-8B79-37D633B846F1}">
                <asvg:svgBlip xmlns="" xmlns:asvg="http://schemas.microsoft.com/office/drawing/2016/SVG/main" r:embed="rId5"/>
              </a:ext>
            </a:extLst>
          </a:blip>
          <a:stretch>
            <a:fillRect/>
          </a:stretch>
        </p:blipFill>
        <p:spPr>
          <a:xfrm>
            <a:off x="13213075" y="10647450"/>
            <a:ext cx="383525" cy="383525"/>
          </a:xfrm>
          <a:prstGeom prst="rect">
            <a:avLst/>
          </a:prstGeom>
        </p:spPr>
      </p:pic>
      <p:grpSp>
        <p:nvGrpSpPr>
          <p:cNvPr id="12" name="Group 11">
            <a:extLst>
              <a:ext uri="{FF2B5EF4-FFF2-40B4-BE49-F238E27FC236}">
                <a16:creationId xmlns:a16="http://schemas.microsoft.com/office/drawing/2014/main" id="{D0F40E6D-B5DA-AC19-01DD-2E39C49E283C}"/>
              </a:ext>
            </a:extLst>
          </p:cNvPr>
          <p:cNvGrpSpPr/>
          <p:nvPr/>
        </p:nvGrpSpPr>
        <p:grpSpPr>
          <a:xfrm>
            <a:off x="2677227" y="1958496"/>
            <a:ext cx="14866494" cy="4937604"/>
            <a:chOff x="3504719" y="2951146"/>
            <a:chExt cx="5164987" cy="1057480"/>
          </a:xfrm>
        </p:grpSpPr>
        <p:pic>
          <p:nvPicPr>
            <p:cNvPr id="13" name="Picture 12">
              <a:extLst>
                <a:ext uri="{FF2B5EF4-FFF2-40B4-BE49-F238E27FC236}">
                  <a16:creationId xmlns:a16="http://schemas.microsoft.com/office/drawing/2014/main" id="{23C59907-6898-FE31-B44D-8DD698E5E259}"/>
                </a:ext>
              </a:extLst>
            </p:cNvPr>
            <p:cNvPicPr>
              <a:picLocks noChangeAspect="1"/>
            </p:cNvPicPr>
            <p:nvPr/>
          </p:nvPicPr>
          <p:blipFill rotWithShape="1">
            <a:blip r:embed="rId6" cstate="print">
              <a:duotone>
                <a:schemeClr val="accent3">
                  <a:shade val="45000"/>
                  <a:satMod val="135000"/>
                </a:schemeClr>
                <a:prstClr val="white"/>
              </a:duotone>
              <a:extLst>
                <a:ext uri="{28A0092B-C50C-407E-A947-70E740481C1C}">
                  <a14:useLocalDpi xmlns:a14="http://schemas.microsoft.com/office/drawing/2010/main" val="0"/>
                </a:ext>
              </a:extLst>
            </a:blip>
            <a:srcRect l="-1" t="25923" r="1764" b="21600"/>
            <a:stretch>
              <a:fillRect/>
            </a:stretch>
          </p:blipFill>
          <p:spPr>
            <a:xfrm flipH="1">
              <a:off x="3504719" y="2951146"/>
              <a:ext cx="5164987" cy="1057480"/>
            </a:xfrm>
            <a:prstGeom prst="rect">
              <a:avLst/>
            </a:prstGeom>
          </p:spPr>
        </p:pic>
        <p:sp>
          <p:nvSpPr>
            <p:cNvPr id="14" name="TextBox 13">
              <a:extLst>
                <a:ext uri="{FF2B5EF4-FFF2-40B4-BE49-F238E27FC236}">
                  <a16:creationId xmlns:a16="http://schemas.microsoft.com/office/drawing/2014/main" id="{8B68305E-BB28-440C-9AB7-A9EAECA8CBFD}"/>
                </a:ext>
              </a:extLst>
            </p:cNvPr>
            <p:cNvSpPr txBox="1"/>
            <p:nvPr/>
          </p:nvSpPr>
          <p:spPr>
            <a:xfrm>
              <a:off x="4215957" y="3133915"/>
              <a:ext cx="4024012" cy="553695"/>
            </a:xfrm>
            <a:prstGeom prst="rect">
              <a:avLst/>
            </a:prstGeom>
            <a:noFill/>
          </p:spPr>
          <p:txBody>
            <a:bodyPr wrap="square" rtlCol="0">
              <a:spAutoFit/>
            </a:bodyPr>
            <a:lstStyle/>
            <a:p>
              <a:pPr marL="0" marR="0" lvl="0" indent="0" algn="just" defTabSz="1371600" rtl="0" eaLnBrk="1" fontAlgn="auto" latinLnBrk="0" hangingPunct="1">
                <a:lnSpc>
                  <a:spcPct val="100000"/>
                </a:lnSpc>
                <a:spcBef>
                  <a:spcPts val="0"/>
                </a:spcBef>
                <a:spcAft>
                  <a:spcPts val="0"/>
                </a:spcAft>
                <a:buClrTx/>
                <a:buSzTx/>
                <a:buFontTx/>
                <a:buNone/>
                <a:tabLst/>
                <a:defRPr/>
              </a:pPr>
              <a:r>
                <a:rPr kumimoji="0" lang="vi-VN" sz="5400" b="0" i="1"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Times New Roman" panose="02020603050405020304" pitchFamily="18" charset="0"/>
                </a:rPr>
                <a:t>loài hoa có màu vàng, mọc nhiều ở Đồng bằng sông Cửu Long; thường dùng ăn sống, làm dưa chua, nấu canh;</a:t>
              </a:r>
              <a:endParaRPr kumimoji="0" lang="en-US" sz="54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Times New Roman" panose="02020603050405020304" pitchFamily="18" charset="0"/>
              </a:endParaRPr>
            </a:p>
          </p:txBody>
        </p:sp>
      </p:grpSp>
      <p:sp>
        <p:nvSpPr>
          <p:cNvPr id="15" name="Oval 14">
            <a:extLst>
              <a:ext uri="{FF2B5EF4-FFF2-40B4-BE49-F238E27FC236}">
                <a16:creationId xmlns:a16="http://schemas.microsoft.com/office/drawing/2014/main" id="{D48E24F3-06B6-BA2A-864D-7221C53605FC}"/>
              </a:ext>
            </a:extLst>
          </p:cNvPr>
          <p:cNvSpPr/>
          <p:nvPr/>
        </p:nvSpPr>
        <p:spPr>
          <a:xfrm>
            <a:off x="152400" y="1950134"/>
            <a:ext cx="4259009" cy="3498166"/>
          </a:xfrm>
          <a:prstGeom prst="ellipse">
            <a:avLst/>
          </a:prstGeom>
          <a:solidFill>
            <a:schemeClr val="accent2">
              <a:lumMod val="50000"/>
            </a:schemeClr>
          </a:solidFill>
          <a:ln>
            <a:solidFill>
              <a:srgbClr val="EBC69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371600"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dirty="0" err="1">
                <a:ln>
                  <a:noFill/>
                </a:ln>
                <a:solidFill>
                  <a:prstClr val="white"/>
                </a:solidFill>
                <a:effectLst/>
                <a:uLnTx/>
                <a:uFillTx/>
                <a:latin typeface="Cambria" panose="02040503050406030204" pitchFamily="18" charset="0"/>
                <a:ea typeface="Cambria" panose="02040503050406030204" pitchFamily="18" charset="0"/>
                <a:cs typeface="+mn-cs"/>
              </a:rPr>
              <a:t>Bông</a:t>
            </a:r>
            <a:r>
              <a:rPr kumimoji="0" lang="en-US" sz="4800" b="1" i="0" u="none" strike="noStrike" kern="1200" cap="none" spc="0" normalizeH="0" noProof="0" dirty="0">
                <a:ln>
                  <a:noFill/>
                </a:ln>
                <a:solidFill>
                  <a:prstClr val="white"/>
                </a:solidFill>
                <a:effectLst/>
                <a:uLnTx/>
                <a:uFillTx/>
                <a:latin typeface="Cambria" panose="02040503050406030204" pitchFamily="18" charset="0"/>
                <a:ea typeface="Cambria" panose="02040503050406030204" pitchFamily="18" charset="0"/>
                <a:cs typeface="+mn-cs"/>
              </a:rPr>
              <a:t> (</a:t>
            </a:r>
            <a:r>
              <a:rPr kumimoji="0" lang="en-US" sz="4800" b="1" i="0" u="none" strike="noStrike" kern="1200" cap="none" spc="0" normalizeH="0" noProof="0" dirty="0" err="1">
                <a:ln>
                  <a:noFill/>
                </a:ln>
                <a:solidFill>
                  <a:prstClr val="white"/>
                </a:solidFill>
                <a:effectLst/>
                <a:uLnTx/>
                <a:uFillTx/>
                <a:latin typeface="Cambria" panose="02040503050406030204" pitchFamily="18" charset="0"/>
                <a:ea typeface="Cambria" panose="02040503050406030204" pitchFamily="18" charset="0"/>
                <a:cs typeface="+mn-cs"/>
              </a:rPr>
              <a:t>hoa</a:t>
            </a:r>
            <a:r>
              <a:rPr kumimoji="0" lang="en-US" sz="4800" b="1" i="0" u="none" strike="noStrike" kern="1200" cap="none" spc="0" normalizeH="0" noProof="0" dirty="0">
                <a:ln>
                  <a:noFill/>
                </a:ln>
                <a:solidFill>
                  <a:prstClr val="white"/>
                </a:solidFill>
                <a:effectLst/>
                <a:uLnTx/>
                <a:uFillTx/>
                <a:latin typeface="Cambria" panose="02040503050406030204" pitchFamily="18" charset="0"/>
                <a:ea typeface="Cambria" panose="02040503050406030204" pitchFamily="18" charset="0"/>
                <a:cs typeface="+mn-cs"/>
              </a:rPr>
              <a:t>) </a:t>
            </a:r>
            <a:r>
              <a:rPr kumimoji="0" lang="en-US" sz="4800" b="1" i="0" u="none" strike="noStrike" kern="1200" cap="none" spc="0" normalizeH="0" noProof="0" dirty="0" err="1">
                <a:ln>
                  <a:noFill/>
                </a:ln>
                <a:solidFill>
                  <a:prstClr val="white"/>
                </a:solidFill>
                <a:effectLst/>
                <a:uLnTx/>
                <a:uFillTx/>
                <a:latin typeface="Cambria" panose="02040503050406030204" pitchFamily="18" charset="0"/>
                <a:ea typeface="Cambria" panose="02040503050406030204" pitchFamily="18" charset="0"/>
                <a:cs typeface="+mn-cs"/>
              </a:rPr>
              <a:t>điên</a:t>
            </a:r>
            <a:r>
              <a:rPr kumimoji="0" lang="en-US" sz="4800" b="1" i="0" u="none" strike="noStrike" kern="1200" cap="none" spc="0" normalizeH="0" noProof="0" dirty="0">
                <a:ln>
                  <a:noFill/>
                </a:ln>
                <a:solidFill>
                  <a:prstClr val="white"/>
                </a:solidFill>
                <a:effectLst/>
                <a:uLnTx/>
                <a:uFillTx/>
                <a:latin typeface="Cambria" panose="02040503050406030204" pitchFamily="18" charset="0"/>
                <a:ea typeface="Cambria" panose="02040503050406030204" pitchFamily="18" charset="0"/>
                <a:cs typeface="+mn-cs"/>
              </a:rPr>
              <a:t> </a:t>
            </a:r>
            <a:r>
              <a:rPr kumimoji="0" lang="en-US" sz="4800" b="1" i="0" u="none" strike="noStrike" kern="1200" cap="none" spc="0" normalizeH="0" noProof="0" dirty="0" err="1">
                <a:ln>
                  <a:noFill/>
                </a:ln>
                <a:solidFill>
                  <a:prstClr val="white"/>
                </a:solidFill>
                <a:effectLst/>
                <a:uLnTx/>
                <a:uFillTx/>
                <a:latin typeface="Cambria" panose="02040503050406030204" pitchFamily="18" charset="0"/>
                <a:ea typeface="Cambria" panose="02040503050406030204" pitchFamily="18" charset="0"/>
                <a:cs typeface="+mn-cs"/>
              </a:rPr>
              <a:t>điển</a:t>
            </a:r>
            <a:endParaRPr kumimoji="0" lang="en-US" sz="4800" b="1"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mn-cs"/>
            </a:endParaRPr>
          </a:p>
        </p:txBody>
      </p:sp>
      <p:pic>
        <p:nvPicPr>
          <p:cNvPr id="16" name="Picture 15">
            <a:extLst>
              <a:ext uri="{FF2B5EF4-FFF2-40B4-BE49-F238E27FC236}">
                <a16:creationId xmlns:a16="http://schemas.microsoft.com/office/drawing/2014/main" id="{B8B95DD8-1988-E143-6677-1FA30260CB38}"/>
              </a:ext>
            </a:extLst>
          </p:cNvPr>
          <p:cNvPicPr>
            <a:picLocks noChangeAspect="1"/>
          </p:cNvPicPr>
          <p:nvPr/>
        </p:nvPicPr>
        <p:blipFill>
          <a:blip r:embed="rId7"/>
          <a:stretch>
            <a:fillRect/>
          </a:stretch>
        </p:blipFill>
        <p:spPr>
          <a:xfrm>
            <a:off x="3526785" y="-169054"/>
            <a:ext cx="11833362" cy="2414225"/>
          </a:xfrm>
          <a:prstGeom prst="rect">
            <a:avLst/>
          </a:prstGeom>
        </p:spPr>
      </p:pic>
    </p:spTree>
    <p:extLst>
      <p:ext uri="{BB962C8B-B14F-4D97-AF65-F5344CB8AC3E}">
        <p14:creationId xmlns:p14="http://schemas.microsoft.com/office/powerpoint/2010/main" val="8007115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2" presetClass="entr" presetSubtype="4" fill="hold" nodeType="click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wipe(down)">
                                      <p:cBhvr>
                                        <p:cTn id="11"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图片 10" descr="图层 7 拷贝"/>
          <p:cNvPicPr>
            <a:picLocks noChangeAspect="1"/>
          </p:cNvPicPr>
          <p:nvPr userDrawn="1"/>
        </p:nvPicPr>
        <p:blipFill>
          <a:blip r:embed="rId3"/>
          <a:stretch>
            <a:fillRect/>
          </a:stretch>
        </p:blipFill>
        <p:spPr>
          <a:xfrm>
            <a:off x="3787141" y="9114473"/>
            <a:ext cx="1585913" cy="1151573"/>
          </a:xfrm>
          <a:prstGeom prst="rect">
            <a:avLst/>
          </a:prstGeom>
        </p:spPr>
      </p:pic>
      <p:pic>
        <p:nvPicPr>
          <p:cNvPr id="9" name="图片 8" descr="图层 9 拷贝"/>
          <p:cNvPicPr>
            <a:picLocks noChangeAspect="1"/>
          </p:cNvPicPr>
          <p:nvPr userDrawn="1"/>
        </p:nvPicPr>
        <p:blipFill>
          <a:blip r:embed="rId4"/>
          <a:stretch>
            <a:fillRect/>
          </a:stretch>
        </p:blipFill>
        <p:spPr>
          <a:xfrm>
            <a:off x="4622483" y="7709536"/>
            <a:ext cx="7125653" cy="2496503"/>
          </a:xfrm>
          <a:prstGeom prst="rect">
            <a:avLst/>
          </a:prstGeom>
        </p:spPr>
      </p:pic>
      <p:pic>
        <p:nvPicPr>
          <p:cNvPr id="18" name="图片 17" descr="02"/>
          <p:cNvPicPr>
            <a:picLocks noChangeAspect="1"/>
          </p:cNvPicPr>
          <p:nvPr userDrawn="1"/>
        </p:nvPicPr>
        <p:blipFill>
          <a:blip r:embed="rId5"/>
          <a:srcRect t="60806" r="60696" b="-488"/>
          <a:stretch>
            <a:fillRect/>
          </a:stretch>
        </p:blipFill>
        <p:spPr>
          <a:xfrm>
            <a:off x="-1252538" y="6769418"/>
            <a:ext cx="6065520" cy="3517583"/>
          </a:xfrm>
          <a:prstGeom prst="rect">
            <a:avLst/>
          </a:prstGeom>
        </p:spPr>
      </p:pic>
      <p:pic>
        <p:nvPicPr>
          <p:cNvPr id="19" name="图片 18" descr="02"/>
          <p:cNvPicPr>
            <a:picLocks noChangeAspect="1"/>
          </p:cNvPicPr>
          <p:nvPr userDrawn="1"/>
        </p:nvPicPr>
        <p:blipFill>
          <a:blip r:embed="rId5"/>
          <a:srcRect l="40394" r="6" b="32940"/>
          <a:stretch>
            <a:fillRect/>
          </a:stretch>
        </p:blipFill>
        <p:spPr>
          <a:xfrm rot="20940000">
            <a:off x="12942570" y="-538163"/>
            <a:ext cx="6589395" cy="4749165"/>
          </a:xfrm>
          <a:prstGeom prst="rect">
            <a:avLst/>
          </a:prstGeom>
        </p:spPr>
      </p:pic>
      <p:pic>
        <p:nvPicPr>
          <p:cNvPr id="15" name="图片 14" descr="图层 7 拷贝"/>
          <p:cNvPicPr>
            <a:picLocks noChangeAspect="1"/>
          </p:cNvPicPr>
          <p:nvPr userDrawn="1"/>
        </p:nvPicPr>
        <p:blipFill>
          <a:blip r:embed="rId3"/>
          <a:stretch>
            <a:fillRect/>
          </a:stretch>
        </p:blipFill>
        <p:spPr>
          <a:xfrm flipH="1">
            <a:off x="3091816" y="8432483"/>
            <a:ext cx="2443163" cy="1773555"/>
          </a:xfrm>
          <a:prstGeom prst="rect">
            <a:avLst/>
          </a:prstGeom>
        </p:spPr>
      </p:pic>
      <p:pic>
        <p:nvPicPr>
          <p:cNvPr id="17" name="图片 16" descr="图层 7 拷贝"/>
          <p:cNvPicPr>
            <a:picLocks noChangeAspect="1"/>
          </p:cNvPicPr>
          <p:nvPr userDrawn="1"/>
        </p:nvPicPr>
        <p:blipFill>
          <a:blip r:embed="rId3"/>
          <a:stretch>
            <a:fillRect/>
          </a:stretch>
        </p:blipFill>
        <p:spPr>
          <a:xfrm>
            <a:off x="-733425" y="7829550"/>
            <a:ext cx="3382328" cy="2457450"/>
          </a:xfrm>
          <a:prstGeom prst="rect">
            <a:avLst/>
          </a:prstGeom>
        </p:spPr>
      </p:pic>
      <p:pic>
        <p:nvPicPr>
          <p:cNvPr id="5" name="图片 4" descr="图层 9 拷贝"/>
          <p:cNvPicPr>
            <a:picLocks noChangeAspect="1"/>
          </p:cNvPicPr>
          <p:nvPr userDrawn="1"/>
        </p:nvPicPr>
        <p:blipFill>
          <a:blip r:embed="rId4"/>
          <a:stretch>
            <a:fillRect/>
          </a:stretch>
        </p:blipFill>
        <p:spPr>
          <a:xfrm>
            <a:off x="9915525" y="8332471"/>
            <a:ext cx="5640705" cy="1976438"/>
          </a:xfrm>
          <a:prstGeom prst="rect">
            <a:avLst/>
          </a:prstGeom>
        </p:spPr>
      </p:pic>
      <p:pic>
        <p:nvPicPr>
          <p:cNvPr id="24" name="图片 23" descr="图层 7 拷贝"/>
          <p:cNvPicPr>
            <a:picLocks noChangeAspect="1"/>
          </p:cNvPicPr>
          <p:nvPr userDrawn="1"/>
        </p:nvPicPr>
        <p:blipFill>
          <a:blip r:embed="rId3"/>
          <a:stretch>
            <a:fillRect/>
          </a:stretch>
        </p:blipFill>
        <p:spPr>
          <a:xfrm flipH="1">
            <a:off x="15700058" y="7136131"/>
            <a:ext cx="4224338" cy="3069908"/>
          </a:xfrm>
          <a:prstGeom prst="rect">
            <a:avLst/>
          </a:prstGeom>
        </p:spPr>
      </p:pic>
      <p:pic>
        <p:nvPicPr>
          <p:cNvPr id="10" name="图片 9" descr="图层 7 拷贝"/>
          <p:cNvPicPr>
            <a:picLocks noChangeAspect="1"/>
          </p:cNvPicPr>
          <p:nvPr userDrawn="1"/>
        </p:nvPicPr>
        <p:blipFill>
          <a:blip r:embed="rId3"/>
          <a:stretch>
            <a:fillRect/>
          </a:stretch>
        </p:blipFill>
        <p:spPr>
          <a:xfrm>
            <a:off x="9678353" y="8120063"/>
            <a:ext cx="2871788" cy="2085975"/>
          </a:xfrm>
          <a:prstGeom prst="rect">
            <a:avLst/>
          </a:prstGeom>
        </p:spPr>
      </p:pic>
      <p:grpSp>
        <p:nvGrpSpPr>
          <p:cNvPr id="4" name="Group 3">
            <a:extLst>
              <a:ext uri="{FF2B5EF4-FFF2-40B4-BE49-F238E27FC236}">
                <a16:creationId xmlns:a16="http://schemas.microsoft.com/office/drawing/2014/main" id="{98152A88-DAB5-40BB-470C-545C6BAA5677}"/>
              </a:ext>
            </a:extLst>
          </p:cNvPr>
          <p:cNvGrpSpPr/>
          <p:nvPr/>
        </p:nvGrpSpPr>
        <p:grpSpPr>
          <a:xfrm>
            <a:off x="3889652" y="935257"/>
            <a:ext cx="11810406" cy="1850370"/>
            <a:chOff x="1376032" y="2496705"/>
            <a:chExt cx="7873604" cy="1233580"/>
          </a:xfrm>
        </p:grpSpPr>
        <p:sp>
          <p:nvSpPr>
            <p:cNvPr id="6" name="Rectangle: Rounded Corners 5">
              <a:extLst>
                <a:ext uri="{FF2B5EF4-FFF2-40B4-BE49-F238E27FC236}">
                  <a16:creationId xmlns:a16="http://schemas.microsoft.com/office/drawing/2014/main" id="{625998A5-838D-63B8-01D0-1DFC7E81EB46}"/>
                </a:ext>
              </a:extLst>
            </p:cNvPr>
            <p:cNvSpPr/>
            <p:nvPr/>
          </p:nvSpPr>
          <p:spPr>
            <a:xfrm>
              <a:off x="1376032" y="2499951"/>
              <a:ext cx="7873604" cy="1230334"/>
            </a:xfrm>
            <a:prstGeom prst="roundRect">
              <a:avLst>
                <a:gd name="adj" fmla="val 25192"/>
              </a:avLst>
            </a:prstGeom>
            <a:solidFill>
              <a:srgbClr val="DDEDCF"/>
            </a:solidFill>
            <a:ln w="38100">
              <a:solidFill>
                <a:srgbClr val="13463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371600"/>
              <a:endParaRPr lang="en-US" sz="5400">
                <a:solidFill>
                  <a:srgbClr val="FFFFFF"/>
                </a:solidFill>
                <a:latin typeface="Arial"/>
                <a:ea typeface="微软雅黑"/>
              </a:endParaRPr>
            </a:p>
          </p:txBody>
        </p:sp>
        <p:sp>
          <p:nvSpPr>
            <p:cNvPr id="7" name="TextBox 6">
              <a:extLst>
                <a:ext uri="{FF2B5EF4-FFF2-40B4-BE49-F238E27FC236}">
                  <a16:creationId xmlns:a16="http://schemas.microsoft.com/office/drawing/2014/main" id="{9B56C6FF-A0A8-D4CE-6B29-436F243A724C}"/>
                </a:ext>
              </a:extLst>
            </p:cNvPr>
            <p:cNvSpPr txBox="1"/>
            <p:nvPr/>
          </p:nvSpPr>
          <p:spPr>
            <a:xfrm>
              <a:off x="1376032" y="2496705"/>
              <a:ext cx="7873604" cy="1169551"/>
            </a:xfrm>
            <a:prstGeom prst="rect">
              <a:avLst/>
            </a:prstGeom>
            <a:noFill/>
          </p:spPr>
          <p:txBody>
            <a:bodyPr wrap="square" rtlCol="0">
              <a:spAutoFit/>
            </a:bodyPr>
            <a:lstStyle/>
            <a:p>
              <a:pPr algn="ctr" defTabSz="1371600"/>
              <a:r>
                <a:rPr lang="vi-VN" sz="5400" b="1" dirty="0">
                  <a:solidFill>
                    <a:prstClr val="black"/>
                  </a:solidFill>
                  <a:latin typeface="Cambria" panose="02040503050406030204" pitchFamily="18" charset="0"/>
                  <a:ea typeface="微软雅黑"/>
                </a:rPr>
                <a:t>Tác giả đã giới thiệu thế nào về xuồng ba lá?</a:t>
              </a:r>
            </a:p>
          </p:txBody>
        </p:sp>
      </p:grpSp>
      <p:sp>
        <p:nvSpPr>
          <p:cNvPr id="12" name="TextBox 11">
            <a:extLst>
              <a:ext uri="{FF2B5EF4-FFF2-40B4-BE49-F238E27FC236}">
                <a16:creationId xmlns:a16="http://schemas.microsoft.com/office/drawing/2014/main" id="{F16FE4B8-D7B8-3EFB-F792-130816171912}"/>
              </a:ext>
            </a:extLst>
          </p:cNvPr>
          <p:cNvSpPr txBox="1"/>
          <p:nvPr/>
        </p:nvSpPr>
        <p:spPr>
          <a:xfrm>
            <a:off x="768927" y="3018391"/>
            <a:ext cx="16750146" cy="4524315"/>
          </a:xfrm>
          <a:prstGeom prst="rect">
            <a:avLst/>
          </a:prstGeom>
          <a:noFill/>
        </p:spPr>
        <p:txBody>
          <a:bodyPr wrap="square" rtlCol="0">
            <a:spAutoFit/>
          </a:bodyPr>
          <a:lstStyle/>
          <a:p>
            <a:pPr algn="just" defTabSz="1371600"/>
            <a:r>
              <a:rPr lang="vi-VN" sz="4800" b="1" dirty="0">
                <a:solidFill>
                  <a:srgbClr val="004924"/>
                </a:solidFill>
                <a:latin typeface="Cambria" panose="02040503050406030204" pitchFamily="18" charset="0"/>
              </a:rPr>
              <a:t>Tác giả giới thiệu về tên gọi của xuồng ba lá và giải thích vì sao vật dụng này có tên gọi như vậy, gọi là xuồng ba lá vì xuồng được ghép bởi ba tấm ván: </a:t>
            </a:r>
            <a:r>
              <a:rPr lang="vi-VN" sz="4800" dirty="0">
                <a:solidFill>
                  <a:srgbClr val="004924"/>
                </a:solidFill>
                <a:latin typeface="Cambria" panose="02040503050406030204" pitchFamily="18" charset="0"/>
              </a:rPr>
              <a:t>hai tấm ván be và một tấm ván đáy, người ta dùng những chiếc “cong” đóng vào bên trong lòng xuồng, tạo thành bộ khung hình xương cá (tên gọi của vật dụng dựa vào cấu tạo của nó)</a:t>
            </a:r>
            <a:endParaRPr lang="vi-VN" sz="4800" dirty="0">
              <a:solidFill>
                <a:srgbClr val="004924"/>
              </a:solidFill>
              <a:latin typeface="Cambria" panose="02040503050406030204" pitchFamily="18" charset="0"/>
              <a:ea typeface="微软雅黑"/>
            </a:endParaRPr>
          </a:p>
        </p:txBody>
      </p:sp>
      <p:pic>
        <p:nvPicPr>
          <p:cNvPr id="2" name="Picture 1">
            <a:extLst>
              <a:ext uri="{FF2B5EF4-FFF2-40B4-BE49-F238E27FC236}">
                <a16:creationId xmlns:a16="http://schemas.microsoft.com/office/drawing/2014/main" id="{53570265-194A-FC03-8BEB-87E446FBCA0A}"/>
              </a:ext>
            </a:extLst>
          </p:cNvPr>
          <p:cNvPicPr>
            <a:picLocks noChangeAspect="1"/>
          </p:cNvPicPr>
          <p:nvPr/>
        </p:nvPicPr>
        <p:blipFill>
          <a:blip r:embed="rId6"/>
          <a:stretch>
            <a:fillRect/>
          </a:stretch>
        </p:blipFill>
        <p:spPr>
          <a:xfrm>
            <a:off x="768927" y="1345742"/>
            <a:ext cx="3017781" cy="1390008"/>
          </a:xfrm>
          <a:prstGeom prst="rect">
            <a:avLst/>
          </a:prstGeom>
        </p:spPr>
      </p:pic>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par>
                                <p:cTn id="8" presetID="22" presetClass="entr" presetSubtype="8" fill="hold"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wipe(left)">
                                      <p:cBhvr>
                                        <p:cTn id="10" dur="500"/>
                                        <p:tgtEl>
                                          <p:spTgt spid="4"/>
                                        </p:tgtEl>
                                      </p:cBhvr>
                                    </p:animEffect>
                                  </p:childTnLst>
                                </p:cTn>
                              </p:par>
                            </p:childTnLst>
                          </p:cTn>
                        </p:par>
                      </p:childTnLst>
                    </p:cTn>
                  </p:par>
                  <p:par>
                    <p:cTn id="11" fill="hold">
                      <p:stCondLst>
                        <p:cond delay="indefinite"/>
                      </p:stCondLst>
                      <p:childTnLst>
                        <p:par>
                          <p:cTn id="12" fill="hold">
                            <p:stCondLst>
                              <p:cond delay="0"/>
                            </p:stCondLst>
                            <p:childTnLst>
                              <p:par>
                                <p:cTn id="13" presetID="42" presetClass="entr" presetSubtype="0" fill="hold" grpId="0" nodeType="click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fade">
                                      <p:cBhvr>
                                        <p:cTn id="15" dur="1000"/>
                                        <p:tgtEl>
                                          <p:spTgt spid="12"/>
                                        </p:tgtEl>
                                      </p:cBhvr>
                                    </p:animEffect>
                                    <p:anim calcmode="lin" valueType="num">
                                      <p:cBhvr>
                                        <p:cTn id="16" dur="1000" fill="hold"/>
                                        <p:tgtEl>
                                          <p:spTgt spid="12"/>
                                        </p:tgtEl>
                                        <p:attrNameLst>
                                          <p:attrName>ppt_x</p:attrName>
                                        </p:attrNameLst>
                                      </p:cBhvr>
                                      <p:tavLst>
                                        <p:tav tm="0">
                                          <p:val>
                                            <p:strVal val="#ppt_x"/>
                                          </p:val>
                                        </p:tav>
                                        <p:tav tm="100000">
                                          <p:val>
                                            <p:strVal val="#ppt_x"/>
                                          </p:val>
                                        </p:tav>
                                      </p:tavLst>
                                    </p:anim>
                                    <p:anim calcmode="lin" valueType="num">
                                      <p:cBhvr>
                                        <p:cTn id="17"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953C1F35-1ED5-4834-F679-A17E499C317D}"/>
              </a:ext>
            </a:extLst>
          </p:cNvPr>
          <p:cNvGrpSpPr/>
          <p:nvPr/>
        </p:nvGrpSpPr>
        <p:grpSpPr>
          <a:xfrm>
            <a:off x="3889650" y="911931"/>
            <a:ext cx="13439688" cy="1873697"/>
            <a:chOff x="1376031" y="2481154"/>
            <a:chExt cx="8959792" cy="1249131"/>
          </a:xfrm>
        </p:grpSpPr>
        <p:sp>
          <p:nvSpPr>
            <p:cNvPr id="4" name="Rectangle: Rounded Corners 3">
              <a:extLst>
                <a:ext uri="{FF2B5EF4-FFF2-40B4-BE49-F238E27FC236}">
                  <a16:creationId xmlns:a16="http://schemas.microsoft.com/office/drawing/2014/main" id="{9C9FBC70-C32D-AA3F-A229-099FCA9CD6E4}"/>
                </a:ext>
              </a:extLst>
            </p:cNvPr>
            <p:cNvSpPr/>
            <p:nvPr/>
          </p:nvSpPr>
          <p:spPr>
            <a:xfrm>
              <a:off x="1376031" y="2499951"/>
              <a:ext cx="8878463" cy="1230334"/>
            </a:xfrm>
            <a:prstGeom prst="roundRect">
              <a:avLst>
                <a:gd name="adj" fmla="val 25192"/>
              </a:avLst>
            </a:prstGeom>
            <a:solidFill>
              <a:srgbClr val="DDEDCF"/>
            </a:solidFill>
            <a:ln w="38100">
              <a:solidFill>
                <a:srgbClr val="13463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371600"/>
              <a:endParaRPr lang="en-US" sz="5400">
                <a:solidFill>
                  <a:srgbClr val="FFFFFF"/>
                </a:solidFill>
                <a:latin typeface="Arial"/>
                <a:ea typeface="微软雅黑"/>
              </a:endParaRPr>
            </a:p>
          </p:txBody>
        </p:sp>
        <p:sp>
          <p:nvSpPr>
            <p:cNvPr id="5" name="TextBox 4">
              <a:extLst>
                <a:ext uri="{FF2B5EF4-FFF2-40B4-BE49-F238E27FC236}">
                  <a16:creationId xmlns:a16="http://schemas.microsoft.com/office/drawing/2014/main" id="{3F82C8F0-3135-B4E0-41FA-BF25D09773E0}"/>
                </a:ext>
              </a:extLst>
            </p:cNvPr>
            <p:cNvSpPr txBox="1"/>
            <p:nvPr/>
          </p:nvSpPr>
          <p:spPr>
            <a:xfrm>
              <a:off x="1457361" y="2481154"/>
              <a:ext cx="8878462" cy="1169551"/>
            </a:xfrm>
            <a:prstGeom prst="rect">
              <a:avLst/>
            </a:prstGeom>
            <a:noFill/>
          </p:spPr>
          <p:txBody>
            <a:bodyPr wrap="square" rtlCol="0">
              <a:spAutoFit/>
            </a:bodyPr>
            <a:lstStyle/>
            <a:p>
              <a:pPr algn="ctr" defTabSz="1371600"/>
              <a:r>
                <a:rPr lang="vi-VN" sz="5400" b="1" dirty="0">
                  <a:solidFill>
                    <a:prstClr val="black"/>
                  </a:solidFill>
                  <a:latin typeface="Cambria" panose="02040503050406030204" pitchFamily="18" charset="0"/>
                  <a:ea typeface="微软雅黑"/>
                </a:rPr>
                <a:t>Xuồng ba lá gợi nhớ những kỉ niệm nào của tác giả với người thân?</a:t>
              </a:r>
            </a:p>
          </p:txBody>
        </p:sp>
      </p:grpSp>
      <p:pic>
        <p:nvPicPr>
          <p:cNvPr id="6" name="Picture 5">
            <a:extLst>
              <a:ext uri="{FF2B5EF4-FFF2-40B4-BE49-F238E27FC236}">
                <a16:creationId xmlns:a16="http://schemas.microsoft.com/office/drawing/2014/main" id="{DDADCD20-AE00-2039-34F0-0800E44D0F43}"/>
              </a:ext>
            </a:extLst>
          </p:cNvPr>
          <p:cNvPicPr>
            <a:picLocks noChangeAspect="1"/>
          </p:cNvPicPr>
          <p:nvPr/>
        </p:nvPicPr>
        <p:blipFill>
          <a:blip r:embed="rId2"/>
          <a:stretch>
            <a:fillRect/>
          </a:stretch>
        </p:blipFill>
        <p:spPr>
          <a:xfrm>
            <a:off x="474083" y="1322415"/>
            <a:ext cx="3017781" cy="1390008"/>
          </a:xfrm>
          <a:prstGeom prst="rect">
            <a:avLst/>
          </a:prstGeom>
        </p:spPr>
      </p:pic>
      <p:sp>
        <p:nvSpPr>
          <p:cNvPr id="2" name="TextBox 1">
            <a:extLst>
              <a:ext uri="{FF2B5EF4-FFF2-40B4-BE49-F238E27FC236}">
                <a16:creationId xmlns:a16="http://schemas.microsoft.com/office/drawing/2014/main" id="{8C9ADF4A-8BE8-AAF0-DF9E-A0B2E90B90CB}"/>
              </a:ext>
            </a:extLst>
          </p:cNvPr>
          <p:cNvSpPr txBox="1"/>
          <p:nvPr/>
        </p:nvSpPr>
        <p:spPr>
          <a:xfrm>
            <a:off x="762000" y="3238500"/>
            <a:ext cx="16750146" cy="3785652"/>
          </a:xfrm>
          <a:prstGeom prst="rect">
            <a:avLst/>
          </a:prstGeom>
          <a:noFill/>
        </p:spPr>
        <p:txBody>
          <a:bodyPr wrap="square" rtlCol="0">
            <a:spAutoFit/>
          </a:bodyPr>
          <a:lstStyle/>
          <a:p>
            <a:pPr algn="just" defTabSz="1371600"/>
            <a:r>
              <a:rPr lang="vi-VN" sz="4800" dirty="0">
                <a:solidFill>
                  <a:srgbClr val="004924"/>
                </a:solidFill>
                <a:latin typeface="Cambria" panose="02040503050406030204" pitchFamily="18" charset="0"/>
              </a:rPr>
              <a:t>Xuồng ba lá gợi nhớ kỉ niệm của tác giả với bà nội (Tôi vẫn nhớ những sáng nội chèo xuồng mang cho tôi mấy cái bánh lá dừa, giỏ cua đồng mà nội vừa bắt được), với chị và mẹ (Nhớ những chiều chị tôi chèo xuồng dọc triền sông, bẻ bông điên điển đầy rổ mang về cho má nấu canh chua).</a:t>
            </a:r>
            <a:endParaRPr lang="vi-VN" sz="4800" dirty="0">
              <a:solidFill>
                <a:srgbClr val="004924"/>
              </a:solidFill>
              <a:latin typeface="Cambria" panose="02040503050406030204" pitchFamily="18" charset="0"/>
              <a:ea typeface="微软雅黑"/>
            </a:endParaRPr>
          </a:p>
        </p:txBody>
      </p:sp>
    </p:spTree>
    <p:extLst>
      <p:ext uri="{BB962C8B-B14F-4D97-AF65-F5344CB8AC3E}">
        <p14:creationId xmlns:p14="http://schemas.microsoft.com/office/powerpoint/2010/main" val="20449286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par>
                                <p:cTn id="8" presetID="22" presetClass="entr" presetSubtype="8" fill="hold"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wipe(left)">
                                      <p:cBhvr>
                                        <p:cTn id="10" dur="500"/>
                                        <p:tgtEl>
                                          <p:spTgt spid="3"/>
                                        </p:tgtEl>
                                      </p:cBhvr>
                                    </p:animEffect>
                                  </p:childTnLst>
                                </p:cTn>
                              </p:par>
                            </p:childTnLst>
                          </p:cTn>
                        </p:par>
                      </p:childTnLst>
                    </p:cTn>
                  </p:par>
                  <p:par>
                    <p:cTn id="11" fill="hold">
                      <p:stCondLst>
                        <p:cond delay="indefinite"/>
                      </p:stCondLst>
                      <p:childTnLst>
                        <p:par>
                          <p:cTn id="12" fill="hold">
                            <p:stCondLst>
                              <p:cond delay="0"/>
                            </p:stCondLst>
                            <p:childTnLst>
                              <p:par>
                                <p:cTn id="13" presetID="42" presetClass="entr" presetSubtype="0" fill="hold" grpId="0" nodeType="click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fade">
                                      <p:cBhvr>
                                        <p:cTn id="15" dur="1000"/>
                                        <p:tgtEl>
                                          <p:spTgt spid="2"/>
                                        </p:tgtEl>
                                      </p:cBhvr>
                                    </p:animEffect>
                                    <p:anim calcmode="lin" valueType="num">
                                      <p:cBhvr>
                                        <p:cTn id="16" dur="1000" fill="hold"/>
                                        <p:tgtEl>
                                          <p:spTgt spid="2"/>
                                        </p:tgtEl>
                                        <p:attrNameLst>
                                          <p:attrName>ppt_x</p:attrName>
                                        </p:attrNameLst>
                                      </p:cBhvr>
                                      <p:tavLst>
                                        <p:tav tm="0">
                                          <p:val>
                                            <p:strVal val="#ppt_x"/>
                                          </p:val>
                                        </p:tav>
                                        <p:tav tm="100000">
                                          <p:val>
                                            <p:strVal val="#ppt_x"/>
                                          </p:val>
                                        </p:tav>
                                      </p:tavLst>
                                    </p:anim>
                                    <p:anim calcmode="lin" valueType="num">
                                      <p:cBhvr>
                                        <p:cTn id="17"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099D42FA-E5CF-B853-0D2D-CC5506EE6C9A}"/>
              </a:ext>
            </a:extLst>
          </p:cNvPr>
          <p:cNvGrpSpPr/>
          <p:nvPr/>
        </p:nvGrpSpPr>
        <p:grpSpPr>
          <a:xfrm>
            <a:off x="3889652" y="1034969"/>
            <a:ext cx="11810406" cy="1850370"/>
            <a:chOff x="1376032" y="2496705"/>
            <a:chExt cx="7873604" cy="1233580"/>
          </a:xfrm>
        </p:grpSpPr>
        <p:sp>
          <p:nvSpPr>
            <p:cNvPr id="4" name="Rectangle: Rounded Corners 3">
              <a:extLst>
                <a:ext uri="{FF2B5EF4-FFF2-40B4-BE49-F238E27FC236}">
                  <a16:creationId xmlns:a16="http://schemas.microsoft.com/office/drawing/2014/main" id="{65993D94-7666-E43C-7FF3-E1007CBDF0E1}"/>
                </a:ext>
              </a:extLst>
            </p:cNvPr>
            <p:cNvSpPr/>
            <p:nvPr/>
          </p:nvSpPr>
          <p:spPr>
            <a:xfrm>
              <a:off x="1376032" y="2499951"/>
              <a:ext cx="7873604" cy="1230334"/>
            </a:xfrm>
            <a:prstGeom prst="roundRect">
              <a:avLst>
                <a:gd name="adj" fmla="val 25192"/>
              </a:avLst>
            </a:prstGeom>
            <a:solidFill>
              <a:srgbClr val="DDEDCF"/>
            </a:solidFill>
            <a:ln w="38100">
              <a:solidFill>
                <a:srgbClr val="13463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371600"/>
              <a:endParaRPr lang="en-US" sz="5400">
                <a:solidFill>
                  <a:srgbClr val="FFFFFF"/>
                </a:solidFill>
                <a:latin typeface="Arial"/>
                <a:ea typeface="微软雅黑"/>
              </a:endParaRPr>
            </a:p>
          </p:txBody>
        </p:sp>
        <p:sp>
          <p:nvSpPr>
            <p:cNvPr id="5" name="TextBox 4">
              <a:extLst>
                <a:ext uri="{FF2B5EF4-FFF2-40B4-BE49-F238E27FC236}">
                  <a16:creationId xmlns:a16="http://schemas.microsoft.com/office/drawing/2014/main" id="{CB1D09E9-25CC-F489-8D55-7A981D24E9D7}"/>
                </a:ext>
              </a:extLst>
            </p:cNvPr>
            <p:cNvSpPr txBox="1"/>
            <p:nvPr/>
          </p:nvSpPr>
          <p:spPr>
            <a:xfrm>
              <a:off x="1376032" y="2496705"/>
              <a:ext cx="7873604" cy="1169551"/>
            </a:xfrm>
            <a:prstGeom prst="rect">
              <a:avLst/>
            </a:prstGeom>
            <a:noFill/>
          </p:spPr>
          <p:txBody>
            <a:bodyPr wrap="square" rtlCol="0">
              <a:spAutoFit/>
            </a:bodyPr>
            <a:lstStyle/>
            <a:p>
              <a:pPr algn="ctr" defTabSz="1371600"/>
              <a:r>
                <a:rPr lang="vi-VN" sz="5400" b="1" dirty="0">
                  <a:solidFill>
                    <a:prstClr val="black"/>
                  </a:solidFill>
                  <a:latin typeface="Cambria" panose="02040503050406030204" pitchFamily="18" charset="0"/>
                  <a:ea typeface="微软雅黑"/>
                </a:rPr>
                <a:t>Từ xưa, chiếc xuồng đã gắn bó thế nào với người dân vùng sông nước?</a:t>
              </a:r>
            </a:p>
          </p:txBody>
        </p:sp>
      </p:grpSp>
      <p:grpSp>
        <p:nvGrpSpPr>
          <p:cNvPr id="6" name="Group 5">
            <a:extLst>
              <a:ext uri="{FF2B5EF4-FFF2-40B4-BE49-F238E27FC236}">
                <a16:creationId xmlns:a16="http://schemas.microsoft.com/office/drawing/2014/main" id="{3E1E2E89-CEF4-FA6F-A940-CC1D853CB915}"/>
              </a:ext>
            </a:extLst>
          </p:cNvPr>
          <p:cNvGrpSpPr/>
          <p:nvPr/>
        </p:nvGrpSpPr>
        <p:grpSpPr>
          <a:xfrm>
            <a:off x="914400" y="3695700"/>
            <a:ext cx="7558387" cy="1108741"/>
            <a:chOff x="1754101" y="2629404"/>
            <a:chExt cx="8439202" cy="1278240"/>
          </a:xfrm>
        </p:grpSpPr>
        <p:sp>
          <p:nvSpPr>
            <p:cNvPr id="7" name="Rectangle: Rounded Corners 6">
              <a:extLst>
                <a:ext uri="{FF2B5EF4-FFF2-40B4-BE49-F238E27FC236}">
                  <a16:creationId xmlns:a16="http://schemas.microsoft.com/office/drawing/2014/main" id="{831D7679-A7AB-6F8F-6F08-39522C360F9A}"/>
                </a:ext>
              </a:extLst>
            </p:cNvPr>
            <p:cNvSpPr/>
            <p:nvPr/>
          </p:nvSpPr>
          <p:spPr>
            <a:xfrm>
              <a:off x="1871332" y="2629404"/>
              <a:ext cx="8321971" cy="1278240"/>
            </a:xfrm>
            <a:prstGeom prst="roundRect">
              <a:avLst>
                <a:gd name="adj" fmla="val 25192"/>
              </a:avLst>
            </a:prstGeom>
            <a:solidFill>
              <a:srgbClr val="004924"/>
            </a:solidFill>
            <a:ln w="38100">
              <a:solidFill>
                <a:srgbClr val="13463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371600"/>
              <a:endParaRPr lang="en-US" sz="4800">
                <a:solidFill>
                  <a:srgbClr val="FFFFFF"/>
                </a:solidFill>
                <a:latin typeface="Arial"/>
                <a:ea typeface="微软雅黑"/>
              </a:endParaRPr>
            </a:p>
          </p:txBody>
        </p:sp>
        <p:sp>
          <p:nvSpPr>
            <p:cNvPr id="8" name="TextBox 7">
              <a:extLst>
                <a:ext uri="{FF2B5EF4-FFF2-40B4-BE49-F238E27FC236}">
                  <a16:creationId xmlns:a16="http://schemas.microsoft.com/office/drawing/2014/main" id="{63444724-FFDA-226C-0626-1FADF9A09889}"/>
                </a:ext>
              </a:extLst>
            </p:cNvPr>
            <p:cNvSpPr txBox="1"/>
            <p:nvPr/>
          </p:nvSpPr>
          <p:spPr>
            <a:xfrm>
              <a:off x="1754101" y="2630259"/>
              <a:ext cx="8321973" cy="842264"/>
            </a:xfrm>
            <a:prstGeom prst="rect">
              <a:avLst/>
            </a:prstGeom>
            <a:noFill/>
          </p:spPr>
          <p:txBody>
            <a:bodyPr wrap="square" rtlCol="0">
              <a:spAutoFit/>
            </a:bodyPr>
            <a:lstStyle/>
            <a:p>
              <a:pPr algn="ctr" defTabSz="1371600"/>
              <a:r>
                <a:rPr lang="en-US" sz="4800" b="1" dirty="0" err="1">
                  <a:solidFill>
                    <a:srgbClr val="FFFFFF"/>
                  </a:solidFill>
                  <a:latin typeface="Cambria" panose="02040503050406030204" pitchFamily="18" charset="0"/>
                  <a:ea typeface="微软雅黑"/>
                </a:rPr>
                <a:t>Thuở</a:t>
              </a:r>
              <a:r>
                <a:rPr lang="en-US" sz="4800" b="1" dirty="0">
                  <a:solidFill>
                    <a:srgbClr val="FFFFFF"/>
                  </a:solidFill>
                  <a:latin typeface="Cambria" panose="02040503050406030204" pitchFamily="18" charset="0"/>
                  <a:ea typeface="微软雅黑"/>
                </a:rPr>
                <a:t> cha </a:t>
              </a:r>
              <a:r>
                <a:rPr lang="en-US" sz="4800" b="1" dirty="0" err="1">
                  <a:solidFill>
                    <a:srgbClr val="FFFFFF"/>
                  </a:solidFill>
                  <a:latin typeface="Cambria" panose="02040503050406030204" pitchFamily="18" charset="0"/>
                  <a:ea typeface="微软雅黑"/>
                </a:rPr>
                <a:t>ông</a:t>
              </a:r>
              <a:r>
                <a:rPr lang="en-US" sz="4800" b="1" dirty="0">
                  <a:solidFill>
                    <a:srgbClr val="FFFFFF"/>
                  </a:solidFill>
                  <a:latin typeface="Cambria" panose="02040503050406030204" pitchFamily="18" charset="0"/>
                  <a:ea typeface="微软雅黑"/>
                </a:rPr>
                <a:t> </a:t>
              </a:r>
              <a:r>
                <a:rPr lang="en-US" sz="4800" b="1" dirty="0" err="1">
                  <a:solidFill>
                    <a:srgbClr val="FFFFFF"/>
                  </a:solidFill>
                  <a:latin typeface="Cambria" panose="02040503050406030204" pitchFamily="18" charset="0"/>
                  <a:ea typeface="微软雅黑"/>
                </a:rPr>
                <a:t>đi</a:t>
              </a:r>
              <a:r>
                <a:rPr lang="en-US" sz="4800" b="1" dirty="0">
                  <a:solidFill>
                    <a:srgbClr val="FFFFFF"/>
                  </a:solidFill>
                  <a:latin typeface="Cambria" panose="02040503050406030204" pitchFamily="18" charset="0"/>
                  <a:ea typeface="微软雅黑"/>
                </a:rPr>
                <a:t> </a:t>
              </a:r>
              <a:r>
                <a:rPr lang="en-US" sz="4800" b="1" dirty="0" err="1">
                  <a:solidFill>
                    <a:srgbClr val="FFFFFF"/>
                  </a:solidFill>
                  <a:latin typeface="Cambria" panose="02040503050406030204" pitchFamily="18" charset="0"/>
                  <a:ea typeface="微软雅黑"/>
                </a:rPr>
                <a:t>mở</a:t>
              </a:r>
              <a:r>
                <a:rPr lang="en-US" sz="4800" b="1" dirty="0">
                  <a:solidFill>
                    <a:srgbClr val="FFFFFF"/>
                  </a:solidFill>
                  <a:latin typeface="Cambria" panose="02040503050406030204" pitchFamily="18" charset="0"/>
                  <a:ea typeface="微软雅黑"/>
                </a:rPr>
                <a:t> </a:t>
              </a:r>
              <a:r>
                <a:rPr lang="en-US" sz="4800" b="1" dirty="0" err="1">
                  <a:solidFill>
                    <a:srgbClr val="FFFFFF"/>
                  </a:solidFill>
                  <a:latin typeface="Cambria" panose="02040503050406030204" pitchFamily="18" charset="0"/>
                  <a:ea typeface="微软雅黑"/>
                </a:rPr>
                <a:t>cõi</a:t>
              </a:r>
              <a:endParaRPr lang="vi-VN" sz="4800" b="1" dirty="0">
                <a:solidFill>
                  <a:srgbClr val="FFFFFF"/>
                </a:solidFill>
                <a:latin typeface="Cambria" panose="02040503050406030204" pitchFamily="18" charset="0"/>
                <a:ea typeface="微软雅黑"/>
              </a:endParaRPr>
            </a:p>
          </p:txBody>
        </p:sp>
      </p:grpSp>
      <p:grpSp>
        <p:nvGrpSpPr>
          <p:cNvPr id="9" name="Group 8">
            <a:extLst>
              <a:ext uri="{FF2B5EF4-FFF2-40B4-BE49-F238E27FC236}">
                <a16:creationId xmlns:a16="http://schemas.microsoft.com/office/drawing/2014/main" id="{E2273F09-A9C4-3B24-57C3-6C5A69C7427A}"/>
              </a:ext>
            </a:extLst>
          </p:cNvPr>
          <p:cNvGrpSpPr/>
          <p:nvPr/>
        </p:nvGrpSpPr>
        <p:grpSpPr>
          <a:xfrm>
            <a:off x="8915400" y="3619500"/>
            <a:ext cx="8686800" cy="1143000"/>
            <a:chOff x="1871332" y="2629404"/>
            <a:chExt cx="8321973" cy="1278240"/>
          </a:xfrm>
        </p:grpSpPr>
        <p:sp>
          <p:nvSpPr>
            <p:cNvPr id="10" name="Rectangle: Rounded Corners 9">
              <a:extLst>
                <a:ext uri="{FF2B5EF4-FFF2-40B4-BE49-F238E27FC236}">
                  <a16:creationId xmlns:a16="http://schemas.microsoft.com/office/drawing/2014/main" id="{DE251F9D-0CD7-811C-D2AA-E23D94419746}"/>
                </a:ext>
              </a:extLst>
            </p:cNvPr>
            <p:cNvSpPr/>
            <p:nvPr/>
          </p:nvSpPr>
          <p:spPr>
            <a:xfrm>
              <a:off x="1871332" y="2629404"/>
              <a:ext cx="8321971" cy="1278240"/>
            </a:xfrm>
            <a:prstGeom prst="roundRect">
              <a:avLst>
                <a:gd name="adj" fmla="val 25192"/>
              </a:avLst>
            </a:prstGeom>
            <a:solidFill>
              <a:srgbClr val="004924"/>
            </a:solidFill>
            <a:ln w="38100">
              <a:solidFill>
                <a:srgbClr val="13463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371600"/>
              <a:endParaRPr lang="en-US" sz="4800">
                <a:solidFill>
                  <a:srgbClr val="FFFFFF"/>
                </a:solidFill>
                <a:latin typeface="Arial"/>
                <a:ea typeface="微软雅黑"/>
              </a:endParaRPr>
            </a:p>
          </p:txBody>
        </p:sp>
        <p:sp>
          <p:nvSpPr>
            <p:cNvPr id="11" name="TextBox 10">
              <a:extLst>
                <a:ext uri="{FF2B5EF4-FFF2-40B4-BE49-F238E27FC236}">
                  <a16:creationId xmlns:a16="http://schemas.microsoft.com/office/drawing/2014/main" id="{FC32CA0B-D1C3-D0BD-9518-CF0FEFD0A111}"/>
                </a:ext>
              </a:extLst>
            </p:cNvPr>
            <p:cNvSpPr txBox="1"/>
            <p:nvPr/>
          </p:nvSpPr>
          <p:spPr>
            <a:xfrm>
              <a:off x="1871332" y="2684417"/>
              <a:ext cx="8321973" cy="1046440"/>
            </a:xfrm>
            <a:prstGeom prst="rect">
              <a:avLst/>
            </a:prstGeom>
            <a:noFill/>
          </p:spPr>
          <p:txBody>
            <a:bodyPr wrap="square" rtlCol="0">
              <a:spAutoFit/>
            </a:bodyPr>
            <a:lstStyle/>
            <a:p>
              <a:pPr algn="ctr" defTabSz="1371600"/>
              <a:r>
                <a:rPr lang="en-US" sz="4800" b="1" dirty="0" err="1">
                  <a:solidFill>
                    <a:srgbClr val="FFFFFF"/>
                  </a:solidFill>
                  <a:latin typeface="Cambria" panose="02040503050406030204" pitchFamily="18" charset="0"/>
                  <a:ea typeface="微软雅黑"/>
                </a:rPr>
                <a:t>Những</a:t>
              </a:r>
              <a:r>
                <a:rPr lang="en-US" sz="4800" b="1" dirty="0">
                  <a:solidFill>
                    <a:srgbClr val="FFFFFF"/>
                  </a:solidFill>
                  <a:latin typeface="Cambria" panose="02040503050406030204" pitchFamily="18" charset="0"/>
                  <a:ea typeface="微软雅黑"/>
                </a:rPr>
                <a:t> </a:t>
              </a:r>
              <a:r>
                <a:rPr lang="en-US" sz="4800" b="1" dirty="0" err="1">
                  <a:solidFill>
                    <a:srgbClr val="FFFFFF"/>
                  </a:solidFill>
                  <a:latin typeface="Cambria" panose="02040503050406030204" pitchFamily="18" charset="0"/>
                  <a:ea typeface="微软雅黑"/>
                </a:rPr>
                <a:t>năm</a:t>
              </a:r>
              <a:r>
                <a:rPr lang="en-US" sz="4800" b="1" dirty="0">
                  <a:solidFill>
                    <a:srgbClr val="FFFFFF"/>
                  </a:solidFill>
                  <a:latin typeface="Cambria" panose="02040503050406030204" pitchFamily="18" charset="0"/>
                  <a:ea typeface="微软雅黑"/>
                </a:rPr>
                <a:t> </a:t>
              </a:r>
              <a:r>
                <a:rPr lang="en-US" sz="4800" b="1" dirty="0" err="1">
                  <a:solidFill>
                    <a:srgbClr val="FFFFFF"/>
                  </a:solidFill>
                  <a:latin typeface="Cambria" panose="02040503050406030204" pitchFamily="18" charset="0"/>
                  <a:ea typeface="微软雅黑"/>
                </a:rPr>
                <a:t>tháng</a:t>
              </a:r>
              <a:r>
                <a:rPr lang="en-US" sz="4800" b="1" dirty="0">
                  <a:solidFill>
                    <a:srgbClr val="FFFFFF"/>
                  </a:solidFill>
                  <a:latin typeface="Cambria" panose="02040503050406030204" pitchFamily="18" charset="0"/>
                  <a:ea typeface="微软雅黑"/>
                </a:rPr>
                <a:t> </a:t>
              </a:r>
              <a:r>
                <a:rPr lang="en-US" sz="4800" b="1" dirty="0" err="1">
                  <a:solidFill>
                    <a:srgbClr val="FFFFFF"/>
                  </a:solidFill>
                  <a:latin typeface="Cambria" panose="02040503050406030204" pitchFamily="18" charset="0"/>
                  <a:ea typeface="微软雅黑"/>
                </a:rPr>
                <a:t>chiến</a:t>
              </a:r>
              <a:r>
                <a:rPr lang="en-US" sz="4800" b="1" dirty="0">
                  <a:solidFill>
                    <a:srgbClr val="FFFFFF"/>
                  </a:solidFill>
                  <a:latin typeface="Cambria" panose="02040503050406030204" pitchFamily="18" charset="0"/>
                  <a:ea typeface="微软雅黑"/>
                </a:rPr>
                <a:t> </a:t>
              </a:r>
              <a:r>
                <a:rPr lang="en-US" sz="4800" b="1" dirty="0" err="1">
                  <a:solidFill>
                    <a:srgbClr val="FFFFFF"/>
                  </a:solidFill>
                  <a:latin typeface="Cambria" panose="02040503050406030204" pitchFamily="18" charset="0"/>
                  <a:ea typeface="微软雅黑"/>
                </a:rPr>
                <a:t>tranh</a:t>
              </a:r>
              <a:endParaRPr lang="vi-VN" sz="4800" b="1" dirty="0">
                <a:solidFill>
                  <a:srgbClr val="FFFFFF"/>
                </a:solidFill>
                <a:latin typeface="Cambria" panose="02040503050406030204" pitchFamily="18" charset="0"/>
                <a:ea typeface="微软雅黑"/>
              </a:endParaRPr>
            </a:p>
          </p:txBody>
        </p:sp>
      </p:grpSp>
      <p:pic>
        <p:nvPicPr>
          <p:cNvPr id="15" name="Picture 14">
            <a:extLst>
              <a:ext uri="{FF2B5EF4-FFF2-40B4-BE49-F238E27FC236}">
                <a16:creationId xmlns:a16="http://schemas.microsoft.com/office/drawing/2014/main" id="{79255C53-750C-27FC-4F98-F40620411E2F}"/>
              </a:ext>
            </a:extLst>
          </p:cNvPr>
          <p:cNvPicPr>
            <a:picLocks noChangeAspect="1"/>
          </p:cNvPicPr>
          <p:nvPr/>
        </p:nvPicPr>
        <p:blipFill>
          <a:blip r:embed="rId2"/>
          <a:stretch>
            <a:fillRect/>
          </a:stretch>
        </p:blipFill>
        <p:spPr>
          <a:xfrm>
            <a:off x="569775" y="1267584"/>
            <a:ext cx="3017781" cy="1390008"/>
          </a:xfrm>
          <a:prstGeom prst="rect">
            <a:avLst/>
          </a:prstGeom>
        </p:spPr>
      </p:pic>
    </p:spTree>
    <p:extLst>
      <p:ext uri="{BB962C8B-B14F-4D97-AF65-F5344CB8AC3E}">
        <p14:creationId xmlns:p14="http://schemas.microsoft.com/office/powerpoint/2010/main" val="31918487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500"/>
                                        <p:tgtEl>
                                          <p:spTgt spid="15"/>
                                        </p:tgtEl>
                                      </p:cBhvr>
                                    </p:animEffect>
                                  </p:childTnLst>
                                </p:cTn>
                              </p:par>
                              <p:par>
                                <p:cTn id="8" presetID="22" presetClass="entr" presetSubtype="8" fill="hold"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wipe(left)">
                                      <p:cBhvr>
                                        <p:cTn id="10" dur="500"/>
                                        <p:tgtEl>
                                          <p:spTgt spid="3"/>
                                        </p:tgtEl>
                                      </p:cBhvr>
                                    </p:animEffect>
                                  </p:childTnLst>
                                </p:cTn>
                              </p:par>
                            </p:childTnLst>
                          </p:cTn>
                        </p:par>
                      </p:childTnLst>
                    </p:cTn>
                  </p:par>
                  <p:par>
                    <p:cTn id="11" fill="hold">
                      <p:stCondLst>
                        <p:cond delay="indefinite"/>
                      </p:stCondLst>
                      <p:childTnLst>
                        <p:par>
                          <p:cTn id="12" fill="hold">
                            <p:stCondLst>
                              <p:cond delay="0"/>
                            </p:stCondLst>
                            <p:childTnLst>
                              <p:par>
                                <p:cTn id="13" presetID="42" presetClass="entr" presetSubtype="0" fill="hold" nodeType="click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fade">
                                      <p:cBhvr>
                                        <p:cTn id="15" dur="1000"/>
                                        <p:tgtEl>
                                          <p:spTgt spid="6"/>
                                        </p:tgtEl>
                                      </p:cBhvr>
                                    </p:animEffect>
                                    <p:anim calcmode="lin" valueType="num">
                                      <p:cBhvr>
                                        <p:cTn id="16" dur="1000" fill="hold"/>
                                        <p:tgtEl>
                                          <p:spTgt spid="6"/>
                                        </p:tgtEl>
                                        <p:attrNameLst>
                                          <p:attrName>ppt_x</p:attrName>
                                        </p:attrNameLst>
                                      </p:cBhvr>
                                      <p:tavLst>
                                        <p:tav tm="0">
                                          <p:val>
                                            <p:strVal val="#ppt_x"/>
                                          </p:val>
                                        </p:tav>
                                        <p:tav tm="100000">
                                          <p:val>
                                            <p:strVal val="#ppt_x"/>
                                          </p:val>
                                        </p:tav>
                                      </p:tavLst>
                                    </p:anim>
                                    <p:anim calcmode="lin" valueType="num">
                                      <p:cBhvr>
                                        <p:cTn id="17" dur="1000" fill="hold"/>
                                        <p:tgtEl>
                                          <p:spTgt spid="6"/>
                                        </p:tgtEl>
                                        <p:attrNameLst>
                                          <p:attrName>ppt_y</p:attrName>
                                        </p:attrNameLst>
                                      </p:cBhvr>
                                      <p:tavLst>
                                        <p:tav tm="0">
                                          <p:val>
                                            <p:strVal val="#ppt_y+.1"/>
                                          </p:val>
                                        </p:tav>
                                        <p:tav tm="100000">
                                          <p:val>
                                            <p:strVal val="#ppt_y"/>
                                          </p:val>
                                        </p:tav>
                                      </p:tavLst>
                                    </p:anim>
                                  </p:childTnLst>
                                </p:cTn>
                              </p:par>
                              <p:par>
                                <p:cTn id="18" presetID="42" presetClass="entr" presetSubtype="0" fill="hold" nodeType="withEffect">
                                  <p:stCondLst>
                                    <p:cond delay="0"/>
                                  </p:stCondLst>
                                  <p:childTnLst>
                                    <p:set>
                                      <p:cBhvr>
                                        <p:cTn id="19" dur="1" fill="hold">
                                          <p:stCondLst>
                                            <p:cond delay="0"/>
                                          </p:stCondLst>
                                        </p:cTn>
                                        <p:tgtEl>
                                          <p:spTgt spid="9"/>
                                        </p:tgtEl>
                                        <p:attrNameLst>
                                          <p:attrName>style.visibility</p:attrName>
                                        </p:attrNameLst>
                                      </p:cBhvr>
                                      <p:to>
                                        <p:strVal val="visible"/>
                                      </p:to>
                                    </p:set>
                                    <p:animEffect transition="in" filter="fade">
                                      <p:cBhvr>
                                        <p:cTn id="20" dur="1000"/>
                                        <p:tgtEl>
                                          <p:spTgt spid="9"/>
                                        </p:tgtEl>
                                      </p:cBhvr>
                                    </p:animEffect>
                                    <p:anim calcmode="lin" valueType="num">
                                      <p:cBhvr>
                                        <p:cTn id="21" dur="1000" fill="hold"/>
                                        <p:tgtEl>
                                          <p:spTgt spid="9"/>
                                        </p:tgtEl>
                                        <p:attrNameLst>
                                          <p:attrName>ppt_x</p:attrName>
                                        </p:attrNameLst>
                                      </p:cBhvr>
                                      <p:tavLst>
                                        <p:tav tm="0">
                                          <p:val>
                                            <p:strVal val="#ppt_x"/>
                                          </p:val>
                                        </p:tav>
                                        <p:tav tm="100000">
                                          <p:val>
                                            <p:strVal val="#ppt_x"/>
                                          </p:val>
                                        </p:tav>
                                      </p:tavLst>
                                    </p:anim>
                                    <p:anim calcmode="lin" valueType="num">
                                      <p:cBhvr>
                                        <p:cTn id="22"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F943F025-3E56-6B77-4DA5-30A6436A502C}"/>
              </a:ext>
            </a:extLst>
          </p:cNvPr>
          <p:cNvSpPr txBox="1"/>
          <p:nvPr/>
        </p:nvSpPr>
        <p:spPr>
          <a:xfrm>
            <a:off x="914400" y="1866900"/>
            <a:ext cx="16383000" cy="4524315"/>
          </a:xfrm>
          <a:prstGeom prst="rect">
            <a:avLst/>
          </a:prstGeom>
          <a:noFill/>
        </p:spPr>
        <p:txBody>
          <a:bodyPr wrap="square" rtlCol="0">
            <a:spAutoFit/>
          </a:bodyPr>
          <a:lstStyle/>
          <a:p>
            <a:pPr marL="571500" indent="-571500" algn="just">
              <a:buFont typeface="Arial" panose="020B0604020202020204" pitchFamily="34" charset="0"/>
              <a:buChar char="•"/>
            </a:pPr>
            <a:r>
              <a:rPr lang="nl-NL" sz="4800" dirty="0">
                <a:effectLst/>
                <a:latin typeface="Cambria" panose="02040503050406030204" pitchFamily="18" charset="0"/>
                <a:ea typeface="Cambria" panose="02040503050406030204" pitchFamily="18" charset="0"/>
              </a:rPr>
              <a:t>Từ thuở cha ông đi mở cõi, xuồng đã là “đôi chân của người dân Nam Bộ”. Cách nói ví von này cho thấy xuồng ba lá là phương tiện đi lại rất thiết thân của người dân nơi đây.</a:t>
            </a:r>
          </a:p>
          <a:p>
            <a:pPr marL="571500" indent="-571500" algn="just">
              <a:buFont typeface="Arial" panose="020B0604020202020204" pitchFamily="34" charset="0"/>
              <a:buChar char="•"/>
            </a:pPr>
            <a:r>
              <a:rPr lang="nl-NL" sz="4800" dirty="0">
                <a:effectLst/>
                <a:latin typeface="Cambria" panose="02040503050406030204" pitchFamily="18" charset="0"/>
                <a:ea typeface="Cambria" panose="02040503050406030204" pitchFamily="18" charset="0"/>
              </a:rPr>
              <a:t>Trong những năm tháng chiến tranh, xuồng cùng người dân bám trụ, giữ xóm, giữ làng và có nhiều đóng góp to lớn: chở lương thực tiếp tế cho bộ đội, đưa du kích qua sông,...</a:t>
            </a:r>
            <a:endParaRPr lang="en-US" sz="4800" dirty="0">
              <a:effectLst/>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2299143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B544984A-2DF6-C395-F291-489515664E8C}"/>
              </a:ext>
            </a:extLst>
          </p:cNvPr>
          <p:cNvGrpSpPr/>
          <p:nvPr/>
        </p:nvGrpSpPr>
        <p:grpSpPr>
          <a:xfrm>
            <a:off x="3889652" y="935257"/>
            <a:ext cx="13636348" cy="2585324"/>
            <a:chOff x="1376032" y="2496705"/>
            <a:chExt cx="7873604" cy="1723549"/>
          </a:xfrm>
        </p:grpSpPr>
        <p:sp>
          <p:nvSpPr>
            <p:cNvPr id="4" name="Rectangle: Rounded Corners 3">
              <a:extLst>
                <a:ext uri="{FF2B5EF4-FFF2-40B4-BE49-F238E27FC236}">
                  <a16:creationId xmlns:a16="http://schemas.microsoft.com/office/drawing/2014/main" id="{38C287E1-792E-5DAB-5E8C-A15B48A11131}"/>
                </a:ext>
              </a:extLst>
            </p:cNvPr>
            <p:cNvSpPr/>
            <p:nvPr/>
          </p:nvSpPr>
          <p:spPr>
            <a:xfrm>
              <a:off x="1376032" y="2499951"/>
              <a:ext cx="7873604" cy="1230334"/>
            </a:xfrm>
            <a:prstGeom prst="roundRect">
              <a:avLst>
                <a:gd name="adj" fmla="val 25192"/>
              </a:avLst>
            </a:prstGeom>
            <a:solidFill>
              <a:srgbClr val="DDEDCF"/>
            </a:solidFill>
            <a:ln w="38100">
              <a:solidFill>
                <a:srgbClr val="13463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371600"/>
              <a:endParaRPr lang="en-US" sz="5400">
                <a:solidFill>
                  <a:srgbClr val="FFFFFF"/>
                </a:solidFill>
                <a:latin typeface="Arial"/>
                <a:ea typeface="微软雅黑"/>
              </a:endParaRPr>
            </a:p>
          </p:txBody>
        </p:sp>
        <p:sp>
          <p:nvSpPr>
            <p:cNvPr id="5" name="TextBox 4">
              <a:extLst>
                <a:ext uri="{FF2B5EF4-FFF2-40B4-BE49-F238E27FC236}">
                  <a16:creationId xmlns:a16="http://schemas.microsoft.com/office/drawing/2014/main" id="{9F3AFB7C-322C-AEA4-D369-E0B1A6C573F1}"/>
                </a:ext>
              </a:extLst>
            </p:cNvPr>
            <p:cNvSpPr txBox="1"/>
            <p:nvPr/>
          </p:nvSpPr>
          <p:spPr>
            <a:xfrm>
              <a:off x="1376032" y="2496705"/>
              <a:ext cx="7873604" cy="1723549"/>
            </a:xfrm>
            <a:prstGeom prst="rect">
              <a:avLst/>
            </a:prstGeom>
            <a:noFill/>
          </p:spPr>
          <p:txBody>
            <a:bodyPr wrap="square" rtlCol="0">
              <a:spAutoFit/>
            </a:bodyPr>
            <a:lstStyle/>
            <a:p>
              <a:pPr algn="ctr" defTabSz="1371600"/>
              <a:r>
                <a:rPr lang="vi-VN" sz="5400" b="1" dirty="0">
                  <a:solidFill>
                    <a:prstClr val="black"/>
                  </a:solidFill>
                  <a:latin typeface="Cambria" panose="02040503050406030204" pitchFamily="18" charset="0"/>
                  <a:ea typeface="微软雅黑"/>
                </a:rPr>
                <a:t>Hình ảnh xuồng ba lá hiện ra như thế nào trong cuộc sống thanh bình hiện nay?</a:t>
              </a:r>
            </a:p>
          </p:txBody>
        </p:sp>
      </p:grpSp>
      <p:sp>
        <p:nvSpPr>
          <p:cNvPr id="6" name="TextBox 5">
            <a:extLst>
              <a:ext uri="{FF2B5EF4-FFF2-40B4-BE49-F238E27FC236}">
                <a16:creationId xmlns:a16="http://schemas.microsoft.com/office/drawing/2014/main" id="{AC3B785D-C962-8257-2BBF-C4F08E0F934E}"/>
              </a:ext>
            </a:extLst>
          </p:cNvPr>
          <p:cNvSpPr txBox="1"/>
          <p:nvPr/>
        </p:nvSpPr>
        <p:spPr>
          <a:xfrm>
            <a:off x="941676" y="3158342"/>
            <a:ext cx="16404648" cy="5262979"/>
          </a:xfrm>
          <a:prstGeom prst="rect">
            <a:avLst/>
          </a:prstGeom>
          <a:noFill/>
        </p:spPr>
        <p:txBody>
          <a:bodyPr wrap="square" rtlCol="0">
            <a:spAutoFit/>
          </a:bodyPr>
          <a:lstStyle/>
          <a:p>
            <a:pPr algn="just" defTabSz="1371600"/>
            <a:r>
              <a:rPr lang="vi-VN" sz="4800" b="1" dirty="0">
                <a:solidFill>
                  <a:srgbClr val="004924"/>
                </a:solidFill>
                <a:latin typeface="Cambria" panose="02040503050406030204" pitchFamily="18" charset="0"/>
              </a:rPr>
              <a:t>Đất nước thanh bình, xuồng ba lá tiếp tục gắn bó với sinh hoạt hằng ngày và hoạt động lao động sản xuất của người dân: ngược xuôi miền chợ nổi, lướt nhanh trên cánh đồng rì rào sóng lúa, rộn ràng những đêm giăng câu, thả lưới. Xuồng còn mang giá trị tinh thần của người dân vùng sông nước: theo dòng nước toả đi, chở đầy ước mơ, khát vọng của tình đất, tình người phương Nam.</a:t>
            </a:r>
            <a:endParaRPr lang="vi-VN" sz="4800" b="1" dirty="0">
              <a:solidFill>
                <a:srgbClr val="004924"/>
              </a:solidFill>
              <a:latin typeface="Cambria" panose="02040503050406030204" pitchFamily="18" charset="0"/>
              <a:ea typeface="微软雅黑"/>
            </a:endParaRPr>
          </a:p>
        </p:txBody>
      </p:sp>
      <p:pic>
        <p:nvPicPr>
          <p:cNvPr id="7" name="Picture 6">
            <a:extLst>
              <a:ext uri="{FF2B5EF4-FFF2-40B4-BE49-F238E27FC236}">
                <a16:creationId xmlns:a16="http://schemas.microsoft.com/office/drawing/2014/main" id="{C9971E97-FA09-CC49-43BD-9420F3D708F2}"/>
              </a:ext>
            </a:extLst>
          </p:cNvPr>
          <p:cNvPicPr>
            <a:picLocks noChangeAspect="1"/>
          </p:cNvPicPr>
          <p:nvPr/>
        </p:nvPicPr>
        <p:blipFill>
          <a:blip r:embed="rId2"/>
          <a:stretch>
            <a:fillRect/>
          </a:stretch>
        </p:blipFill>
        <p:spPr>
          <a:xfrm>
            <a:off x="442184" y="1345742"/>
            <a:ext cx="3017781" cy="1390008"/>
          </a:xfrm>
          <a:prstGeom prst="rect">
            <a:avLst/>
          </a:prstGeom>
        </p:spPr>
      </p:pic>
    </p:spTree>
    <p:extLst>
      <p:ext uri="{BB962C8B-B14F-4D97-AF65-F5344CB8AC3E}">
        <p14:creationId xmlns:p14="http://schemas.microsoft.com/office/powerpoint/2010/main" val="10429971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1000"/>
                                        <p:tgtEl>
                                          <p:spTgt spid="3"/>
                                        </p:tgtEl>
                                      </p:cBhvr>
                                    </p:animEffect>
                                    <p:anim calcmode="lin" valueType="num">
                                      <p:cBhvr>
                                        <p:cTn id="13" dur="1000" fill="hold"/>
                                        <p:tgtEl>
                                          <p:spTgt spid="3"/>
                                        </p:tgtEl>
                                        <p:attrNameLst>
                                          <p:attrName>ppt_x</p:attrName>
                                        </p:attrNameLst>
                                      </p:cBhvr>
                                      <p:tavLst>
                                        <p:tav tm="0">
                                          <p:val>
                                            <p:strVal val="#ppt_x"/>
                                          </p:val>
                                        </p:tav>
                                        <p:tav tm="100000">
                                          <p:val>
                                            <p:strVal val="#ppt_x"/>
                                          </p:val>
                                        </p:tav>
                                      </p:tavLst>
                                    </p:anim>
                                    <p:anim calcmode="lin" valueType="num">
                                      <p:cBhvr>
                                        <p:cTn id="14"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2" presetClass="entr" presetSubtype="8"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wipe(left)">
                                      <p:cBhvr>
                                        <p:cTn id="19"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C4A05951-4A4D-801E-5C9E-1206E8E743E2}"/>
              </a:ext>
            </a:extLst>
          </p:cNvPr>
          <p:cNvGrpSpPr/>
          <p:nvPr/>
        </p:nvGrpSpPr>
        <p:grpSpPr>
          <a:xfrm>
            <a:off x="4689752" y="1119680"/>
            <a:ext cx="11810406" cy="1850370"/>
            <a:chOff x="1376032" y="2496705"/>
            <a:chExt cx="7873604" cy="1233580"/>
          </a:xfrm>
        </p:grpSpPr>
        <p:sp>
          <p:nvSpPr>
            <p:cNvPr id="4" name="Rectangle: Rounded Corners 3">
              <a:extLst>
                <a:ext uri="{FF2B5EF4-FFF2-40B4-BE49-F238E27FC236}">
                  <a16:creationId xmlns:a16="http://schemas.microsoft.com/office/drawing/2014/main" id="{23823A27-C0E5-9F97-ADF5-C8C1DDF02E27}"/>
                </a:ext>
              </a:extLst>
            </p:cNvPr>
            <p:cNvSpPr/>
            <p:nvPr/>
          </p:nvSpPr>
          <p:spPr>
            <a:xfrm>
              <a:off x="1376032" y="2499951"/>
              <a:ext cx="7873604" cy="1230334"/>
            </a:xfrm>
            <a:prstGeom prst="roundRect">
              <a:avLst>
                <a:gd name="adj" fmla="val 25192"/>
              </a:avLst>
            </a:prstGeom>
            <a:solidFill>
              <a:srgbClr val="DDEDCF"/>
            </a:solidFill>
            <a:ln w="38100">
              <a:solidFill>
                <a:srgbClr val="13463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371600"/>
              <a:endParaRPr lang="en-US" sz="5400">
                <a:solidFill>
                  <a:srgbClr val="FFFFFF"/>
                </a:solidFill>
                <a:latin typeface="Arial"/>
                <a:ea typeface="微软雅黑"/>
              </a:endParaRPr>
            </a:p>
          </p:txBody>
        </p:sp>
        <p:sp>
          <p:nvSpPr>
            <p:cNvPr id="5" name="TextBox 4">
              <a:extLst>
                <a:ext uri="{FF2B5EF4-FFF2-40B4-BE49-F238E27FC236}">
                  <a16:creationId xmlns:a16="http://schemas.microsoft.com/office/drawing/2014/main" id="{A70835F9-B273-CEC1-7ED1-D6ED48D27FD5}"/>
                </a:ext>
              </a:extLst>
            </p:cNvPr>
            <p:cNvSpPr txBox="1"/>
            <p:nvPr/>
          </p:nvSpPr>
          <p:spPr>
            <a:xfrm>
              <a:off x="1376032" y="2496705"/>
              <a:ext cx="7873604" cy="1169551"/>
            </a:xfrm>
            <a:prstGeom prst="rect">
              <a:avLst/>
            </a:prstGeom>
            <a:noFill/>
          </p:spPr>
          <p:txBody>
            <a:bodyPr wrap="square" rtlCol="0">
              <a:spAutoFit/>
            </a:bodyPr>
            <a:lstStyle/>
            <a:p>
              <a:pPr algn="ctr" defTabSz="1371600"/>
              <a:r>
                <a:rPr lang="vi-VN" sz="5400" b="1" dirty="0">
                  <a:solidFill>
                    <a:prstClr val="black"/>
                  </a:solidFill>
                  <a:latin typeface="Cambria" panose="02040503050406030204" pitchFamily="18" charset="0"/>
                  <a:ea typeface="微软雅黑"/>
                </a:rPr>
                <a:t>Bài đọc giúp em hiểu thêm điều gì về cảnh vật và con người phương Nam?</a:t>
              </a:r>
            </a:p>
          </p:txBody>
        </p:sp>
      </p:grpSp>
      <p:sp>
        <p:nvSpPr>
          <p:cNvPr id="6" name="TextBox 5">
            <a:extLst>
              <a:ext uri="{FF2B5EF4-FFF2-40B4-BE49-F238E27FC236}">
                <a16:creationId xmlns:a16="http://schemas.microsoft.com/office/drawing/2014/main" id="{D5C0528C-7A8B-F52D-F4BC-05D7AF54823F}"/>
              </a:ext>
            </a:extLst>
          </p:cNvPr>
          <p:cNvSpPr txBox="1"/>
          <p:nvPr/>
        </p:nvSpPr>
        <p:spPr>
          <a:xfrm>
            <a:off x="762000" y="3644117"/>
            <a:ext cx="16840200" cy="3416320"/>
          </a:xfrm>
          <a:prstGeom prst="rect">
            <a:avLst/>
          </a:prstGeom>
          <a:noFill/>
        </p:spPr>
        <p:txBody>
          <a:bodyPr wrap="square" rtlCol="0">
            <a:spAutoFit/>
          </a:bodyPr>
          <a:lstStyle/>
          <a:p>
            <a:pPr algn="ctr" defTabSz="1371600"/>
            <a:r>
              <a:rPr lang="vi-VN" sz="5400" b="1" dirty="0">
                <a:solidFill>
                  <a:srgbClr val="004924"/>
                </a:solidFill>
                <a:latin typeface="Cambria" panose="02040503050406030204" pitchFamily="18" charset="0"/>
              </a:rPr>
              <a:t>Bài đọc giúp em hiểu thêm về cảnh vật và con người phương Nam: cảnh vật nơi phương Nam đẹp và bình yên, con người phương Nam chăm chỉ, tình cảm, gắn bó và có tình có nghĩa cùng chung sống với nhau.</a:t>
            </a:r>
            <a:endParaRPr lang="vi-VN" sz="5400" b="1" dirty="0">
              <a:solidFill>
                <a:srgbClr val="004924"/>
              </a:solidFill>
              <a:latin typeface="Cambria" panose="02040503050406030204" pitchFamily="18" charset="0"/>
              <a:ea typeface="微软雅黑"/>
            </a:endParaRPr>
          </a:p>
        </p:txBody>
      </p:sp>
      <p:pic>
        <p:nvPicPr>
          <p:cNvPr id="8" name="Picture 7">
            <a:extLst>
              <a:ext uri="{FF2B5EF4-FFF2-40B4-BE49-F238E27FC236}">
                <a16:creationId xmlns:a16="http://schemas.microsoft.com/office/drawing/2014/main" id="{218B04DD-0B78-560C-CF28-CFCE4FDBCB72}"/>
              </a:ext>
            </a:extLst>
          </p:cNvPr>
          <p:cNvPicPr>
            <a:picLocks noChangeAspect="1"/>
          </p:cNvPicPr>
          <p:nvPr/>
        </p:nvPicPr>
        <p:blipFill>
          <a:blip r:embed="rId2"/>
          <a:stretch>
            <a:fillRect/>
          </a:stretch>
        </p:blipFill>
        <p:spPr>
          <a:xfrm>
            <a:off x="1080137" y="1352295"/>
            <a:ext cx="3017781" cy="1390008"/>
          </a:xfrm>
          <a:prstGeom prst="rect">
            <a:avLst/>
          </a:prstGeom>
        </p:spPr>
      </p:pic>
    </p:spTree>
    <p:extLst>
      <p:ext uri="{BB962C8B-B14F-4D97-AF65-F5344CB8AC3E}">
        <p14:creationId xmlns:p14="http://schemas.microsoft.com/office/powerpoint/2010/main" val="21163887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500"/>
                                        <p:tgtEl>
                                          <p:spTgt spid="8"/>
                                        </p:tgtEl>
                                      </p:cBhvr>
                                    </p:animEffect>
                                  </p:childTnLst>
                                </p:cTn>
                              </p:par>
                              <p:par>
                                <p:cTn id="8" presetID="16" presetClass="entr" presetSubtype="21" fill="hold"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barn(inVertical)">
                                      <p:cBhvr>
                                        <p:cTn id="10" dur="500"/>
                                        <p:tgtEl>
                                          <p:spTgt spid="3"/>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8"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wipe(left)">
                                      <p:cBhvr>
                                        <p:cTn id="15"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图片 10" descr="图层 7 拷贝"/>
          <p:cNvPicPr>
            <a:picLocks noChangeAspect="1"/>
          </p:cNvPicPr>
          <p:nvPr userDrawn="1"/>
        </p:nvPicPr>
        <p:blipFill>
          <a:blip r:embed="rId3"/>
          <a:stretch>
            <a:fillRect/>
          </a:stretch>
        </p:blipFill>
        <p:spPr>
          <a:xfrm>
            <a:off x="3787141" y="9114473"/>
            <a:ext cx="1585913" cy="1151573"/>
          </a:xfrm>
          <a:prstGeom prst="rect">
            <a:avLst/>
          </a:prstGeom>
        </p:spPr>
      </p:pic>
      <p:pic>
        <p:nvPicPr>
          <p:cNvPr id="9" name="图片 8" descr="图层 9 拷贝"/>
          <p:cNvPicPr>
            <a:picLocks noChangeAspect="1"/>
          </p:cNvPicPr>
          <p:nvPr userDrawn="1"/>
        </p:nvPicPr>
        <p:blipFill>
          <a:blip r:embed="rId4"/>
          <a:stretch>
            <a:fillRect/>
          </a:stretch>
        </p:blipFill>
        <p:spPr>
          <a:xfrm>
            <a:off x="4622483" y="7709536"/>
            <a:ext cx="7125653" cy="2496503"/>
          </a:xfrm>
          <a:prstGeom prst="rect">
            <a:avLst/>
          </a:prstGeom>
        </p:spPr>
      </p:pic>
      <p:pic>
        <p:nvPicPr>
          <p:cNvPr id="10" name="图片 9" descr="图层 7 拷贝"/>
          <p:cNvPicPr>
            <a:picLocks noChangeAspect="1"/>
          </p:cNvPicPr>
          <p:nvPr userDrawn="1"/>
        </p:nvPicPr>
        <p:blipFill>
          <a:blip r:embed="rId3"/>
          <a:stretch>
            <a:fillRect/>
          </a:stretch>
        </p:blipFill>
        <p:spPr>
          <a:xfrm>
            <a:off x="9603106" y="8120063"/>
            <a:ext cx="2871788" cy="2085975"/>
          </a:xfrm>
          <a:prstGeom prst="rect">
            <a:avLst/>
          </a:prstGeom>
        </p:spPr>
      </p:pic>
      <p:pic>
        <p:nvPicPr>
          <p:cNvPr id="14" name="图片 13" descr="02"/>
          <p:cNvPicPr>
            <a:picLocks noChangeAspect="1"/>
          </p:cNvPicPr>
          <p:nvPr userDrawn="1"/>
        </p:nvPicPr>
        <p:blipFill>
          <a:blip r:embed="rId5"/>
          <a:srcRect r="60696" b="26754"/>
          <a:stretch>
            <a:fillRect/>
          </a:stretch>
        </p:blipFill>
        <p:spPr>
          <a:xfrm rot="600000">
            <a:off x="-728663" y="-577215"/>
            <a:ext cx="5370195" cy="5619750"/>
          </a:xfrm>
          <a:prstGeom prst="rect">
            <a:avLst/>
          </a:prstGeom>
        </p:spPr>
      </p:pic>
      <p:pic>
        <p:nvPicPr>
          <p:cNvPr id="3" name="图片 2" descr="02"/>
          <p:cNvPicPr>
            <a:picLocks noChangeAspect="1"/>
          </p:cNvPicPr>
          <p:nvPr userDrawn="1"/>
        </p:nvPicPr>
        <p:blipFill>
          <a:blip r:embed="rId5"/>
          <a:srcRect t="60806" r="60696" b="-488"/>
          <a:stretch>
            <a:fillRect/>
          </a:stretch>
        </p:blipFill>
        <p:spPr>
          <a:xfrm>
            <a:off x="-1252538" y="6769418"/>
            <a:ext cx="6065520" cy="3517583"/>
          </a:xfrm>
          <a:prstGeom prst="rect">
            <a:avLst/>
          </a:prstGeom>
        </p:spPr>
      </p:pic>
      <p:pic>
        <p:nvPicPr>
          <p:cNvPr id="19" name="图片 18" descr="02"/>
          <p:cNvPicPr>
            <a:picLocks noChangeAspect="1"/>
          </p:cNvPicPr>
          <p:nvPr userDrawn="1"/>
        </p:nvPicPr>
        <p:blipFill>
          <a:blip r:embed="rId5"/>
          <a:srcRect l="40394" r="6" b="32940"/>
          <a:stretch>
            <a:fillRect/>
          </a:stretch>
        </p:blipFill>
        <p:spPr>
          <a:xfrm rot="20940000">
            <a:off x="12942570" y="-538163"/>
            <a:ext cx="6589395" cy="4749165"/>
          </a:xfrm>
          <a:prstGeom prst="rect">
            <a:avLst/>
          </a:prstGeom>
        </p:spPr>
      </p:pic>
      <p:pic>
        <p:nvPicPr>
          <p:cNvPr id="15" name="图片 14" descr="图层 7 拷贝"/>
          <p:cNvPicPr>
            <a:picLocks noChangeAspect="1"/>
          </p:cNvPicPr>
          <p:nvPr userDrawn="1"/>
        </p:nvPicPr>
        <p:blipFill>
          <a:blip r:embed="rId3"/>
          <a:stretch>
            <a:fillRect/>
          </a:stretch>
        </p:blipFill>
        <p:spPr>
          <a:xfrm flipH="1">
            <a:off x="3091816" y="8432483"/>
            <a:ext cx="2443163" cy="1773555"/>
          </a:xfrm>
          <a:prstGeom prst="rect">
            <a:avLst/>
          </a:prstGeom>
        </p:spPr>
      </p:pic>
      <p:pic>
        <p:nvPicPr>
          <p:cNvPr id="4" name="图片 3" descr="图层 9 拷贝"/>
          <p:cNvPicPr>
            <a:picLocks noChangeAspect="1"/>
          </p:cNvPicPr>
          <p:nvPr userDrawn="1"/>
        </p:nvPicPr>
        <p:blipFill>
          <a:blip r:embed="rId4"/>
          <a:stretch>
            <a:fillRect/>
          </a:stretch>
        </p:blipFill>
        <p:spPr>
          <a:xfrm>
            <a:off x="4385311" y="7769543"/>
            <a:ext cx="7125653" cy="2496503"/>
          </a:xfrm>
          <a:prstGeom prst="rect">
            <a:avLst/>
          </a:prstGeom>
        </p:spPr>
      </p:pic>
      <p:pic>
        <p:nvPicPr>
          <p:cNvPr id="17" name="图片 16" descr="图层 7 拷贝"/>
          <p:cNvPicPr>
            <a:picLocks noChangeAspect="1"/>
          </p:cNvPicPr>
          <p:nvPr userDrawn="1"/>
        </p:nvPicPr>
        <p:blipFill>
          <a:blip r:embed="rId3"/>
          <a:stretch>
            <a:fillRect/>
          </a:stretch>
        </p:blipFill>
        <p:spPr>
          <a:xfrm>
            <a:off x="-733425" y="7829550"/>
            <a:ext cx="3382328" cy="2457450"/>
          </a:xfrm>
          <a:prstGeom prst="rect">
            <a:avLst/>
          </a:prstGeom>
        </p:spPr>
      </p:pic>
      <p:pic>
        <p:nvPicPr>
          <p:cNvPr id="24" name="图片 23" descr="图层 7 拷贝"/>
          <p:cNvPicPr>
            <a:picLocks noChangeAspect="1"/>
          </p:cNvPicPr>
          <p:nvPr userDrawn="1"/>
        </p:nvPicPr>
        <p:blipFill>
          <a:blip r:embed="rId3"/>
          <a:stretch>
            <a:fillRect/>
          </a:stretch>
        </p:blipFill>
        <p:spPr>
          <a:xfrm flipH="1">
            <a:off x="15700058" y="7136131"/>
            <a:ext cx="4224338" cy="3069908"/>
          </a:xfrm>
          <a:prstGeom prst="rect">
            <a:avLst/>
          </a:prstGeom>
        </p:spPr>
      </p:pic>
      <p:pic>
        <p:nvPicPr>
          <p:cNvPr id="13" name="图片 12" descr="02"/>
          <p:cNvPicPr>
            <a:picLocks noChangeAspect="1"/>
          </p:cNvPicPr>
          <p:nvPr userDrawn="1"/>
        </p:nvPicPr>
        <p:blipFill>
          <a:blip r:embed="rId5"/>
          <a:srcRect r="60696" b="26754"/>
          <a:stretch>
            <a:fillRect/>
          </a:stretch>
        </p:blipFill>
        <p:spPr>
          <a:xfrm rot="600000">
            <a:off x="-904875" y="74439"/>
            <a:ext cx="5370195" cy="5619750"/>
          </a:xfrm>
          <a:prstGeom prst="rect">
            <a:avLst/>
          </a:prstGeom>
        </p:spPr>
      </p:pic>
      <p:pic>
        <p:nvPicPr>
          <p:cNvPr id="21" name="图片 20" descr="02"/>
          <p:cNvPicPr>
            <a:picLocks noChangeAspect="1"/>
          </p:cNvPicPr>
          <p:nvPr userDrawn="1"/>
        </p:nvPicPr>
        <p:blipFill>
          <a:blip r:embed="rId5"/>
          <a:srcRect l="40394" r="6" b="32940"/>
          <a:stretch>
            <a:fillRect/>
          </a:stretch>
        </p:blipFill>
        <p:spPr>
          <a:xfrm rot="20940000">
            <a:off x="12942570" y="-648653"/>
            <a:ext cx="6589395" cy="4749165"/>
          </a:xfrm>
          <a:prstGeom prst="rect">
            <a:avLst/>
          </a:prstGeom>
        </p:spPr>
      </p:pic>
      <p:pic>
        <p:nvPicPr>
          <p:cNvPr id="22" name="图片 21" descr="图层 9 拷贝"/>
          <p:cNvPicPr>
            <a:picLocks noChangeAspect="1"/>
          </p:cNvPicPr>
          <p:nvPr userDrawn="1"/>
        </p:nvPicPr>
        <p:blipFill>
          <a:blip r:embed="rId4"/>
          <a:stretch>
            <a:fillRect/>
          </a:stretch>
        </p:blipFill>
        <p:spPr>
          <a:xfrm>
            <a:off x="4426268" y="7757161"/>
            <a:ext cx="7125653" cy="2496503"/>
          </a:xfrm>
          <a:prstGeom prst="rect">
            <a:avLst/>
          </a:prstGeom>
        </p:spPr>
      </p:pic>
      <p:grpSp>
        <p:nvGrpSpPr>
          <p:cNvPr id="12" name="Group 11">
            <a:extLst>
              <a:ext uri="{FF2B5EF4-FFF2-40B4-BE49-F238E27FC236}">
                <a16:creationId xmlns:a16="http://schemas.microsoft.com/office/drawing/2014/main" id="{0A18452B-1CDD-6267-E199-757B2C6BD46B}"/>
              </a:ext>
            </a:extLst>
          </p:cNvPr>
          <p:cNvGrpSpPr/>
          <p:nvPr/>
        </p:nvGrpSpPr>
        <p:grpSpPr>
          <a:xfrm>
            <a:off x="1143000" y="3476273"/>
            <a:ext cx="15845314" cy="3942830"/>
            <a:chOff x="1360474" y="2214752"/>
            <a:chExt cx="10563542" cy="2628553"/>
          </a:xfrm>
        </p:grpSpPr>
        <p:sp>
          <p:nvSpPr>
            <p:cNvPr id="16" name="Rectangle: Rounded Corners 15">
              <a:extLst>
                <a:ext uri="{FF2B5EF4-FFF2-40B4-BE49-F238E27FC236}">
                  <a16:creationId xmlns:a16="http://schemas.microsoft.com/office/drawing/2014/main" id="{F070EA8F-9497-1606-D4A1-C73BC920F60F}"/>
                </a:ext>
              </a:extLst>
            </p:cNvPr>
            <p:cNvSpPr/>
            <p:nvPr/>
          </p:nvSpPr>
          <p:spPr>
            <a:xfrm>
              <a:off x="1522081" y="2214752"/>
              <a:ext cx="10401935" cy="2628553"/>
            </a:xfrm>
            <a:prstGeom prst="roundRect">
              <a:avLst>
                <a:gd name="adj" fmla="val 25192"/>
              </a:avLst>
            </a:prstGeom>
            <a:solidFill>
              <a:srgbClr val="DDEDCF"/>
            </a:solidFill>
            <a:ln w="38100">
              <a:solidFill>
                <a:srgbClr val="13463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371600"/>
              <a:endParaRPr lang="en-US" sz="5400">
                <a:solidFill>
                  <a:srgbClr val="FFFFFF"/>
                </a:solidFill>
                <a:latin typeface="Arial"/>
                <a:ea typeface="微软雅黑"/>
              </a:endParaRPr>
            </a:p>
          </p:txBody>
        </p:sp>
        <p:sp>
          <p:nvSpPr>
            <p:cNvPr id="18" name="TextBox 17">
              <a:extLst>
                <a:ext uri="{FF2B5EF4-FFF2-40B4-BE49-F238E27FC236}">
                  <a16:creationId xmlns:a16="http://schemas.microsoft.com/office/drawing/2014/main" id="{75149EE7-3A82-047C-FFE7-093C29BD4DC9}"/>
                </a:ext>
              </a:extLst>
            </p:cNvPr>
            <p:cNvSpPr txBox="1"/>
            <p:nvPr/>
          </p:nvSpPr>
          <p:spPr>
            <a:xfrm>
              <a:off x="1360474" y="2310237"/>
              <a:ext cx="10547985" cy="2523768"/>
            </a:xfrm>
            <a:prstGeom prst="rect">
              <a:avLst/>
            </a:prstGeom>
            <a:noFill/>
          </p:spPr>
          <p:txBody>
            <a:bodyPr wrap="square" rtlCol="0">
              <a:spAutoFit/>
            </a:bodyPr>
            <a:lstStyle/>
            <a:p>
              <a:pPr algn="ctr" defTabSz="1371600"/>
              <a:r>
                <a:rPr lang="vi-VN" sz="6000" b="1" dirty="0">
                  <a:solidFill>
                    <a:prstClr val="black"/>
                  </a:solidFill>
                  <a:latin typeface="Cambria" panose="02040503050406030204" pitchFamily="18" charset="0"/>
                  <a:ea typeface="微软雅黑"/>
                </a:rPr>
                <a:t>Chiếc xuồng là người bạn thân thiết của người dân Nam Bộ. Nó gắn bó với cuộc sống chiến đấu và lao động sản xuất của người dân nơi đây.</a:t>
              </a:r>
            </a:p>
          </p:txBody>
        </p:sp>
      </p:grpSp>
      <p:pic>
        <p:nvPicPr>
          <p:cNvPr id="2" name="Picture 1">
            <a:extLst>
              <a:ext uri="{FF2B5EF4-FFF2-40B4-BE49-F238E27FC236}">
                <a16:creationId xmlns:a16="http://schemas.microsoft.com/office/drawing/2014/main" id="{ACF3170C-8D9B-0CE9-0E9E-D163BECC442D}"/>
              </a:ext>
            </a:extLst>
          </p:cNvPr>
          <p:cNvPicPr>
            <a:picLocks noChangeAspect="1"/>
          </p:cNvPicPr>
          <p:nvPr/>
        </p:nvPicPr>
        <p:blipFill>
          <a:blip r:embed="rId6"/>
          <a:stretch>
            <a:fillRect/>
          </a:stretch>
        </p:blipFill>
        <p:spPr>
          <a:xfrm>
            <a:off x="5737991" y="1118016"/>
            <a:ext cx="6602540" cy="2213040"/>
          </a:xfrm>
          <a:prstGeom prst="rect">
            <a:avLst/>
          </a:prstGeom>
        </p:spPr>
      </p:pic>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nodeType="clickEffect">
                                  <p:stCondLst>
                                    <p:cond delay="0"/>
                                  </p:stCondLst>
                                  <p:childTnLst>
                                    <p:set>
                                      <p:cBhvr>
                                        <p:cTn id="13" dur="1" fill="hold">
                                          <p:stCondLst>
                                            <p:cond delay="0"/>
                                          </p:stCondLst>
                                        </p:cTn>
                                        <p:tgtEl>
                                          <p:spTgt spid="12"/>
                                        </p:tgtEl>
                                        <p:attrNameLst>
                                          <p:attrName>style.visibility</p:attrName>
                                        </p:attrNameLst>
                                      </p:cBhvr>
                                      <p:to>
                                        <p:strVal val="visible"/>
                                      </p:to>
                                    </p:set>
                                    <p:animEffect transition="in" filter="barn(inVertical)">
                                      <p:cBhvr>
                                        <p:cTn id="14"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F815917E-8DA7-7569-35C5-07223CD32379}"/>
              </a:ext>
            </a:extLst>
          </p:cNvPr>
          <p:cNvPicPr>
            <a:picLocks noChangeAspect="1"/>
          </p:cNvPicPr>
          <p:nvPr/>
        </p:nvPicPr>
        <p:blipFill>
          <a:blip r:embed="rId3"/>
          <a:stretch>
            <a:fillRect/>
          </a:stretch>
        </p:blipFill>
        <p:spPr>
          <a:xfrm>
            <a:off x="1905000" y="4000500"/>
            <a:ext cx="13381880" cy="4432176"/>
          </a:xfrm>
          <a:prstGeom prst="rect">
            <a:avLst/>
          </a:prstGeom>
        </p:spPr>
      </p:pic>
    </p:spTree>
    <p:custDataLst>
      <p:tags r:id="rId1"/>
    </p:custDataLst>
    <p:extLst>
      <p:ext uri="{BB962C8B-B14F-4D97-AF65-F5344CB8AC3E}">
        <p14:creationId xmlns:p14="http://schemas.microsoft.com/office/powerpoint/2010/main" val="12426019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Hình ảnh 8" descr="Ảnh có chứa đồ chơi, búp bê, đồ họa véc-tơ&#10;&#10;Mô tả được tạo tự động">
            <a:extLst>
              <a:ext uri="{FF2B5EF4-FFF2-40B4-BE49-F238E27FC236}">
                <a16:creationId xmlns:a16="http://schemas.microsoft.com/office/drawing/2014/main" id="{FAE7B026-2770-AECF-DCAB-773BE81D51EC}"/>
              </a:ext>
            </a:extLst>
          </p:cNvPr>
          <p:cNvPicPr>
            <a:picLocks noChangeAspect="1"/>
          </p:cNvPicPr>
          <p:nvPr/>
        </p:nvPicPr>
        <p:blipFill>
          <a:blip r:embed="rId2"/>
          <a:stretch>
            <a:fillRect/>
          </a:stretch>
        </p:blipFill>
        <p:spPr>
          <a:xfrm>
            <a:off x="5105400" y="3390900"/>
            <a:ext cx="7923727" cy="4538133"/>
          </a:xfrm>
          <a:prstGeom prst="rect">
            <a:avLst/>
          </a:prstGeom>
          <a:effectLst/>
        </p:spPr>
      </p:pic>
      <p:sp>
        <p:nvSpPr>
          <p:cNvPr id="3" name="TextBox 2">
            <a:extLst>
              <a:ext uri="{FF2B5EF4-FFF2-40B4-BE49-F238E27FC236}">
                <a16:creationId xmlns:a16="http://schemas.microsoft.com/office/drawing/2014/main" id="{5C40B34B-A2DF-D40E-8BF2-C18E6741DB01}"/>
              </a:ext>
            </a:extLst>
          </p:cNvPr>
          <p:cNvSpPr txBox="1"/>
          <p:nvPr/>
        </p:nvSpPr>
        <p:spPr>
          <a:xfrm>
            <a:off x="609600" y="1485900"/>
            <a:ext cx="16353978" cy="2308324"/>
          </a:xfrm>
          <a:prstGeom prst="rect">
            <a:avLst/>
          </a:prstGeom>
          <a:noFill/>
        </p:spPr>
        <p:txBody>
          <a:bodyPr wrap="square" rtlCol="0">
            <a:spAutoFit/>
          </a:bodyPr>
          <a:lstStyle/>
          <a:p>
            <a:pPr marL="571500" lvl="0" indent="-571500" algn="just">
              <a:buFont typeface="Arial" panose="020B0604020202020204" pitchFamily="34" charset="0"/>
              <a:buChar char="•"/>
              <a:defRPr/>
            </a:pPr>
            <a:r>
              <a:rPr lang="en-US" sz="4800" b="1" dirty="0" err="1">
                <a:solidFill>
                  <a:prstClr val="black"/>
                </a:solidFill>
                <a:latin typeface="Cambria" panose="02040503050406030204" pitchFamily="18" charset="0"/>
                <a:ea typeface="Cambria" panose="02040503050406030204" pitchFamily="18" charset="0"/>
              </a:rPr>
              <a:t>Đọc</a:t>
            </a:r>
            <a:r>
              <a:rPr lang="en-US" sz="4800" b="1" dirty="0">
                <a:solidFill>
                  <a:prstClr val="black"/>
                </a:solidFill>
                <a:latin typeface="Cambria" panose="02040503050406030204" pitchFamily="18" charset="0"/>
                <a:ea typeface="Cambria" panose="02040503050406030204" pitchFamily="18" charset="0"/>
              </a:rPr>
              <a:t> </a:t>
            </a:r>
            <a:r>
              <a:rPr lang="en-US" sz="4800" b="1" dirty="0" err="1">
                <a:solidFill>
                  <a:prstClr val="black"/>
                </a:solidFill>
                <a:latin typeface="Cambria" panose="02040503050406030204" pitchFamily="18" charset="0"/>
                <a:ea typeface="Cambria" panose="02040503050406030204" pitchFamily="18" charset="0"/>
              </a:rPr>
              <a:t>trôi</a:t>
            </a:r>
            <a:r>
              <a:rPr lang="en-US" sz="4800" b="1" dirty="0">
                <a:solidFill>
                  <a:prstClr val="black"/>
                </a:solidFill>
                <a:latin typeface="Cambria" panose="02040503050406030204" pitchFamily="18" charset="0"/>
                <a:ea typeface="Cambria" panose="02040503050406030204" pitchFamily="18" charset="0"/>
              </a:rPr>
              <a:t> </a:t>
            </a:r>
            <a:r>
              <a:rPr lang="en-US" sz="4800" b="1" dirty="0" err="1">
                <a:solidFill>
                  <a:prstClr val="black"/>
                </a:solidFill>
                <a:latin typeface="Cambria" panose="02040503050406030204" pitchFamily="18" charset="0"/>
                <a:ea typeface="Cambria" panose="02040503050406030204" pitchFamily="18" charset="0"/>
              </a:rPr>
              <a:t>chảy</a:t>
            </a:r>
            <a:r>
              <a:rPr lang="en-US" sz="4800" b="1" dirty="0">
                <a:solidFill>
                  <a:prstClr val="black"/>
                </a:solidFill>
                <a:latin typeface="Cambria" panose="02040503050406030204" pitchFamily="18" charset="0"/>
                <a:ea typeface="Cambria" panose="02040503050406030204" pitchFamily="18" charset="0"/>
              </a:rPr>
              <a:t> </a:t>
            </a:r>
            <a:r>
              <a:rPr lang="en-US" sz="4800" b="1" dirty="0" err="1">
                <a:solidFill>
                  <a:prstClr val="black"/>
                </a:solidFill>
                <a:latin typeface="Cambria" panose="02040503050406030204" pitchFamily="18" charset="0"/>
                <a:ea typeface="Cambria" panose="02040503050406030204" pitchFamily="18" charset="0"/>
              </a:rPr>
              <a:t>toàn</a:t>
            </a:r>
            <a:r>
              <a:rPr lang="en-US" sz="4800" b="1" dirty="0">
                <a:solidFill>
                  <a:prstClr val="black"/>
                </a:solidFill>
                <a:latin typeface="Cambria" panose="02040503050406030204" pitchFamily="18" charset="0"/>
                <a:ea typeface="Cambria" panose="02040503050406030204" pitchFamily="18" charset="0"/>
              </a:rPr>
              <a:t> </a:t>
            </a:r>
            <a:r>
              <a:rPr lang="en-US" sz="4800" b="1" dirty="0" err="1">
                <a:solidFill>
                  <a:prstClr val="black"/>
                </a:solidFill>
                <a:latin typeface="Cambria" panose="02040503050406030204" pitchFamily="18" charset="0"/>
                <a:ea typeface="Cambria" panose="02040503050406030204" pitchFamily="18" charset="0"/>
              </a:rPr>
              <a:t>bài</a:t>
            </a:r>
            <a:r>
              <a:rPr lang="en-US" sz="4800" b="1" dirty="0">
                <a:solidFill>
                  <a:prstClr val="black"/>
                </a:solidFill>
                <a:latin typeface="Cambria" panose="02040503050406030204" pitchFamily="18" charset="0"/>
                <a:ea typeface="Cambria" panose="02040503050406030204" pitchFamily="18" charset="0"/>
              </a:rPr>
              <a:t>, </a:t>
            </a:r>
            <a:r>
              <a:rPr lang="en-US" sz="4800" b="1" dirty="0" err="1">
                <a:solidFill>
                  <a:prstClr val="black"/>
                </a:solidFill>
                <a:latin typeface="Cambria" panose="02040503050406030204" pitchFamily="18" charset="0"/>
                <a:ea typeface="Cambria" panose="02040503050406030204" pitchFamily="18" charset="0"/>
              </a:rPr>
              <a:t>ngắt</a:t>
            </a:r>
            <a:r>
              <a:rPr lang="en-US" sz="4800" b="1" dirty="0">
                <a:solidFill>
                  <a:prstClr val="black"/>
                </a:solidFill>
                <a:latin typeface="Cambria" panose="02040503050406030204" pitchFamily="18" charset="0"/>
                <a:ea typeface="Cambria" panose="02040503050406030204" pitchFamily="18" charset="0"/>
              </a:rPr>
              <a:t> </a:t>
            </a:r>
            <a:r>
              <a:rPr lang="en-US" sz="4800" b="1" dirty="0" err="1">
                <a:solidFill>
                  <a:prstClr val="black"/>
                </a:solidFill>
                <a:latin typeface="Cambria" panose="02040503050406030204" pitchFamily="18" charset="0"/>
                <a:ea typeface="Cambria" panose="02040503050406030204" pitchFamily="18" charset="0"/>
              </a:rPr>
              <a:t>nghỉ</a:t>
            </a:r>
            <a:r>
              <a:rPr lang="en-US" sz="4800" b="1" dirty="0">
                <a:solidFill>
                  <a:prstClr val="black"/>
                </a:solidFill>
                <a:latin typeface="Cambria" panose="02040503050406030204" pitchFamily="18" charset="0"/>
                <a:ea typeface="Cambria" panose="02040503050406030204" pitchFamily="18" charset="0"/>
              </a:rPr>
              <a:t> </a:t>
            </a:r>
            <a:r>
              <a:rPr lang="en-US" sz="4800" b="1" dirty="0" err="1">
                <a:solidFill>
                  <a:prstClr val="black"/>
                </a:solidFill>
                <a:latin typeface="Cambria" panose="02040503050406030204" pitchFamily="18" charset="0"/>
                <a:ea typeface="Cambria" panose="02040503050406030204" pitchFamily="18" charset="0"/>
              </a:rPr>
              <a:t>câu</a:t>
            </a:r>
            <a:r>
              <a:rPr lang="en-US" sz="4800" b="1" dirty="0">
                <a:solidFill>
                  <a:prstClr val="black"/>
                </a:solidFill>
                <a:latin typeface="Cambria" panose="02040503050406030204" pitchFamily="18" charset="0"/>
                <a:ea typeface="Cambria" panose="02040503050406030204" pitchFamily="18" charset="0"/>
              </a:rPr>
              <a:t> </a:t>
            </a:r>
            <a:r>
              <a:rPr lang="en-US" sz="4800" b="1" dirty="0" err="1">
                <a:solidFill>
                  <a:prstClr val="black"/>
                </a:solidFill>
                <a:latin typeface="Cambria" panose="02040503050406030204" pitchFamily="18" charset="0"/>
                <a:ea typeface="Cambria" panose="02040503050406030204" pitchFamily="18" charset="0"/>
              </a:rPr>
              <a:t>đúng</a:t>
            </a:r>
            <a:r>
              <a:rPr lang="en-US" sz="4800" b="1" dirty="0">
                <a:solidFill>
                  <a:prstClr val="black"/>
                </a:solidFill>
                <a:latin typeface="Cambria" panose="02040503050406030204" pitchFamily="18" charset="0"/>
                <a:ea typeface="Cambria" panose="02040503050406030204" pitchFamily="18" charset="0"/>
              </a:rPr>
              <a:t>, </a:t>
            </a:r>
            <a:r>
              <a:rPr lang="en-US" sz="4800" b="1" dirty="0" err="1">
                <a:solidFill>
                  <a:prstClr val="black"/>
                </a:solidFill>
                <a:latin typeface="Cambria" panose="02040503050406030204" pitchFamily="18" charset="0"/>
                <a:ea typeface="Cambria" panose="02040503050406030204" pitchFamily="18" charset="0"/>
              </a:rPr>
              <a:t>chú</a:t>
            </a:r>
            <a:r>
              <a:rPr lang="en-US" sz="4800" b="1" dirty="0">
                <a:solidFill>
                  <a:prstClr val="black"/>
                </a:solidFill>
                <a:latin typeface="Cambria" panose="02040503050406030204" pitchFamily="18" charset="0"/>
                <a:ea typeface="Cambria" panose="02040503050406030204" pitchFamily="18" charset="0"/>
              </a:rPr>
              <a:t> ý </a:t>
            </a:r>
            <a:r>
              <a:rPr lang="en-US" sz="4800" b="1" dirty="0" err="1">
                <a:solidFill>
                  <a:prstClr val="black"/>
                </a:solidFill>
                <a:latin typeface="Cambria" panose="02040503050406030204" pitchFamily="18" charset="0"/>
                <a:ea typeface="Cambria" panose="02040503050406030204" pitchFamily="18" charset="0"/>
              </a:rPr>
              <a:t>câu</a:t>
            </a:r>
            <a:r>
              <a:rPr lang="en-US" sz="4800" b="1" dirty="0">
                <a:solidFill>
                  <a:prstClr val="black"/>
                </a:solidFill>
                <a:latin typeface="Cambria" panose="02040503050406030204" pitchFamily="18" charset="0"/>
                <a:ea typeface="Cambria" panose="02040503050406030204" pitchFamily="18" charset="0"/>
              </a:rPr>
              <a:t> </a:t>
            </a:r>
            <a:r>
              <a:rPr lang="en-US" sz="4800" b="1" dirty="0" err="1">
                <a:solidFill>
                  <a:prstClr val="black"/>
                </a:solidFill>
                <a:latin typeface="Cambria" panose="02040503050406030204" pitchFamily="18" charset="0"/>
                <a:ea typeface="Cambria" panose="02040503050406030204" pitchFamily="18" charset="0"/>
              </a:rPr>
              <a:t>dài</a:t>
            </a:r>
            <a:r>
              <a:rPr lang="en-US" sz="4800" b="1" dirty="0">
                <a:solidFill>
                  <a:prstClr val="black"/>
                </a:solidFill>
                <a:latin typeface="Cambria" panose="02040503050406030204" pitchFamily="18" charset="0"/>
                <a:ea typeface="Cambria" panose="02040503050406030204" pitchFamily="18" charset="0"/>
              </a:rPr>
              <a:t>; </a:t>
            </a:r>
            <a:r>
              <a:rPr lang="en-US" sz="4800" b="1" dirty="0" err="1">
                <a:solidFill>
                  <a:prstClr val="black"/>
                </a:solidFill>
                <a:latin typeface="Cambria" panose="02040503050406030204" pitchFamily="18" charset="0"/>
                <a:ea typeface="Cambria" panose="02040503050406030204" pitchFamily="18" charset="0"/>
              </a:rPr>
              <a:t>đọc</a:t>
            </a:r>
            <a:r>
              <a:rPr lang="en-US" sz="4800" b="1" dirty="0">
                <a:solidFill>
                  <a:prstClr val="black"/>
                </a:solidFill>
                <a:latin typeface="Cambria" panose="02040503050406030204" pitchFamily="18" charset="0"/>
                <a:ea typeface="Cambria" panose="02040503050406030204" pitchFamily="18" charset="0"/>
              </a:rPr>
              <a:t> </a:t>
            </a:r>
            <a:r>
              <a:rPr lang="en-US" sz="4800" b="1" dirty="0" err="1">
                <a:solidFill>
                  <a:prstClr val="black"/>
                </a:solidFill>
                <a:latin typeface="Cambria" panose="02040503050406030204" pitchFamily="18" charset="0"/>
                <a:ea typeface="Cambria" panose="02040503050406030204" pitchFamily="18" charset="0"/>
              </a:rPr>
              <a:t>diễn</a:t>
            </a:r>
            <a:r>
              <a:rPr lang="en-US" sz="4800" b="1" dirty="0">
                <a:solidFill>
                  <a:prstClr val="black"/>
                </a:solidFill>
                <a:latin typeface="Cambria" panose="02040503050406030204" pitchFamily="18" charset="0"/>
                <a:ea typeface="Cambria" panose="02040503050406030204" pitchFamily="18" charset="0"/>
              </a:rPr>
              <a:t> </a:t>
            </a:r>
            <a:r>
              <a:rPr lang="en-US" sz="4800" b="1" dirty="0" err="1">
                <a:solidFill>
                  <a:prstClr val="black"/>
                </a:solidFill>
                <a:latin typeface="Cambria" panose="02040503050406030204" pitchFamily="18" charset="0"/>
                <a:ea typeface="Cambria" panose="02040503050406030204" pitchFamily="18" charset="0"/>
              </a:rPr>
              <a:t>cảm</a:t>
            </a:r>
            <a:r>
              <a:rPr lang="en-US" sz="4800" b="1" dirty="0">
                <a:solidFill>
                  <a:prstClr val="black"/>
                </a:solidFill>
                <a:latin typeface="Cambria" panose="02040503050406030204" pitchFamily="18" charset="0"/>
                <a:ea typeface="Cambria" panose="02040503050406030204" pitchFamily="18" charset="0"/>
              </a:rPr>
              <a:t> </a:t>
            </a:r>
            <a:r>
              <a:rPr lang="en-US" sz="4800" b="1" dirty="0" err="1">
                <a:solidFill>
                  <a:prstClr val="black"/>
                </a:solidFill>
                <a:latin typeface="Cambria" panose="02040503050406030204" pitchFamily="18" charset="0"/>
                <a:ea typeface="Cambria" panose="02040503050406030204" pitchFamily="18" charset="0"/>
              </a:rPr>
              <a:t>nhấn</a:t>
            </a:r>
            <a:r>
              <a:rPr lang="en-US" sz="4800" b="1" dirty="0">
                <a:solidFill>
                  <a:prstClr val="black"/>
                </a:solidFill>
                <a:latin typeface="Cambria" panose="02040503050406030204" pitchFamily="18" charset="0"/>
                <a:ea typeface="Cambria" panose="02040503050406030204" pitchFamily="18" charset="0"/>
              </a:rPr>
              <a:t> </a:t>
            </a:r>
            <a:r>
              <a:rPr lang="en-US" sz="4800" b="1" dirty="0" err="1">
                <a:solidFill>
                  <a:prstClr val="black"/>
                </a:solidFill>
                <a:latin typeface="Cambria" panose="02040503050406030204" pitchFamily="18" charset="0"/>
                <a:ea typeface="Cambria" panose="02040503050406030204" pitchFamily="18" charset="0"/>
              </a:rPr>
              <a:t>giọng</a:t>
            </a:r>
            <a:r>
              <a:rPr lang="en-US" sz="4800" b="1" dirty="0">
                <a:solidFill>
                  <a:prstClr val="black"/>
                </a:solidFill>
                <a:latin typeface="Cambria" panose="02040503050406030204" pitchFamily="18" charset="0"/>
                <a:ea typeface="Cambria" panose="02040503050406030204" pitchFamily="18" charset="0"/>
              </a:rPr>
              <a:t> ở </a:t>
            </a:r>
            <a:r>
              <a:rPr lang="en-US" sz="4800" b="1" dirty="0" err="1">
                <a:solidFill>
                  <a:prstClr val="black"/>
                </a:solidFill>
                <a:latin typeface="Cambria" panose="02040503050406030204" pitchFamily="18" charset="0"/>
                <a:ea typeface="Cambria" panose="02040503050406030204" pitchFamily="18" charset="0"/>
              </a:rPr>
              <a:t>những</a:t>
            </a:r>
            <a:r>
              <a:rPr lang="en-US" sz="4800" b="1" dirty="0">
                <a:solidFill>
                  <a:prstClr val="black"/>
                </a:solidFill>
                <a:latin typeface="Cambria" panose="02040503050406030204" pitchFamily="18" charset="0"/>
                <a:ea typeface="Cambria" panose="02040503050406030204" pitchFamily="18" charset="0"/>
              </a:rPr>
              <a:t> </a:t>
            </a:r>
            <a:r>
              <a:rPr lang="en-US" sz="4800" b="1" dirty="0" err="1">
                <a:solidFill>
                  <a:prstClr val="black"/>
                </a:solidFill>
                <a:latin typeface="Cambria" panose="02040503050406030204" pitchFamily="18" charset="0"/>
                <a:ea typeface="Cambria" panose="02040503050406030204" pitchFamily="18" charset="0"/>
              </a:rPr>
              <a:t>tình</a:t>
            </a:r>
            <a:r>
              <a:rPr lang="en-US" sz="4800" b="1" dirty="0">
                <a:solidFill>
                  <a:prstClr val="black"/>
                </a:solidFill>
                <a:latin typeface="Cambria" panose="02040503050406030204" pitchFamily="18" charset="0"/>
                <a:ea typeface="Cambria" panose="02040503050406030204" pitchFamily="18" charset="0"/>
              </a:rPr>
              <a:t> </a:t>
            </a:r>
            <a:r>
              <a:rPr lang="en-US" sz="4800" b="1" dirty="0" err="1">
                <a:solidFill>
                  <a:prstClr val="black"/>
                </a:solidFill>
                <a:latin typeface="Cambria" panose="02040503050406030204" pitchFamily="18" charset="0"/>
                <a:ea typeface="Cambria" panose="02040503050406030204" pitchFamily="18" charset="0"/>
              </a:rPr>
              <a:t>tiết</a:t>
            </a:r>
            <a:r>
              <a:rPr lang="en-US" sz="4800" b="1" dirty="0">
                <a:solidFill>
                  <a:prstClr val="black"/>
                </a:solidFill>
                <a:latin typeface="Cambria" panose="02040503050406030204" pitchFamily="18" charset="0"/>
                <a:ea typeface="Cambria" panose="02040503050406030204" pitchFamily="18" charset="0"/>
              </a:rPr>
              <a:t> </a:t>
            </a:r>
            <a:r>
              <a:rPr lang="en-US" sz="4800" b="1" dirty="0" err="1">
                <a:solidFill>
                  <a:prstClr val="black"/>
                </a:solidFill>
                <a:latin typeface="Cambria" panose="02040503050406030204" pitchFamily="18" charset="0"/>
                <a:ea typeface="Cambria" panose="02040503050406030204" pitchFamily="18" charset="0"/>
              </a:rPr>
              <a:t>bất</a:t>
            </a:r>
            <a:r>
              <a:rPr lang="en-US" sz="4800" b="1" dirty="0">
                <a:solidFill>
                  <a:prstClr val="black"/>
                </a:solidFill>
                <a:latin typeface="Cambria" panose="02040503050406030204" pitchFamily="18" charset="0"/>
                <a:ea typeface="Cambria" panose="02040503050406030204" pitchFamily="18" charset="0"/>
              </a:rPr>
              <a:t> </a:t>
            </a:r>
            <a:r>
              <a:rPr lang="en-US" sz="4800" b="1" dirty="0" err="1">
                <a:solidFill>
                  <a:prstClr val="black"/>
                </a:solidFill>
                <a:latin typeface="Cambria" panose="02040503050406030204" pitchFamily="18" charset="0"/>
                <a:ea typeface="Cambria" panose="02040503050406030204" pitchFamily="18" charset="0"/>
              </a:rPr>
              <a:t>ngờ</a:t>
            </a:r>
            <a:r>
              <a:rPr lang="en-US" sz="4800" b="1" dirty="0">
                <a:solidFill>
                  <a:prstClr val="black"/>
                </a:solidFill>
                <a:latin typeface="Cambria" panose="02040503050406030204" pitchFamily="18" charset="0"/>
                <a:ea typeface="Cambria" panose="02040503050406030204" pitchFamily="18" charset="0"/>
              </a:rPr>
              <a:t> </a:t>
            </a:r>
            <a:r>
              <a:rPr lang="en-US" sz="4800" b="1" dirty="0" err="1">
                <a:solidFill>
                  <a:prstClr val="black"/>
                </a:solidFill>
                <a:latin typeface="Cambria" panose="02040503050406030204" pitchFamily="18" charset="0"/>
                <a:ea typeface="Cambria" panose="02040503050406030204" pitchFamily="18" charset="0"/>
              </a:rPr>
              <a:t>hoặc</a:t>
            </a:r>
            <a:r>
              <a:rPr lang="en-US" sz="4800" b="1" dirty="0">
                <a:solidFill>
                  <a:prstClr val="black"/>
                </a:solidFill>
                <a:latin typeface="Cambria" panose="02040503050406030204" pitchFamily="18" charset="0"/>
                <a:ea typeface="Cambria" panose="02040503050406030204" pitchFamily="18" charset="0"/>
              </a:rPr>
              <a:t> </a:t>
            </a:r>
            <a:r>
              <a:rPr lang="en-US" sz="4800" b="1" dirty="0" err="1">
                <a:solidFill>
                  <a:prstClr val="black"/>
                </a:solidFill>
                <a:latin typeface="Cambria" panose="02040503050406030204" pitchFamily="18" charset="0"/>
                <a:ea typeface="Cambria" panose="02040503050406030204" pitchFamily="18" charset="0"/>
              </a:rPr>
              <a:t>từ</a:t>
            </a:r>
            <a:r>
              <a:rPr lang="en-US" sz="4800" b="1" dirty="0">
                <a:solidFill>
                  <a:prstClr val="black"/>
                </a:solidFill>
                <a:latin typeface="Cambria" panose="02040503050406030204" pitchFamily="18" charset="0"/>
                <a:ea typeface="Cambria" panose="02040503050406030204" pitchFamily="18" charset="0"/>
              </a:rPr>
              <a:t> </a:t>
            </a:r>
            <a:r>
              <a:rPr lang="en-US" sz="4800" b="1" dirty="0" err="1">
                <a:solidFill>
                  <a:prstClr val="black"/>
                </a:solidFill>
                <a:latin typeface="Cambria" panose="02040503050406030204" pitchFamily="18" charset="0"/>
                <a:ea typeface="Cambria" panose="02040503050406030204" pitchFamily="18" charset="0"/>
              </a:rPr>
              <a:t>ngữ</a:t>
            </a:r>
            <a:r>
              <a:rPr lang="en-US" sz="4800" b="1" dirty="0">
                <a:solidFill>
                  <a:prstClr val="black"/>
                </a:solidFill>
                <a:latin typeface="Cambria" panose="02040503050406030204" pitchFamily="18" charset="0"/>
                <a:ea typeface="Cambria" panose="02040503050406030204" pitchFamily="18" charset="0"/>
              </a:rPr>
              <a:t> </a:t>
            </a:r>
            <a:r>
              <a:rPr lang="en-US" sz="4800" b="1" dirty="0" err="1">
                <a:solidFill>
                  <a:prstClr val="black"/>
                </a:solidFill>
                <a:latin typeface="Cambria" panose="02040503050406030204" pitchFamily="18" charset="0"/>
                <a:ea typeface="Cambria" panose="02040503050406030204" pitchFamily="18" charset="0"/>
              </a:rPr>
              <a:t>thể</a:t>
            </a:r>
            <a:r>
              <a:rPr lang="en-US" sz="4800" b="1" dirty="0">
                <a:solidFill>
                  <a:prstClr val="black"/>
                </a:solidFill>
                <a:latin typeface="Cambria" panose="02040503050406030204" pitchFamily="18" charset="0"/>
                <a:ea typeface="Cambria" panose="02040503050406030204" pitchFamily="18" charset="0"/>
              </a:rPr>
              <a:t> </a:t>
            </a:r>
            <a:r>
              <a:rPr lang="en-US" sz="4800" b="1" dirty="0" err="1">
                <a:solidFill>
                  <a:prstClr val="black"/>
                </a:solidFill>
                <a:latin typeface="Cambria" panose="02040503050406030204" pitchFamily="18" charset="0"/>
                <a:ea typeface="Cambria" panose="02040503050406030204" pitchFamily="18" charset="0"/>
              </a:rPr>
              <a:t>hiện</a:t>
            </a:r>
            <a:r>
              <a:rPr lang="en-US" sz="4800" b="1" dirty="0">
                <a:solidFill>
                  <a:prstClr val="black"/>
                </a:solidFill>
                <a:latin typeface="Cambria" panose="02040503050406030204" pitchFamily="18" charset="0"/>
                <a:ea typeface="Cambria" panose="02040503050406030204" pitchFamily="18" charset="0"/>
              </a:rPr>
              <a:t> </a:t>
            </a:r>
            <a:r>
              <a:rPr lang="en-US" sz="4800" b="1" dirty="0" err="1">
                <a:solidFill>
                  <a:prstClr val="black"/>
                </a:solidFill>
                <a:latin typeface="Cambria" panose="02040503050406030204" pitchFamily="18" charset="0"/>
                <a:ea typeface="Cambria" panose="02040503050406030204" pitchFamily="18" charset="0"/>
              </a:rPr>
              <a:t>tâm</a:t>
            </a:r>
            <a:r>
              <a:rPr lang="en-US" sz="4800" b="1" dirty="0">
                <a:solidFill>
                  <a:prstClr val="black"/>
                </a:solidFill>
                <a:latin typeface="Cambria" panose="02040503050406030204" pitchFamily="18" charset="0"/>
                <a:ea typeface="Cambria" panose="02040503050406030204" pitchFamily="18" charset="0"/>
              </a:rPr>
              <a:t> </a:t>
            </a:r>
            <a:r>
              <a:rPr lang="en-US" sz="4800" b="1" dirty="0" err="1">
                <a:solidFill>
                  <a:prstClr val="black"/>
                </a:solidFill>
                <a:latin typeface="Cambria" panose="02040503050406030204" pitchFamily="18" charset="0"/>
                <a:ea typeface="Cambria" panose="02040503050406030204" pitchFamily="18" charset="0"/>
              </a:rPr>
              <a:t>trạng</a:t>
            </a:r>
            <a:r>
              <a:rPr lang="en-US" sz="4800" b="1" dirty="0">
                <a:solidFill>
                  <a:prstClr val="black"/>
                </a:solidFill>
                <a:latin typeface="Cambria" panose="02040503050406030204" pitchFamily="18" charset="0"/>
                <a:ea typeface="Cambria" panose="02040503050406030204" pitchFamily="18" charset="0"/>
              </a:rPr>
              <a:t>, </a:t>
            </a:r>
            <a:r>
              <a:rPr lang="en-US" sz="4800" b="1" dirty="0" err="1">
                <a:solidFill>
                  <a:prstClr val="black"/>
                </a:solidFill>
                <a:latin typeface="Cambria" panose="02040503050406030204" pitchFamily="18" charset="0"/>
                <a:ea typeface="Cambria" panose="02040503050406030204" pitchFamily="18" charset="0"/>
              </a:rPr>
              <a:t>cảm</a:t>
            </a:r>
            <a:r>
              <a:rPr lang="en-US" sz="4800" b="1" dirty="0">
                <a:solidFill>
                  <a:prstClr val="black"/>
                </a:solidFill>
                <a:latin typeface="Cambria" panose="02040503050406030204" pitchFamily="18" charset="0"/>
                <a:ea typeface="Cambria" panose="02040503050406030204" pitchFamily="18" charset="0"/>
              </a:rPr>
              <a:t> </a:t>
            </a:r>
            <a:r>
              <a:rPr lang="en-US" sz="4800" b="1" dirty="0" err="1">
                <a:solidFill>
                  <a:prstClr val="black"/>
                </a:solidFill>
                <a:latin typeface="Cambria" panose="02040503050406030204" pitchFamily="18" charset="0"/>
                <a:ea typeface="Cambria" panose="02040503050406030204" pitchFamily="18" charset="0"/>
              </a:rPr>
              <a:t>xúc</a:t>
            </a:r>
            <a:r>
              <a:rPr lang="en-US" sz="4800" b="1" dirty="0">
                <a:solidFill>
                  <a:prstClr val="black"/>
                </a:solidFill>
                <a:latin typeface="Cambria" panose="02040503050406030204" pitchFamily="18" charset="0"/>
                <a:ea typeface="Cambria" panose="02040503050406030204" pitchFamily="18" charset="0"/>
              </a:rPr>
              <a:t> </a:t>
            </a:r>
            <a:r>
              <a:rPr lang="en-US" sz="4800" b="1" dirty="0" err="1">
                <a:solidFill>
                  <a:prstClr val="black"/>
                </a:solidFill>
                <a:latin typeface="Cambria" panose="02040503050406030204" pitchFamily="18" charset="0"/>
                <a:ea typeface="Cambria" panose="02040503050406030204" pitchFamily="18" charset="0"/>
              </a:rPr>
              <a:t>của</a:t>
            </a:r>
            <a:r>
              <a:rPr lang="en-US" sz="4800" b="1" dirty="0">
                <a:solidFill>
                  <a:prstClr val="black"/>
                </a:solidFill>
                <a:latin typeface="Cambria" panose="02040503050406030204" pitchFamily="18" charset="0"/>
                <a:ea typeface="Cambria" panose="02040503050406030204" pitchFamily="18" charset="0"/>
              </a:rPr>
              <a:t> </a:t>
            </a:r>
            <a:r>
              <a:rPr lang="en-US" sz="4800" b="1" dirty="0" err="1">
                <a:solidFill>
                  <a:prstClr val="black"/>
                </a:solidFill>
                <a:latin typeface="Cambria" panose="02040503050406030204" pitchFamily="18" charset="0"/>
                <a:ea typeface="Cambria" panose="02040503050406030204" pitchFamily="18" charset="0"/>
              </a:rPr>
              <a:t>nhân</a:t>
            </a:r>
            <a:r>
              <a:rPr lang="en-US" sz="4800" b="1" dirty="0">
                <a:solidFill>
                  <a:prstClr val="black"/>
                </a:solidFill>
                <a:latin typeface="Cambria" panose="02040503050406030204" pitchFamily="18" charset="0"/>
                <a:ea typeface="Cambria" panose="02040503050406030204" pitchFamily="18" charset="0"/>
              </a:rPr>
              <a:t> </a:t>
            </a:r>
            <a:r>
              <a:rPr lang="en-US" sz="4800" b="1" dirty="0" err="1">
                <a:solidFill>
                  <a:prstClr val="black"/>
                </a:solidFill>
                <a:latin typeface="Cambria" panose="02040503050406030204" pitchFamily="18" charset="0"/>
                <a:ea typeface="Cambria" panose="02040503050406030204" pitchFamily="18" charset="0"/>
              </a:rPr>
              <a:t>vật</a:t>
            </a:r>
            <a:r>
              <a:rPr lang="en-US" sz="4800" b="1" dirty="0">
                <a:solidFill>
                  <a:prstClr val="black"/>
                </a:solidFill>
                <a:latin typeface="Cambria" panose="02040503050406030204" pitchFamily="18" charset="0"/>
                <a:ea typeface="Cambria" panose="02040503050406030204" pitchFamily="18" charset="0"/>
              </a:rPr>
              <a:t>.</a:t>
            </a:r>
            <a:endParaRPr kumimoji="0" lang="en-US" sz="3200" b="1" i="1" u="none" strike="noStrike" kern="1200" cap="none" spc="0" normalizeH="0" baseline="0" noProof="0" dirty="0">
              <a:ln>
                <a:noFill/>
              </a:ln>
              <a:solidFill>
                <a:srgbClr val="FF0000"/>
              </a:solidFill>
              <a:effectLst/>
              <a:uLnTx/>
              <a:uFillTx/>
              <a:latin typeface="等线" panose="020F0502020204030204"/>
            </a:endParaRPr>
          </a:p>
        </p:txBody>
      </p:sp>
    </p:spTree>
    <p:extLst>
      <p:ext uri="{BB962C8B-B14F-4D97-AF65-F5344CB8AC3E}">
        <p14:creationId xmlns:p14="http://schemas.microsoft.com/office/powerpoint/2010/main" val="16211292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2"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0-#ppt_w/2"/>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barn(inVertical)">
                                      <p:cBhvr>
                                        <p:cTn id="13"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Rounded Corners 4">
            <a:extLst>
              <a:ext uri="{FF2B5EF4-FFF2-40B4-BE49-F238E27FC236}">
                <a16:creationId xmlns:a16="http://schemas.microsoft.com/office/drawing/2014/main" id="{205AD7FD-BED3-9BB6-10CF-E77C6BB7D004}"/>
              </a:ext>
            </a:extLst>
          </p:cNvPr>
          <p:cNvSpPr/>
          <p:nvPr/>
        </p:nvSpPr>
        <p:spPr>
          <a:xfrm>
            <a:off x="2571750" y="1009650"/>
            <a:ext cx="14839950" cy="2857500"/>
          </a:xfrm>
          <a:prstGeom prst="roundRect">
            <a:avLst/>
          </a:prstGeom>
          <a:solidFill>
            <a:srgbClr val="FFFFCC"/>
          </a:solidFill>
          <a:ln>
            <a:noFill/>
          </a:ln>
          <a:effectLst>
            <a:outerShdw blurRad="63500" sx="102000" sy="102000" algn="ctr"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1371600">
              <a:defRPr/>
            </a:pPr>
            <a:endParaRPr lang="en-US" sz="2700">
              <a:solidFill>
                <a:prstClr val="white"/>
              </a:solidFill>
              <a:latin typeface="Calibri" panose="020F0502020204030204"/>
            </a:endParaRPr>
          </a:p>
        </p:txBody>
      </p:sp>
      <p:pic>
        <p:nvPicPr>
          <p:cNvPr id="4" name="THANH TÂM">
            <a:extLst>
              <a:ext uri="{FF2B5EF4-FFF2-40B4-BE49-F238E27FC236}">
                <a16:creationId xmlns:a16="http://schemas.microsoft.com/office/drawing/2014/main" id="{78B36720-B480-6D14-E885-8062A1747E47}"/>
              </a:ext>
            </a:extLst>
          </p:cNvPr>
          <p:cNvPicPr>
            <a:picLocks noChangeAspect="1"/>
          </p:cNvPicPr>
          <p:nvPr/>
        </p:nvPicPr>
        <p:blipFill>
          <a:blip r:embed="rId2"/>
          <a:stretch>
            <a:fillRect/>
          </a:stretch>
        </p:blipFill>
        <p:spPr>
          <a:xfrm>
            <a:off x="-342986" y="-727081"/>
            <a:ext cx="6162132" cy="5988062"/>
          </a:xfrm>
          <a:prstGeom prst="rect">
            <a:avLst/>
          </a:prstGeom>
          <a:effectLst>
            <a:outerShdw blurRad="63500" sx="102000" sy="102000" algn="ctr" rotWithShape="0">
              <a:prstClr val="black">
                <a:alpha val="40000"/>
              </a:prstClr>
            </a:outerShdw>
          </a:effectLst>
        </p:spPr>
      </p:pic>
      <p:sp>
        <p:nvSpPr>
          <p:cNvPr id="6" name="Rectangle 5">
            <a:extLst>
              <a:ext uri="{FF2B5EF4-FFF2-40B4-BE49-F238E27FC236}">
                <a16:creationId xmlns:a16="http://schemas.microsoft.com/office/drawing/2014/main" id="{8FC58F09-EBB6-D6CE-6C2F-081FD08CA754}"/>
              </a:ext>
            </a:extLst>
          </p:cNvPr>
          <p:cNvSpPr/>
          <p:nvPr/>
        </p:nvSpPr>
        <p:spPr>
          <a:xfrm>
            <a:off x="4495799" y="1333500"/>
            <a:ext cx="12954001" cy="1985159"/>
          </a:xfrm>
          <a:prstGeom prst="rect">
            <a:avLst/>
          </a:prstGeom>
          <a:noFill/>
        </p:spPr>
        <p:txBody>
          <a:bodyPr wrap="square" lIns="137160" tIns="68580" rIns="137160" bIns="68580">
            <a:spAutoFit/>
          </a:bodyPr>
          <a:lstStyle/>
          <a:p>
            <a:pPr algn="ctr" defTabSz="1371600">
              <a:defRPr/>
            </a:pPr>
            <a:r>
              <a:rPr lang="vi-VN" sz="6000" b="1" dirty="0">
                <a:ln w="0">
                  <a:solidFill>
                    <a:srgbClr val="C00000"/>
                  </a:solidFill>
                </a:ln>
                <a:solidFill>
                  <a:srgbClr val="C00000"/>
                </a:solidFill>
                <a:effectLst>
                  <a:outerShdw blurRad="38100" dist="19050" dir="2700000" algn="tl" rotWithShape="0">
                    <a:prstClr val="black">
                      <a:alpha val="40000"/>
                    </a:prstClr>
                  </a:outerShdw>
                </a:effectLst>
                <a:latin typeface="Cambria" panose="02040503050406030204" pitchFamily="18" charset="0"/>
                <a:ea typeface="Cambria" panose="02040503050406030204" pitchFamily="18" charset="0"/>
              </a:rPr>
              <a:t>Đọc thuộc lòng 2 – 3 khổ trong bài Đường quê Đồng Tháp Mười. </a:t>
            </a:r>
            <a:endParaRPr lang="en-US" sz="6000" b="1" dirty="0">
              <a:ln w="0">
                <a:solidFill>
                  <a:srgbClr val="C00000"/>
                </a:solidFill>
              </a:ln>
              <a:solidFill>
                <a:srgbClr val="C00000"/>
              </a:solidFill>
              <a:effectLst>
                <a:outerShdw blurRad="38100" dist="19050" dir="2700000" algn="tl" rotWithShape="0">
                  <a:prstClr val="black">
                    <a:alpha val="40000"/>
                  </a:prstClr>
                </a:outerShdw>
              </a:effectLst>
              <a:latin typeface="Cambria" panose="02040503050406030204" pitchFamily="18" charset="0"/>
              <a:ea typeface="Cambria" panose="02040503050406030204" pitchFamily="18" charset="0"/>
            </a:endParaRPr>
          </a:p>
        </p:txBody>
      </p:sp>
      <p:sp>
        <p:nvSpPr>
          <p:cNvPr id="2" name="Arrow: Left 1">
            <a:hlinkClick r:id="rId3" action="ppaction://hlinksldjump"/>
            <a:extLst>
              <a:ext uri="{FF2B5EF4-FFF2-40B4-BE49-F238E27FC236}">
                <a16:creationId xmlns:a16="http://schemas.microsoft.com/office/drawing/2014/main" id="{E05D0A21-0896-B511-1303-BD7A6B021541}"/>
              </a:ext>
            </a:extLst>
          </p:cNvPr>
          <p:cNvSpPr/>
          <p:nvPr/>
        </p:nvSpPr>
        <p:spPr>
          <a:xfrm>
            <a:off x="15087600" y="9105900"/>
            <a:ext cx="2362200" cy="914400"/>
          </a:xfrm>
          <a:prstGeom prst="lef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t>TRỞ LẠI</a:t>
            </a:r>
          </a:p>
        </p:txBody>
      </p:sp>
    </p:spTree>
    <p:extLst>
      <p:ext uri="{BB962C8B-B14F-4D97-AF65-F5344CB8AC3E}">
        <p14:creationId xmlns:p14="http://schemas.microsoft.com/office/powerpoint/2010/main" val="32679095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repeatCount="indefinite" fill="hold" nodeType="withEffect">
                                  <p:stCondLst>
                                    <p:cond delay="0"/>
                                  </p:stCondLst>
                                  <p:childTnLst>
                                    <p:animRot by="120000">
                                      <p:cBhvr>
                                        <p:cTn id="6" dur="100" fill="hold">
                                          <p:stCondLst>
                                            <p:cond delay="0"/>
                                          </p:stCondLst>
                                        </p:cTn>
                                        <p:tgtEl>
                                          <p:spTgt spid="4"/>
                                        </p:tgtEl>
                                        <p:attrNameLst>
                                          <p:attrName>r</p:attrName>
                                        </p:attrNameLst>
                                      </p:cBhvr>
                                    </p:animRot>
                                    <p:animRot by="-240000">
                                      <p:cBhvr>
                                        <p:cTn id="7" dur="200" fill="hold">
                                          <p:stCondLst>
                                            <p:cond delay="200"/>
                                          </p:stCondLst>
                                        </p:cTn>
                                        <p:tgtEl>
                                          <p:spTgt spid="4"/>
                                        </p:tgtEl>
                                        <p:attrNameLst>
                                          <p:attrName>r</p:attrName>
                                        </p:attrNameLst>
                                      </p:cBhvr>
                                    </p:animRot>
                                    <p:animRot by="240000">
                                      <p:cBhvr>
                                        <p:cTn id="8" dur="200" fill="hold">
                                          <p:stCondLst>
                                            <p:cond delay="400"/>
                                          </p:stCondLst>
                                        </p:cTn>
                                        <p:tgtEl>
                                          <p:spTgt spid="4"/>
                                        </p:tgtEl>
                                        <p:attrNameLst>
                                          <p:attrName>r</p:attrName>
                                        </p:attrNameLst>
                                      </p:cBhvr>
                                    </p:animRot>
                                    <p:animRot by="-240000">
                                      <p:cBhvr>
                                        <p:cTn id="9" dur="200" fill="hold">
                                          <p:stCondLst>
                                            <p:cond delay="600"/>
                                          </p:stCondLst>
                                        </p:cTn>
                                        <p:tgtEl>
                                          <p:spTgt spid="4"/>
                                        </p:tgtEl>
                                        <p:attrNameLst>
                                          <p:attrName>r</p:attrName>
                                        </p:attrNameLst>
                                      </p:cBhvr>
                                    </p:animRot>
                                    <p:animRot by="120000">
                                      <p:cBhvr>
                                        <p:cTn id="10" dur="200" fill="hold">
                                          <p:stCondLst>
                                            <p:cond delay="800"/>
                                          </p:stCondLst>
                                        </p:cTn>
                                        <p:tgtEl>
                                          <p:spTgt spid="4"/>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任意多边形: 形状 12"/>
          <p:cNvSpPr/>
          <p:nvPr/>
        </p:nvSpPr>
        <p:spPr>
          <a:xfrm>
            <a:off x="4607243" y="3609023"/>
            <a:ext cx="12691110" cy="5053013"/>
          </a:xfrm>
          <a:custGeom>
            <a:avLst/>
            <a:gdLst>
              <a:gd name="connsiteX0" fmla="*/ 19050 w 4057650"/>
              <a:gd name="connsiteY0" fmla="*/ 342900 h 4038600"/>
              <a:gd name="connsiteX1" fmla="*/ 0 w 4057650"/>
              <a:gd name="connsiteY1" fmla="*/ 0 h 4038600"/>
              <a:gd name="connsiteX2" fmla="*/ 4057650 w 4057650"/>
              <a:gd name="connsiteY2" fmla="*/ 19050 h 4038600"/>
              <a:gd name="connsiteX3" fmla="*/ 4038600 w 4057650"/>
              <a:gd name="connsiteY3" fmla="*/ 4038600 h 4038600"/>
              <a:gd name="connsiteX4" fmla="*/ 38100 w 4057650"/>
              <a:gd name="connsiteY4" fmla="*/ 4038600 h 4038600"/>
              <a:gd name="connsiteX5" fmla="*/ 38100 w 4057650"/>
              <a:gd name="connsiteY5" fmla="*/ 3524250 h 4038600"/>
              <a:gd name="connsiteX0-1" fmla="*/ 0 w 4076700"/>
              <a:gd name="connsiteY0-2" fmla="*/ 342900 h 4038600"/>
              <a:gd name="connsiteX1-3" fmla="*/ 19050 w 4076700"/>
              <a:gd name="connsiteY1-4" fmla="*/ 0 h 4038600"/>
              <a:gd name="connsiteX2-5" fmla="*/ 4076700 w 4076700"/>
              <a:gd name="connsiteY2-6" fmla="*/ 19050 h 4038600"/>
              <a:gd name="connsiteX3-7" fmla="*/ 4057650 w 4076700"/>
              <a:gd name="connsiteY3-8" fmla="*/ 4038600 h 4038600"/>
              <a:gd name="connsiteX4-9" fmla="*/ 57150 w 4076700"/>
              <a:gd name="connsiteY4-10" fmla="*/ 4038600 h 4038600"/>
              <a:gd name="connsiteX5-11" fmla="*/ 57150 w 4076700"/>
              <a:gd name="connsiteY5-12" fmla="*/ 3524250 h 4038600"/>
              <a:gd name="connsiteX0-13" fmla="*/ 6350 w 4057650"/>
              <a:gd name="connsiteY0-14" fmla="*/ 342900 h 4038600"/>
              <a:gd name="connsiteX1-15" fmla="*/ 0 w 4057650"/>
              <a:gd name="connsiteY1-16" fmla="*/ 0 h 4038600"/>
              <a:gd name="connsiteX2-17" fmla="*/ 4057650 w 4057650"/>
              <a:gd name="connsiteY2-18" fmla="*/ 19050 h 4038600"/>
              <a:gd name="connsiteX3-19" fmla="*/ 4038600 w 4057650"/>
              <a:gd name="connsiteY3-20" fmla="*/ 4038600 h 4038600"/>
              <a:gd name="connsiteX4-21" fmla="*/ 38100 w 4057650"/>
              <a:gd name="connsiteY4-22" fmla="*/ 4038600 h 4038600"/>
              <a:gd name="connsiteX5-23" fmla="*/ 38100 w 4057650"/>
              <a:gd name="connsiteY5-24" fmla="*/ 3524250 h 4038600"/>
              <a:gd name="connsiteX0-25" fmla="*/ 6350 w 4057650"/>
              <a:gd name="connsiteY0-26" fmla="*/ 342900 h 4038600"/>
              <a:gd name="connsiteX1-27" fmla="*/ 0 w 4057650"/>
              <a:gd name="connsiteY1-28" fmla="*/ 0 h 4038600"/>
              <a:gd name="connsiteX2-29" fmla="*/ 4057650 w 4057650"/>
              <a:gd name="connsiteY2-30" fmla="*/ 19050 h 4038600"/>
              <a:gd name="connsiteX3-31" fmla="*/ 4038600 w 4057650"/>
              <a:gd name="connsiteY3-32" fmla="*/ 4038600 h 4038600"/>
              <a:gd name="connsiteX4-33" fmla="*/ 38100 w 4057650"/>
              <a:gd name="connsiteY4-34" fmla="*/ 4038600 h 4038600"/>
              <a:gd name="connsiteX5-35" fmla="*/ 12700 w 4057650"/>
              <a:gd name="connsiteY5-36" fmla="*/ 3524250 h 4038600"/>
              <a:gd name="connsiteX0-37" fmla="*/ 6350 w 4057650"/>
              <a:gd name="connsiteY0-38" fmla="*/ 342900 h 4038600"/>
              <a:gd name="connsiteX1-39" fmla="*/ 0 w 4057650"/>
              <a:gd name="connsiteY1-40" fmla="*/ 0 h 4038600"/>
              <a:gd name="connsiteX2-41" fmla="*/ 4057650 w 4057650"/>
              <a:gd name="connsiteY2-42" fmla="*/ 19050 h 4038600"/>
              <a:gd name="connsiteX3-43" fmla="*/ 4038600 w 4057650"/>
              <a:gd name="connsiteY3-44" fmla="*/ 4038600 h 4038600"/>
              <a:gd name="connsiteX4-45" fmla="*/ 38100 w 4057650"/>
              <a:gd name="connsiteY4-46" fmla="*/ 4038600 h 4038600"/>
              <a:gd name="connsiteX5-47" fmla="*/ 25400 w 4057650"/>
              <a:gd name="connsiteY5-48" fmla="*/ 3524250 h 4038600"/>
              <a:gd name="connsiteX0-49" fmla="*/ 6350 w 4038600"/>
              <a:gd name="connsiteY0-50" fmla="*/ 342900 h 4038600"/>
              <a:gd name="connsiteX1-51" fmla="*/ 0 w 4038600"/>
              <a:gd name="connsiteY1-52" fmla="*/ 0 h 4038600"/>
              <a:gd name="connsiteX2-53" fmla="*/ 4028621 w 4038600"/>
              <a:gd name="connsiteY2-54" fmla="*/ 19050 h 4038600"/>
              <a:gd name="connsiteX3-55" fmla="*/ 4038600 w 4038600"/>
              <a:gd name="connsiteY3-56" fmla="*/ 4038600 h 4038600"/>
              <a:gd name="connsiteX4-57" fmla="*/ 38100 w 4038600"/>
              <a:gd name="connsiteY4-58" fmla="*/ 4038600 h 4038600"/>
              <a:gd name="connsiteX5-59" fmla="*/ 25400 w 4038600"/>
              <a:gd name="connsiteY5-60" fmla="*/ 3524250 h 4038600"/>
              <a:gd name="connsiteX0-61" fmla="*/ 6350 w 4038600"/>
              <a:gd name="connsiteY0-62" fmla="*/ 342900 h 4038600"/>
              <a:gd name="connsiteX1-63" fmla="*/ 0 w 4038600"/>
              <a:gd name="connsiteY1-64" fmla="*/ 0 h 4038600"/>
              <a:gd name="connsiteX2-65" fmla="*/ 4028621 w 4038600"/>
              <a:gd name="connsiteY2-66" fmla="*/ 19050 h 4038600"/>
              <a:gd name="connsiteX3-67" fmla="*/ 4038600 w 4038600"/>
              <a:gd name="connsiteY3-68" fmla="*/ 4038600 h 4038600"/>
              <a:gd name="connsiteX4-69" fmla="*/ 38100 w 4038600"/>
              <a:gd name="connsiteY4-70" fmla="*/ 4038600 h 4038600"/>
              <a:gd name="connsiteX5-71" fmla="*/ 38100 w 4038600"/>
              <a:gd name="connsiteY5-72" fmla="*/ 3524250 h 4038600"/>
              <a:gd name="connsiteX0-73" fmla="*/ 6350 w 4038600"/>
              <a:gd name="connsiteY0-74" fmla="*/ 342900 h 4038600"/>
              <a:gd name="connsiteX1-75" fmla="*/ 0 w 4038600"/>
              <a:gd name="connsiteY1-76" fmla="*/ 0 h 4038600"/>
              <a:gd name="connsiteX2-77" fmla="*/ 4028621 w 4038600"/>
              <a:gd name="connsiteY2-78" fmla="*/ 19050 h 4038600"/>
              <a:gd name="connsiteX3-79" fmla="*/ 4038600 w 4038600"/>
              <a:gd name="connsiteY3-80" fmla="*/ 4038600 h 4038600"/>
              <a:gd name="connsiteX4-81" fmla="*/ 38100 w 4038600"/>
              <a:gd name="connsiteY4-82" fmla="*/ 4038600 h 4038600"/>
              <a:gd name="connsiteX5-83" fmla="*/ 38100 w 4038600"/>
              <a:gd name="connsiteY5-84" fmla="*/ 3524250 h 4038600"/>
              <a:gd name="connsiteX0-85" fmla="*/ 6350 w 4038600"/>
              <a:gd name="connsiteY0-86" fmla="*/ 342900 h 4038600"/>
              <a:gd name="connsiteX1-87" fmla="*/ 0 w 4038600"/>
              <a:gd name="connsiteY1-88" fmla="*/ 0 h 4038600"/>
              <a:gd name="connsiteX2-89" fmla="*/ 4028621 w 4038600"/>
              <a:gd name="connsiteY2-90" fmla="*/ 19050 h 4038600"/>
              <a:gd name="connsiteX3-91" fmla="*/ 4038600 w 4038600"/>
              <a:gd name="connsiteY3-92" fmla="*/ 4038600 h 4038600"/>
              <a:gd name="connsiteX4-93" fmla="*/ 38100 w 4038600"/>
              <a:gd name="connsiteY4-94" fmla="*/ 4038600 h 4038600"/>
              <a:gd name="connsiteX5-95" fmla="*/ 25400 w 4038600"/>
              <a:gd name="connsiteY5-96" fmla="*/ 3524250 h 4038600"/>
              <a:gd name="connsiteX0-97" fmla="*/ 6350 w 4038600"/>
              <a:gd name="connsiteY0-98" fmla="*/ 342900 h 4038600"/>
              <a:gd name="connsiteX1-99" fmla="*/ 0 w 4038600"/>
              <a:gd name="connsiteY1-100" fmla="*/ 0 h 4038600"/>
              <a:gd name="connsiteX2-101" fmla="*/ 4028621 w 4038600"/>
              <a:gd name="connsiteY2-102" fmla="*/ 19050 h 4038600"/>
              <a:gd name="connsiteX3-103" fmla="*/ 4038600 w 4038600"/>
              <a:gd name="connsiteY3-104" fmla="*/ 4038600 h 4038600"/>
              <a:gd name="connsiteX4-105" fmla="*/ 38100 w 4038600"/>
              <a:gd name="connsiteY4-106" fmla="*/ 4038600 h 4038600"/>
              <a:gd name="connsiteX5-107" fmla="*/ 38100 w 4038600"/>
              <a:gd name="connsiteY5-108" fmla="*/ 3524250 h 4038600"/>
              <a:gd name="connsiteX0-109" fmla="*/ 0 w 4038600"/>
              <a:gd name="connsiteY0-110" fmla="*/ 348896 h 4038600"/>
              <a:gd name="connsiteX1-111" fmla="*/ 0 w 4038600"/>
              <a:gd name="connsiteY1-112" fmla="*/ 0 h 4038600"/>
              <a:gd name="connsiteX2-113" fmla="*/ 4028621 w 4038600"/>
              <a:gd name="connsiteY2-114" fmla="*/ 19050 h 4038600"/>
              <a:gd name="connsiteX3-115" fmla="*/ 4038600 w 4038600"/>
              <a:gd name="connsiteY3-116" fmla="*/ 4038600 h 4038600"/>
              <a:gd name="connsiteX4-117" fmla="*/ 38100 w 4038600"/>
              <a:gd name="connsiteY4-118" fmla="*/ 4038600 h 4038600"/>
              <a:gd name="connsiteX5-119" fmla="*/ 38100 w 4038600"/>
              <a:gd name="connsiteY5-120" fmla="*/ 3524250 h 4038600"/>
              <a:gd name="connsiteX0-121" fmla="*/ 0 w 4038600"/>
              <a:gd name="connsiteY0-122" fmla="*/ 348896 h 4038600"/>
              <a:gd name="connsiteX1-123" fmla="*/ 0 w 4038600"/>
              <a:gd name="connsiteY1-124" fmla="*/ 0 h 4038600"/>
              <a:gd name="connsiteX2-125" fmla="*/ 4028621 w 4038600"/>
              <a:gd name="connsiteY2-126" fmla="*/ 19050 h 4038600"/>
              <a:gd name="connsiteX3-127" fmla="*/ 4038600 w 4038600"/>
              <a:gd name="connsiteY3-128" fmla="*/ 4038600 h 4038600"/>
              <a:gd name="connsiteX4-129" fmla="*/ 38100 w 4038600"/>
              <a:gd name="connsiteY4-130" fmla="*/ 4038600 h 4038600"/>
              <a:gd name="connsiteX5-131" fmla="*/ 38100 w 4038600"/>
              <a:gd name="connsiteY5-132" fmla="*/ 3668141 h 4038600"/>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Lst>
            <a:rect l="l" t="t" r="r" b="b"/>
            <a:pathLst>
              <a:path w="4038600" h="4038600">
                <a:moveTo>
                  <a:pt x="0" y="348896"/>
                </a:moveTo>
                <a:lnTo>
                  <a:pt x="0" y="0"/>
                </a:lnTo>
                <a:lnTo>
                  <a:pt x="4028621" y="19050"/>
                </a:lnTo>
                <a:cubicBezTo>
                  <a:pt x="4031947" y="1358900"/>
                  <a:pt x="4035274" y="2698750"/>
                  <a:pt x="4038600" y="4038600"/>
                </a:cubicBezTo>
                <a:lnTo>
                  <a:pt x="38100" y="4038600"/>
                </a:lnTo>
                <a:lnTo>
                  <a:pt x="38100" y="3668141"/>
                </a:lnTo>
              </a:path>
            </a:pathLst>
          </a:custGeom>
          <a:noFill/>
          <a:ln w="44450">
            <a:solidFill>
              <a:srgbClr val="2D655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371600">
              <a:defRPr/>
            </a:pPr>
            <a:endParaRPr lang="zh-CN" altLang="en-US" sz="2700">
              <a:solidFill>
                <a:srgbClr val="FFFFFF"/>
              </a:solidFill>
              <a:latin typeface="Arial"/>
              <a:ea typeface="微软雅黑"/>
            </a:endParaRPr>
          </a:p>
        </p:txBody>
      </p:sp>
      <p:pic>
        <p:nvPicPr>
          <p:cNvPr id="2" name="图片 1" descr="5b5662ad03b13"/>
          <p:cNvPicPr>
            <a:picLocks noChangeAspect="1"/>
          </p:cNvPicPr>
          <p:nvPr/>
        </p:nvPicPr>
        <p:blipFill>
          <a:blip r:embed="rId4">
            <a:clrChange>
              <a:clrFrom>
                <a:srgbClr val="FCE4E0">
                  <a:alpha val="100000"/>
                </a:srgbClr>
              </a:clrFrom>
              <a:clrTo>
                <a:srgbClr val="FCE4E0">
                  <a:alpha val="100000"/>
                  <a:alpha val="0"/>
                </a:srgbClr>
              </a:clrTo>
            </a:clrChange>
          </a:blip>
          <a:srcRect l="6160" t="3094" r="5319" b="4125"/>
          <a:stretch>
            <a:fillRect/>
          </a:stretch>
        </p:blipFill>
        <p:spPr>
          <a:xfrm>
            <a:off x="540068" y="3282930"/>
            <a:ext cx="6921818" cy="5705196"/>
          </a:xfrm>
          <a:prstGeom prst="rect">
            <a:avLst/>
          </a:prstGeom>
        </p:spPr>
      </p:pic>
      <p:pic>
        <p:nvPicPr>
          <p:cNvPr id="34" name="图片 33" descr="02"/>
          <p:cNvPicPr>
            <a:picLocks noChangeAspect="1"/>
          </p:cNvPicPr>
          <p:nvPr userDrawn="1"/>
        </p:nvPicPr>
        <p:blipFill>
          <a:blip r:embed="rId5"/>
          <a:srcRect r="60696" b="26754"/>
          <a:stretch>
            <a:fillRect/>
          </a:stretch>
        </p:blipFill>
        <p:spPr>
          <a:xfrm rot="300000">
            <a:off x="-760095" y="-219075"/>
            <a:ext cx="6368415" cy="6664643"/>
          </a:xfrm>
          <a:prstGeom prst="rect">
            <a:avLst/>
          </a:prstGeom>
        </p:spPr>
      </p:pic>
      <p:pic>
        <p:nvPicPr>
          <p:cNvPr id="4" name="图片 3" descr="02"/>
          <p:cNvPicPr>
            <a:picLocks noChangeAspect="1"/>
          </p:cNvPicPr>
          <p:nvPr userDrawn="1"/>
        </p:nvPicPr>
        <p:blipFill>
          <a:blip r:embed="rId5"/>
          <a:srcRect l="40394" r="6" b="32940"/>
          <a:stretch>
            <a:fillRect/>
          </a:stretch>
        </p:blipFill>
        <p:spPr>
          <a:xfrm>
            <a:off x="13022581" y="-300990"/>
            <a:ext cx="8342948" cy="6013133"/>
          </a:xfrm>
          <a:prstGeom prst="rect">
            <a:avLst/>
          </a:prstGeom>
        </p:spPr>
      </p:pic>
      <p:sp>
        <p:nvSpPr>
          <p:cNvPr id="5" name="TextBox 4">
            <a:extLst>
              <a:ext uri="{FF2B5EF4-FFF2-40B4-BE49-F238E27FC236}">
                <a16:creationId xmlns:a16="http://schemas.microsoft.com/office/drawing/2014/main" id="{DF710C0A-C4FE-FC7B-748A-FF3B2A44CD9B}"/>
              </a:ext>
            </a:extLst>
          </p:cNvPr>
          <p:cNvSpPr txBox="1"/>
          <p:nvPr/>
        </p:nvSpPr>
        <p:spPr>
          <a:xfrm>
            <a:off x="7311410" y="4241791"/>
            <a:ext cx="9853778" cy="2862322"/>
          </a:xfrm>
          <a:prstGeom prst="rect">
            <a:avLst/>
          </a:prstGeom>
          <a:noFill/>
        </p:spPr>
        <p:txBody>
          <a:bodyPr wrap="square" rtlCol="0">
            <a:spAutoFit/>
          </a:bodyPr>
          <a:lstStyle/>
          <a:p>
            <a:pPr algn="just" defTabSz="1371600"/>
            <a:r>
              <a:rPr lang="en-US" sz="6000" b="1" dirty="0">
                <a:solidFill>
                  <a:srgbClr val="004924"/>
                </a:solidFill>
                <a:latin typeface="Cambria" panose="02040503050406030204" pitchFamily="18" charset="0"/>
                <a:ea typeface="微软雅黑"/>
              </a:rPr>
              <a:t>- Chia </a:t>
            </a:r>
            <a:r>
              <a:rPr lang="en-US" sz="6000" b="1" dirty="0" err="1">
                <a:solidFill>
                  <a:srgbClr val="004924"/>
                </a:solidFill>
                <a:latin typeface="Cambria" panose="02040503050406030204" pitchFamily="18" charset="0"/>
                <a:ea typeface="微软雅黑"/>
              </a:rPr>
              <a:t>sẻ</a:t>
            </a:r>
            <a:r>
              <a:rPr lang="en-US" sz="6000" b="1" dirty="0">
                <a:solidFill>
                  <a:srgbClr val="004924"/>
                </a:solidFill>
                <a:latin typeface="Cambria" panose="02040503050406030204" pitchFamily="18" charset="0"/>
                <a:ea typeface="微软雅黑"/>
              </a:rPr>
              <a:t> </a:t>
            </a:r>
            <a:r>
              <a:rPr lang="en-US" sz="6000" b="1" dirty="0" err="1">
                <a:solidFill>
                  <a:srgbClr val="004924"/>
                </a:solidFill>
                <a:latin typeface="Cambria" panose="02040503050406030204" pitchFamily="18" charset="0"/>
                <a:ea typeface="微软雅黑"/>
              </a:rPr>
              <a:t>bài</a:t>
            </a:r>
            <a:r>
              <a:rPr lang="en-US" sz="6000" b="1" dirty="0">
                <a:solidFill>
                  <a:srgbClr val="004924"/>
                </a:solidFill>
                <a:latin typeface="Cambria" panose="02040503050406030204" pitchFamily="18" charset="0"/>
                <a:ea typeface="微软雅黑"/>
              </a:rPr>
              <a:t> </a:t>
            </a:r>
            <a:r>
              <a:rPr lang="en-US" sz="6000" b="1" dirty="0" err="1">
                <a:solidFill>
                  <a:srgbClr val="004924"/>
                </a:solidFill>
                <a:latin typeface="Cambria" panose="02040503050406030204" pitchFamily="18" charset="0"/>
                <a:ea typeface="微软雅黑"/>
              </a:rPr>
              <a:t>đọc</a:t>
            </a:r>
            <a:r>
              <a:rPr lang="en-US" sz="6000" b="1" dirty="0">
                <a:solidFill>
                  <a:srgbClr val="004924"/>
                </a:solidFill>
                <a:latin typeface="Cambria" panose="02040503050406030204" pitchFamily="18" charset="0"/>
                <a:ea typeface="微软雅黑"/>
              </a:rPr>
              <a:t> </a:t>
            </a:r>
            <a:r>
              <a:rPr lang="en-US" sz="6000" b="1" dirty="0" err="1">
                <a:solidFill>
                  <a:srgbClr val="004924"/>
                </a:solidFill>
                <a:latin typeface="Cambria" panose="02040503050406030204" pitchFamily="18" charset="0"/>
                <a:ea typeface="微软雅黑"/>
              </a:rPr>
              <a:t>với</a:t>
            </a:r>
            <a:r>
              <a:rPr lang="en-US" sz="6000" b="1" dirty="0">
                <a:solidFill>
                  <a:srgbClr val="004924"/>
                </a:solidFill>
                <a:latin typeface="Cambria" panose="02040503050406030204" pitchFamily="18" charset="0"/>
                <a:ea typeface="微软雅黑"/>
              </a:rPr>
              <a:t> </a:t>
            </a:r>
            <a:r>
              <a:rPr lang="en-US" sz="6000" b="1" dirty="0" err="1">
                <a:solidFill>
                  <a:srgbClr val="004924"/>
                </a:solidFill>
                <a:latin typeface="Cambria" panose="02040503050406030204" pitchFamily="18" charset="0"/>
                <a:ea typeface="微软雅黑"/>
              </a:rPr>
              <a:t>người</a:t>
            </a:r>
            <a:r>
              <a:rPr lang="en-US" sz="6000" b="1" dirty="0">
                <a:solidFill>
                  <a:srgbClr val="004924"/>
                </a:solidFill>
                <a:latin typeface="Cambria" panose="02040503050406030204" pitchFamily="18" charset="0"/>
                <a:ea typeface="微软雅黑"/>
              </a:rPr>
              <a:t> </a:t>
            </a:r>
            <a:r>
              <a:rPr lang="en-US" sz="6000" b="1" dirty="0" err="1">
                <a:solidFill>
                  <a:srgbClr val="004924"/>
                </a:solidFill>
                <a:latin typeface="Cambria" panose="02040503050406030204" pitchFamily="18" charset="0"/>
                <a:ea typeface="微软雅黑"/>
              </a:rPr>
              <a:t>thân</a:t>
            </a:r>
            <a:r>
              <a:rPr lang="en-US" sz="6000" b="1" dirty="0">
                <a:solidFill>
                  <a:srgbClr val="004924"/>
                </a:solidFill>
                <a:latin typeface="Cambria" panose="02040503050406030204" pitchFamily="18" charset="0"/>
                <a:ea typeface="微软雅黑"/>
              </a:rPr>
              <a:t> </a:t>
            </a:r>
          </a:p>
          <a:p>
            <a:pPr algn="just" defTabSz="1371600"/>
            <a:r>
              <a:rPr lang="en-US" sz="6000" b="1" dirty="0">
                <a:solidFill>
                  <a:srgbClr val="004924"/>
                </a:solidFill>
                <a:latin typeface="Cambria" panose="02040503050406030204" pitchFamily="18" charset="0"/>
                <a:ea typeface="微软雅黑"/>
              </a:rPr>
              <a:t>- </a:t>
            </a:r>
            <a:r>
              <a:rPr lang="en-US" sz="6000" b="1" dirty="0" err="1">
                <a:solidFill>
                  <a:srgbClr val="004924"/>
                </a:solidFill>
                <a:latin typeface="Cambria" panose="02040503050406030204" pitchFamily="18" charset="0"/>
                <a:ea typeface="微软雅黑"/>
              </a:rPr>
              <a:t>Chuẩn</a:t>
            </a:r>
            <a:r>
              <a:rPr lang="en-US" sz="6000" b="1" dirty="0">
                <a:solidFill>
                  <a:srgbClr val="004924"/>
                </a:solidFill>
                <a:latin typeface="Cambria" panose="02040503050406030204" pitchFamily="18" charset="0"/>
                <a:ea typeface="微软雅黑"/>
              </a:rPr>
              <a:t> </a:t>
            </a:r>
            <a:r>
              <a:rPr lang="en-US" sz="6000" b="1" dirty="0" err="1">
                <a:solidFill>
                  <a:srgbClr val="004924"/>
                </a:solidFill>
                <a:latin typeface="Cambria" panose="02040503050406030204" pitchFamily="18" charset="0"/>
                <a:ea typeface="微软雅黑"/>
              </a:rPr>
              <a:t>bị</a:t>
            </a:r>
            <a:r>
              <a:rPr lang="en-US" sz="6000" b="1" dirty="0">
                <a:solidFill>
                  <a:srgbClr val="004924"/>
                </a:solidFill>
                <a:latin typeface="Cambria" panose="02040503050406030204" pitchFamily="18" charset="0"/>
                <a:ea typeface="微软雅黑"/>
              </a:rPr>
              <a:t> </a:t>
            </a:r>
            <a:r>
              <a:rPr lang="en-US" sz="6000" b="1" dirty="0" err="1">
                <a:solidFill>
                  <a:srgbClr val="004924"/>
                </a:solidFill>
                <a:latin typeface="Cambria" panose="02040503050406030204" pitchFamily="18" charset="0"/>
                <a:ea typeface="微软雅黑"/>
              </a:rPr>
              <a:t>bài</a:t>
            </a:r>
            <a:r>
              <a:rPr lang="en-US" sz="6000" b="1" dirty="0">
                <a:solidFill>
                  <a:srgbClr val="004924"/>
                </a:solidFill>
                <a:latin typeface="Cambria" panose="02040503050406030204" pitchFamily="18" charset="0"/>
                <a:ea typeface="微软雅黑"/>
              </a:rPr>
              <a:t> </a:t>
            </a:r>
            <a:r>
              <a:rPr lang="en-US" sz="6000" b="1" dirty="0" err="1">
                <a:solidFill>
                  <a:srgbClr val="004924"/>
                </a:solidFill>
                <a:latin typeface="Cambria" panose="02040503050406030204" pitchFamily="18" charset="0"/>
                <a:ea typeface="微软雅黑"/>
              </a:rPr>
              <a:t>mới</a:t>
            </a:r>
            <a:r>
              <a:rPr lang="en-US" sz="6000" b="1" dirty="0">
                <a:solidFill>
                  <a:srgbClr val="004924"/>
                </a:solidFill>
                <a:latin typeface="Cambria" panose="02040503050406030204" pitchFamily="18" charset="0"/>
                <a:ea typeface="微软雅黑"/>
              </a:rPr>
              <a:t>.</a:t>
            </a:r>
            <a:endParaRPr lang="vi-VN" sz="6000" b="1" dirty="0">
              <a:solidFill>
                <a:srgbClr val="004924"/>
              </a:solidFill>
              <a:latin typeface="Cambria" panose="02040503050406030204" pitchFamily="18" charset="0"/>
              <a:ea typeface="微软雅黑"/>
            </a:endParaRPr>
          </a:p>
        </p:txBody>
      </p:sp>
      <p:pic>
        <p:nvPicPr>
          <p:cNvPr id="6" name="Picture 5">
            <a:extLst>
              <a:ext uri="{FF2B5EF4-FFF2-40B4-BE49-F238E27FC236}">
                <a16:creationId xmlns:a16="http://schemas.microsoft.com/office/drawing/2014/main" id="{ACCB9554-7C72-DD9F-5146-EB0D2BCFD14E}"/>
              </a:ext>
            </a:extLst>
          </p:cNvPr>
          <p:cNvPicPr>
            <a:picLocks noChangeAspect="1"/>
          </p:cNvPicPr>
          <p:nvPr/>
        </p:nvPicPr>
        <p:blipFill>
          <a:blip r:embed="rId6"/>
          <a:stretch>
            <a:fillRect/>
          </a:stretch>
        </p:blipFill>
        <p:spPr>
          <a:xfrm>
            <a:off x="6221637" y="1306848"/>
            <a:ext cx="6547671" cy="2395935"/>
          </a:xfrm>
          <a:prstGeom prst="rect">
            <a:avLst/>
          </a:prstGeom>
        </p:spPr>
      </p:pic>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1000"/>
                                        <p:tgtEl>
                                          <p:spTgt spid="13"/>
                                        </p:tgtEl>
                                      </p:cBhvr>
                                    </p:animEffect>
                                    <p:anim calcmode="lin" valueType="num">
                                      <p:cBhvr>
                                        <p:cTn id="8" dur="1000" fill="hold"/>
                                        <p:tgtEl>
                                          <p:spTgt spid="13"/>
                                        </p:tgtEl>
                                        <p:attrNameLst>
                                          <p:attrName>ppt_x</p:attrName>
                                        </p:attrNameLst>
                                      </p:cBhvr>
                                      <p:tavLst>
                                        <p:tav tm="0">
                                          <p:val>
                                            <p:strVal val="#ppt_x"/>
                                          </p:val>
                                        </p:tav>
                                        <p:tav tm="100000">
                                          <p:val>
                                            <p:strVal val="#ppt_x"/>
                                          </p:val>
                                        </p:tav>
                                      </p:tavLst>
                                    </p:anim>
                                    <p:anim calcmode="lin" valueType="num">
                                      <p:cBhvr>
                                        <p:cTn id="9"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6"/>
                                        </p:tgtEl>
                                        <p:attrNameLst>
                                          <p:attrName>style.visibility</p:attrName>
                                        </p:attrNameLst>
                                      </p:cBhvr>
                                      <p:to>
                                        <p:strVal val="visible"/>
                                      </p:to>
                                    </p:set>
                                    <p:anim calcmode="lin" valueType="num">
                                      <p:cBhvr>
                                        <p:cTn id="14" dur="500" fill="hold"/>
                                        <p:tgtEl>
                                          <p:spTgt spid="6"/>
                                        </p:tgtEl>
                                        <p:attrNameLst>
                                          <p:attrName>ppt_w</p:attrName>
                                        </p:attrNameLst>
                                      </p:cBhvr>
                                      <p:tavLst>
                                        <p:tav tm="0">
                                          <p:val>
                                            <p:fltVal val="0"/>
                                          </p:val>
                                        </p:tav>
                                        <p:tav tm="100000">
                                          <p:val>
                                            <p:strVal val="#ppt_w"/>
                                          </p:val>
                                        </p:tav>
                                      </p:tavLst>
                                    </p:anim>
                                    <p:anim calcmode="lin" valueType="num">
                                      <p:cBhvr>
                                        <p:cTn id="15" dur="500" fill="hold"/>
                                        <p:tgtEl>
                                          <p:spTgt spid="6"/>
                                        </p:tgtEl>
                                        <p:attrNameLst>
                                          <p:attrName>ppt_h</p:attrName>
                                        </p:attrNameLst>
                                      </p:cBhvr>
                                      <p:tavLst>
                                        <p:tav tm="0">
                                          <p:val>
                                            <p:fltVal val="0"/>
                                          </p:val>
                                        </p:tav>
                                        <p:tav tm="100000">
                                          <p:val>
                                            <p:strVal val="#ppt_h"/>
                                          </p:val>
                                        </p:tav>
                                      </p:tavLst>
                                    </p:anim>
                                    <p:animEffect transition="in" filter="fade">
                                      <p:cBhvr>
                                        <p:cTn id="16" dur="500"/>
                                        <p:tgtEl>
                                          <p:spTgt spid="6"/>
                                        </p:tgtEl>
                                      </p:cBhvr>
                                    </p:animEffect>
                                  </p:childTnLst>
                                </p:cTn>
                              </p:par>
                              <p:par>
                                <p:cTn id="17" presetID="42" presetClass="entr" presetSubtype="0" fill="hold" nodeType="withEffect">
                                  <p:stCondLst>
                                    <p:cond delay="0"/>
                                  </p:stCondLst>
                                  <p:childTnLst>
                                    <p:set>
                                      <p:cBhvr>
                                        <p:cTn id="18" dur="1" fill="hold">
                                          <p:stCondLst>
                                            <p:cond delay="0"/>
                                          </p:stCondLst>
                                        </p:cTn>
                                        <p:tgtEl>
                                          <p:spTgt spid="2"/>
                                        </p:tgtEl>
                                        <p:attrNameLst>
                                          <p:attrName>style.visibility</p:attrName>
                                        </p:attrNameLst>
                                      </p:cBhvr>
                                      <p:to>
                                        <p:strVal val="visible"/>
                                      </p:to>
                                    </p:set>
                                    <p:animEffect transition="in" filter="fade">
                                      <p:cBhvr>
                                        <p:cTn id="19" dur="1000"/>
                                        <p:tgtEl>
                                          <p:spTgt spid="2"/>
                                        </p:tgtEl>
                                      </p:cBhvr>
                                    </p:animEffect>
                                    <p:anim calcmode="lin" valueType="num">
                                      <p:cBhvr>
                                        <p:cTn id="20" dur="1000" fill="hold"/>
                                        <p:tgtEl>
                                          <p:spTgt spid="2"/>
                                        </p:tgtEl>
                                        <p:attrNameLst>
                                          <p:attrName>ppt_x</p:attrName>
                                        </p:attrNameLst>
                                      </p:cBhvr>
                                      <p:tavLst>
                                        <p:tav tm="0">
                                          <p:val>
                                            <p:strVal val="#ppt_x"/>
                                          </p:val>
                                        </p:tav>
                                        <p:tav tm="100000">
                                          <p:val>
                                            <p:strVal val="#ppt_x"/>
                                          </p:val>
                                        </p:tav>
                                      </p:tavLst>
                                    </p:anim>
                                    <p:anim calcmode="lin" valueType="num">
                                      <p:cBhvr>
                                        <p:cTn id="21" dur="1000" fill="hold"/>
                                        <p:tgtEl>
                                          <p:spTgt spid="2"/>
                                        </p:tgtEl>
                                        <p:attrNameLst>
                                          <p:attrName>ppt_y</p:attrName>
                                        </p:attrNameLst>
                                      </p:cBhvr>
                                      <p:tavLst>
                                        <p:tav tm="0">
                                          <p:val>
                                            <p:strVal val="#ppt_y+.1"/>
                                          </p:val>
                                        </p:tav>
                                        <p:tav tm="100000">
                                          <p:val>
                                            <p:strVal val="#ppt_y"/>
                                          </p:val>
                                        </p:tav>
                                      </p:tavLst>
                                    </p:anim>
                                  </p:childTnLst>
                                </p:cTn>
                              </p:par>
                              <p:par>
                                <p:cTn id="22" presetID="42" presetClass="entr" presetSubtype="0" fill="hold" grpId="0" nodeType="withEffect">
                                  <p:stCondLst>
                                    <p:cond delay="0"/>
                                  </p:stCondLst>
                                  <p:childTnLst>
                                    <p:set>
                                      <p:cBhvr>
                                        <p:cTn id="23" dur="1" fill="hold">
                                          <p:stCondLst>
                                            <p:cond delay="0"/>
                                          </p:stCondLst>
                                        </p:cTn>
                                        <p:tgtEl>
                                          <p:spTgt spid="5"/>
                                        </p:tgtEl>
                                        <p:attrNameLst>
                                          <p:attrName>style.visibility</p:attrName>
                                        </p:attrNameLst>
                                      </p:cBhvr>
                                      <p:to>
                                        <p:strVal val="visible"/>
                                      </p:to>
                                    </p:set>
                                    <p:animEffect transition="in" filter="fade">
                                      <p:cBhvr>
                                        <p:cTn id="24" dur="1000"/>
                                        <p:tgtEl>
                                          <p:spTgt spid="5"/>
                                        </p:tgtEl>
                                      </p:cBhvr>
                                    </p:animEffect>
                                    <p:anim calcmode="lin" valueType="num">
                                      <p:cBhvr>
                                        <p:cTn id="25" dur="1000" fill="hold"/>
                                        <p:tgtEl>
                                          <p:spTgt spid="5"/>
                                        </p:tgtEl>
                                        <p:attrNameLst>
                                          <p:attrName>ppt_x</p:attrName>
                                        </p:attrNameLst>
                                      </p:cBhvr>
                                      <p:tavLst>
                                        <p:tav tm="0">
                                          <p:val>
                                            <p:strVal val="#ppt_x"/>
                                          </p:val>
                                        </p:tav>
                                        <p:tav tm="100000">
                                          <p:val>
                                            <p:strVal val="#ppt_x"/>
                                          </p:val>
                                        </p:tav>
                                      </p:tavLst>
                                    </p:anim>
                                    <p:anim calcmode="lin" valueType="num">
                                      <p:cBhvr>
                                        <p:cTn id="26"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5"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 name="图片 2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6759" y="-59824"/>
            <a:ext cx="18324759" cy="10346825"/>
          </a:xfrm>
          <a:prstGeom prst="rect">
            <a:avLst/>
          </a:prstGeom>
        </p:spPr>
      </p:pic>
      <p:pic>
        <p:nvPicPr>
          <p:cNvPr id="8" name="图片 6" descr="02">
            <a:extLst>
              <a:ext uri="{FF2B5EF4-FFF2-40B4-BE49-F238E27FC236}">
                <a16:creationId xmlns:a16="http://schemas.microsoft.com/office/drawing/2014/main" id="{3CDF631B-3B34-8C6F-62CF-68B395DB4B22}"/>
              </a:ext>
            </a:extLst>
          </p:cNvPr>
          <p:cNvPicPr>
            <a:picLocks noChangeAspect="1"/>
          </p:cNvPicPr>
          <p:nvPr/>
        </p:nvPicPr>
        <p:blipFill>
          <a:blip r:embed="rId4"/>
          <a:stretch>
            <a:fillRect/>
          </a:stretch>
        </p:blipFill>
        <p:spPr>
          <a:xfrm>
            <a:off x="-64865" y="-59825"/>
            <a:ext cx="18326100" cy="10287000"/>
          </a:xfrm>
          <a:prstGeom prst="rect">
            <a:avLst/>
          </a:prstGeom>
        </p:spPr>
      </p:pic>
      <p:pic>
        <p:nvPicPr>
          <p:cNvPr id="6" name="图片 12" descr="7">
            <a:extLst>
              <a:ext uri="{FF2B5EF4-FFF2-40B4-BE49-F238E27FC236}">
                <a16:creationId xmlns:a16="http://schemas.microsoft.com/office/drawing/2014/main" id="{F44F7D8E-A3FB-BE34-4D89-1966EC45992A}"/>
              </a:ext>
            </a:extLst>
          </p:cNvPr>
          <p:cNvPicPr>
            <a:picLocks noChangeAspect="1"/>
          </p:cNvPicPr>
          <p:nvPr/>
        </p:nvPicPr>
        <p:blipFill>
          <a:blip r:embed="rId5"/>
          <a:srcRect t="64676"/>
          <a:stretch>
            <a:fillRect/>
          </a:stretch>
        </p:blipFill>
        <p:spPr>
          <a:xfrm>
            <a:off x="-28099" y="6268872"/>
            <a:ext cx="18306098" cy="4171950"/>
          </a:xfrm>
          <a:prstGeom prst="rect">
            <a:avLst/>
          </a:prstGeom>
        </p:spPr>
      </p:pic>
      <p:pic>
        <p:nvPicPr>
          <p:cNvPr id="5" name="Picture 4">
            <a:extLst>
              <a:ext uri="{FF2B5EF4-FFF2-40B4-BE49-F238E27FC236}">
                <a16:creationId xmlns:a16="http://schemas.microsoft.com/office/drawing/2014/main" id="{5C747555-4A95-7BA8-D2BF-E2CDE5738F6A}"/>
              </a:ext>
            </a:extLst>
          </p:cNvPr>
          <p:cNvPicPr>
            <a:picLocks noChangeAspect="1"/>
          </p:cNvPicPr>
          <p:nvPr/>
        </p:nvPicPr>
        <p:blipFill>
          <a:blip r:embed="rId6"/>
          <a:stretch>
            <a:fillRect/>
          </a:stretch>
        </p:blipFill>
        <p:spPr>
          <a:xfrm>
            <a:off x="5652434" y="315784"/>
            <a:ext cx="5962406" cy="2542253"/>
          </a:xfrm>
          <a:prstGeom prst="rect">
            <a:avLst/>
          </a:prstGeom>
        </p:spPr>
      </p:pic>
      <p:pic>
        <p:nvPicPr>
          <p:cNvPr id="7" name="Picture 6">
            <a:extLst>
              <a:ext uri="{FF2B5EF4-FFF2-40B4-BE49-F238E27FC236}">
                <a16:creationId xmlns:a16="http://schemas.microsoft.com/office/drawing/2014/main" id="{822786BC-335D-22D4-3B72-96629FD2497E}"/>
              </a:ext>
            </a:extLst>
          </p:cNvPr>
          <p:cNvPicPr>
            <a:picLocks noChangeAspect="1"/>
          </p:cNvPicPr>
          <p:nvPr/>
        </p:nvPicPr>
        <p:blipFill>
          <a:blip r:embed="rId7"/>
          <a:stretch>
            <a:fillRect/>
          </a:stretch>
        </p:blipFill>
        <p:spPr>
          <a:xfrm>
            <a:off x="813154" y="3233644"/>
            <a:ext cx="15290093" cy="5459441"/>
          </a:xfrm>
          <a:prstGeom prst="rect">
            <a:avLst/>
          </a:prstGeom>
        </p:spPr>
      </p:pic>
    </p:spTree>
    <p:custDataLst>
      <p:tags r:id="rId1"/>
    </p:custDataLst>
    <p:extLst>
      <p:ext uri="{BB962C8B-B14F-4D97-AF65-F5344CB8AC3E}">
        <p14:creationId xmlns:p14="http://schemas.microsoft.com/office/powerpoint/2010/main" val="25773204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par>
                                <p:cTn id="10" presetID="53" presetClass="entr" presetSubtype="16" fill="hold" nodeType="withEffect">
                                  <p:stCondLst>
                                    <p:cond delay="0"/>
                                  </p:stCondLst>
                                  <p:childTnLst>
                                    <p:set>
                                      <p:cBhvr>
                                        <p:cTn id="11" dur="1" fill="hold">
                                          <p:stCondLst>
                                            <p:cond delay="0"/>
                                          </p:stCondLst>
                                        </p:cTn>
                                        <p:tgtEl>
                                          <p:spTgt spid="7"/>
                                        </p:tgtEl>
                                        <p:attrNameLst>
                                          <p:attrName>style.visibility</p:attrName>
                                        </p:attrNameLst>
                                      </p:cBhvr>
                                      <p:to>
                                        <p:strVal val="visible"/>
                                      </p:to>
                                    </p:set>
                                    <p:anim calcmode="lin" valueType="num">
                                      <p:cBhvr>
                                        <p:cTn id="12" dur="500" fill="hold"/>
                                        <p:tgtEl>
                                          <p:spTgt spid="7"/>
                                        </p:tgtEl>
                                        <p:attrNameLst>
                                          <p:attrName>ppt_w</p:attrName>
                                        </p:attrNameLst>
                                      </p:cBhvr>
                                      <p:tavLst>
                                        <p:tav tm="0">
                                          <p:val>
                                            <p:fltVal val="0"/>
                                          </p:val>
                                        </p:tav>
                                        <p:tav tm="100000">
                                          <p:val>
                                            <p:strVal val="#ppt_w"/>
                                          </p:val>
                                        </p:tav>
                                      </p:tavLst>
                                    </p:anim>
                                    <p:anim calcmode="lin" valueType="num">
                                      <p:cBhvr>
                                        <p:cTn id="13" dur="500" fill="hold"/>
                                        <p:tgtEl>
                                          <p:spTgt spid="7"/>
                                        </p:tgtEl>
                                        <p:attrNameLst>
                                          <p:attrName>ppt_h</p:attrName>
                                        </p:attrNameLst>
                                      </p:cBhvr>
                                      <p:tavLst>
                                        <p:tav tm="0">
                                          <p:val>
                                            <p:fltVal val="0"/>
                                          </p:val>
                                        </p:tav>
                                        <p:tav tm="100000">
                                          <p:val>
                                            <p:strVal val="#ppt_h"/>
                                          </p:val>
                                        </p:tav>
                                      </p:tavLst>
                                    </p:anim>
                                    <p:animEffect transition="in" filter="fade">
                                      <p:cBhvr>
                                        <p:cTn id="14"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Rounded Corners 4">
            <a:extLst>
              <a:ext uri="{FF2B5EF4-FFF2-40B4-BE49-F238E27FC236}">
                <a16:creationId xmlns:a16="http://schemas.microsoft.com/office/drawing/2014/main" id="{205AD7FD-BED3-9BB6-10CF-E77C6BB7D004}"/>
              </a:ext>
            </a:extLst>
          </p:cNvPr>
          <p:cNvSpPr/>
          <p:nvPr/>
        </p:nvSpPr>
        <p:spPr>
          <a:xfrm>
            <a:off x="2571750" y="1009650"/>
            <a:ext cx="15029178" cy="2857500"/>
          </a:xfrm>
          <a:prstGeom prst="roundRect">
            <a:avLst/>
          </a:prstGeom>
          <a:solidFill>
            <a:srgbClr val="FFFFCC"/>
          </a:solidFill>
          <a:ln>
            <a:noFill/>
          </a:ln>
          <a:effectLst>
            <a:outerShdw blurRad="63500" sx="102000" sy="102000" algn="ctr"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1371600">
              <a:defRPr/>
            </a:pPr>
            <a:endParaRPr lang="en-US" sz="2700">
              <a:solidFill>
                <a:prstClr val="white"/>
              </a:solidFill>
              <a:latin typeface="Cambria" panose="02040503050406030204" pitchFamily="18" charset="0"/>
              <a:ea typeface="Cambria" panose="02040503050406030204" pitchFamily="18" charset="0"/>
            </a:endParaRPr>
          </a:p>
        </p:txBody>
      </p:sp>
      <p:sp>
        <p:nvSpPr>
          <p:cNvPr id="6" name="THANH TÂM">
            <a:extLst>
              <a:ext uri="{FF2B5EF4-FFF2-40B4-BE49-F238E27FC236}">
                <a16:creationId xmlns:a16="http://schemas.microsoft.com/office/drawing/2014/main" id="{8FC58F09-EBB6-D6CE-6C2F-081FD08CA754}"/>
              </a:ext>
            </a:extLst>
          </p:cNvPr>
          <p:cNvSpPr/>
          <p:nvPr/>
        </p:nvSpPr>
        <p:spPr>
          <a:xfrm>
            <a:off x="4952999" y="1496504"/>
            <a:ext cx="12192001" cy="1985159"/>
          </a:xfrm>
          <a:prstGeom prst="rect">
            <a:avLst/>
          </a:prstGeom>
          <a:noFill/>
        </p:spPr>
        <p:txBody>
          <a:bodyPr wrap="square" lIns="137160" tIns="68580" rIns="137160" bIns="68580">
            <a:spAutoFit/>
          </a:bodyPr>
          <a:lstStyle/>
          <a:p>
            <a:pPr algn="ctr" defTabSz="1371600">
              <a:defRPr/>
            </a:pPr>
            <a:r>
              <a:rPr lang="vi-VN" sz="6000" b="1" dirty="0">
                <a:ln w="0">
                  <a:solidFill>
                    <a:srgbClr val="C00000"/>
                  </a:solidFill>
                </a:ln>
                <a:solidFill>
                  <a:srgbClr val="C00000"/>
                </a:solidFill>
                <a:effectLst>
                  <a:outerShdw blurRad="38100" dist="19050" dir="2700000" algn="tl" rotWithShape="0">
                    <a:prstClr val="black">
                      <a:alpha val="40000"/>
                    </a:prstClr>
                  </a:outerShdw>
                </a:effectLst>
                <a:latin typeface="Cambria" panose="02040503050406030204" pitchFamily="18" charset="0"/>
                <a:ea typeface="Cambria" panose="02040503050406030204" pitchFamily="18" charset="0"/>
              </a:rPr>
              <a:t>Em thích nhất hình ảnh nào về Đồng Tháp Mười trong bài thơ? </a:t>
            </a:r>
            <a:endParaRPr lang="en-US" sz="6000" b="1" dirty="0">
              <a:ln w="0">
                <a:solidFill>
                  <a:srgbClr val="C00000"/>
                </a:solidFill>
              </a:ln>
              <a:solidFill>
                <a:srgbClr val="C00000"/>
              </a:solidFill>
              <a:effectLst>
                <a:outerShdw blurRad="38100" dist="19050" dir="2700000" algn="tl" rotWithShape="0">
                  <a:prstClr val="black">
                    <a:alpha val="40000"/>
                  </a:prstClr>
                </a:outerShdw>
              </a:effectLst>
              <a:latin typeface="Cambria" panose="02040503050406030204" pitchFamily="18" charset="0"/>
              <a:ea typeface="Cambria" panose="02040503050406030204" pitchFamily="18" charset="0"/>
            </a:endParaRPr>
          </a:p>
        </p:txBody>
      </p:sp>
      <p:pic>
        <p:nvPicPr>
          <p:cNvPr id="2" name="Picture 1">
            <a:extLst>
              <a:ext uri="{FF2B5EF4-FFF2-40B4-BE49-F238E27FC236}">
                <a16:creationId xmlns:a16="http://schemas.microsoft.com/office/drawing/2014/main" id="{6FE6E25E-FCF7-284C-CF66-FA90153DFA43}"/>
              </a:ext>
            </a:extLst>
          </p:cNvPr>
          <p:cNvPicPr>
            <a:picLocks noChangeAspect="1"/>
          </p:cNvPicPr>
          <p:nvPr/>
        </p:nvPicPr>
        <p:blipFill>
          <a:blip r:embed="rId2"/>
          <a:stretch>
            <a:fillRect/>
          </a:stretch>
        </p:blipFill>
        <p:spPr>
          <a:xfrm>
            <a:off x="-659497" y="-914182"/>
            <a:ext cx="6310094" cy="6310094"/>
          </a:xfrm>
          <a:prstGeom prst="rect">
            <a:avLst/>
          </a:prstGeom>
          <a:effectLst>
            <a:outerShdw blurRad="63500" sx="102000" sy="102000" algn="ctr" rotWithShape="0">
              <a:prstClr val="black">
                <a:alpha val="40000"/>
              </a:prstClr>
            </a:outerShdw>
          </a:effectLst>
        </p:spPr>
      </p:pic>
      <p:sp>
        <p:nvSpPr>
          <p:cNvPr id="3" name="Arrow: Left 2">
            <a:hlinkClick r:id="rId3" action="ppaction://hlinksldjump"/>
            <a:extLst>
              <a:ext uri="{FF2B5EF4-FFF2-40B4-BE49-F238E27FC236}">
                <a16:creationId xmlns:a16="http://schemas.microsoft.com/office/drawing/2014/main" id="{8E8671DC-32A2-09EF-18B8-F060EF0B247F}"/>
              </a:ext>
            </a:extLst>
          </p:cNvPr>
          <p:cNvSpPr/>
          <p:nvPr/>
        </p:nvSpPr>
        <p:spPr>
          <a:xfrm>
            <a:off x="15087600" y="9105900"/>
            <a:ext cx="2362200" cy="914400"/>
          </a:xfrm>
          <a:prstGeom prst="lef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t>TRỞ LẠI</a:t>
            </a:r>
          </a:p>
        </p:txBody>
      </p:sp>
    </p:spTree>
    <p:extLst>
      <p:ext uri="{BB962C8B-B14F-4D97-AF65-F5344CB8AC3E}">
        <p14:creationId xmlns:p14="http://schemas.microsoft.com/office/powerpoint/2010/main" val="9862288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repeatCount="indefinite" fill="hold" nodeType="withEffect">
                                  <p:stCondLst>
                                    <p:cond delay="0"/>
                                  </p:stCondLst>
                                  <p:childTnLst>
                                    <p:animRot by="120000">
                                      <p:cBhvr>
                                        <p:cTn id="6" dur="100" fill="hold">
                                          <p:stCondLst>
                                            <p:cond delay="0"/>
                                          </p:stCondLst>
                                        </p:cTn>
                                        <p:tgtEl>
                                          <p:spTgt spid="2"/>
                                        </p:tgtEl>
                                        <p:attrNameLst>
                                          <p:attrName>r</p:attrName>
                                        </p:attrNameLst>
                                      </p:cBhvr>
                                    </p:animRot>
                                    <p:animRot by="-240000">
                                      <p:cBhvr>
                                        <p:cTn id="7" dur="200" fill="hold">
                                          <p:stCondLst>
                                            <p:cond delay="200"/>
                                          </p:stCondLst>
                                        </p:cTn>
                                        <p:tgtEl>
                                          <p:spTgt spid="2"/>
                                        </p:tgtEl>
                                        <p:attrNameLst>
                                          <p:attrName>r</p:attrName>
                                        </p:attrNameLst>
                                      </p:cBhvr>
                                    </p:animRot>
                                    <p:animRot by="240000">
                                      <p:cBhvr>
                                        <p:cTn id="8" dur="200" fill="hold">
                                          <p:stCondLst>
                                            <p:cond delay="400"/>
                                          </p:stCondLst>
                                        </p:cTn>
                                        <p:tgtEl>
                                          <p:spTgt spid="2"/>
                                        </p:tgtEl>
                                        <p:attrNameLst>
                                          <p:attrName>r</p:attrName>
                                        </p:attrNameLst>
                                      </p:cBhvr>
                                    </p:animRot>
                                    <p:animRot by="-240000">
                                      <p:cBhvr>
                                        <p:cTn id="9" dur="200" fill="hold">
                                          <p:stCondLst>
                                            <p:cond delay="600"/>
                                          </p:stCondLst>
                                        </p:cTn>
                                        <p:tgtEl>
                                          <p:spTgt spid="2"/>
                                        </p:tgtEl>
                                        <p:attrNameLst>
                                          <p:attrName>r</p:attrName>
                                        </p:attrNameLst>
                                      </p:cBhvr>
                                    </p:animRot>
                                    <p:animRot by="120000">
                                      <p:cBhvr>
                                        <p:cTn id="10" dur="200" fill="hold">
                                          <p:stCondLst>
                                            <p:cond delay="800"/>
                                          </p:stCondLst>
                                        </p:cTn>
                                        <p:tgtEl>
                                          <p:spTgt spid="2"/>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Rounded Corners 4">
            <a:extLst>
              <a:ext uri="{FF2B5EF4-FFF2-40B4-BE49-F238E27FC236}">
                <a16:creationId xmlns:a16="http://schemas.microsoft.com/office/drawing/2014/main" id="{205AD7FD-BED3-9BB6-10CF-E77C6BB7D004}"/>
              </a:ext>
            </a:extLst>
          </p:cNvPr>
          <p:cNvSpPr/>
          <p:nvPr/>
        </p:nvSpPr>
        <p:spPr>
          <a:xfrm>
            <a:off x="2571750" y="1009650"/>
            <a:ext cx="15029178" cy="2857500"/>
          </a:xfrm>
          <a:prstGeom prst="roundRect">
            <a:avLst/>
          </a:prstGeom>
          <a:solidFill>
            <a:srgbClr val="FFFFCC"/>
          </a:solidFill>
          <a:ln>
            <a:noFill/>
          </a:ln>
          <a:effectLst>
            <a:outerShdw blurRad="63500" sx="102000" sy="102000" algn="ctr"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1371600">
              <a:defRPr/>
            </a:pPr>
            <a:endParaRPr lang="en-US" sz="2700">
              <a:solidFill>
                <a:prstClr val="white"/>
              </a:solidFill>
              <a:latin typeface="Calibri" panose="020F0502020204030204"/>
            </a:endParaRPr>
          </a:p>
        </p:txBody>
      </p:sp>
      <p:sp>
        <p:nvSpPr>
          <p:cNvPr id="6" name="Rectangle 5">
            <a:extLst>
              <a:ext uri="{FF2B5EF4-FFF2-40B4-BE49-F238E27FC236}">
                <a16:creationId xmlns:a16="http://schemas.microsoft.com/office/drawing/2014/main" id="{8FC58F09-EBB6-D6CE-6C2F-081FD08CA754}"/>
              </a:ext>
            </a:extLst>
          </p:cNvPr>
          <p:cNvSpPr/>
          <p:nvPr/>
        </p:nvSpPr>
        <p:spPr>
          <a:xfrm>
            <a:off x="4495800" y="1110071"/>
            <a:ext cx="12877800" cy="2631490"/>
          </a:xfrm>
          <a:prstGeom prst="rect">
            <a:avLst/>
          </a:prstGeom>
          <a:noFill/>
        </p:spPr>
        <p:txBody>
          <a:bodyPr wrap="square" lIns="137160" tIns="68580" rIns="137160" bIns="68580">
            <a:spAutoFit/>
          </a:bodyPr>
          <a:lstStyle/>
          <a:p>
            <a:pPr algn="ctr" defTabSz="1371600">
              <a:defRPr/>
            </a:pPr>
            <a:r>
              <a:rPr lang="vi-VN" sz="5400" b="1" dirty="0">
                <a:ln w="0">
                  <a:solidFill>
                    <a:srgbClr val="C00000"/>
                  </a:solidFill>
                </a:ln>
                <a:solidFill>
                  <a:srgbClr val="C00000"/>
                </a:solidFill>
                <a:effectLst>
                  <a:outerShdw blurRad="38100" dist="19050" dir="2700000" algn="tl" rotWithShape="0">
                    <a:prstClr val="black">
                      <a:alpha val="40000"/>
                    </a:prstClr>
                  </a:outerShdw>
                </a:effectLst>
                <a:latin typeface="Cambria" panose="02040503050406030204" pitchFamily="18" charset="0"/>
                <a:ea typeface="Cambria" panose="02040503050406030204" pitchFamily="18" charset="0"/>
              </a:rPr>
              <a:t>Những chi tiết, hình ảnh nào ở miền quê này gợi nhớ những câu chuyện cổ tích quen thuộc?</a:t>
            </a:r>
            <a:endParaRPr lang="en-US" sz="5400" b="1" dirty="0">
              <a:ln w="0">
                <a:solidFill>
                  <a:srgbClr val="C00000"/>
                </a:solidFill>
              </a:ln>
              <a:solidFill>
                <a:srgbClr val="C00000"/>
              </a:solidFill>
              <a:effectLst>
                <a:outerShdw blurRad="38100" dist="19050" dir="2700000" algn="tl" rotWithShape="0">
                  <a:prstClr val="black">
                    <a:alpha val="40000"/>
                  </a:prstClr>
                </a:outerShdw>
              </a:effectLst>
              <a:latin typeface="Cambria" panose="02040503050406030204" pitchFamily="18" charset="0"/>
              <a:ea typeface="Cambria" panose="02040503050406030204" pitchFamily="18" charset="0"/>
            </a:endParaRPr>
          </a:p>
        </p:txBody>
      </p:sp>
      <p:pic>
        <p:nvPicPr>
          <p:cNvPr id="3" name="Picture 2">
            <a:extLst>
              <a:ext uri="{FF2B5EF4-FFF2-40B4-BE49-F238E27FC236}">
                <a16:creationId xmlns:a16="http://schemas.microsoft.com/office/drawing/2014/main" id="{64E9E275-D611-CCE1-AC0D-AC8C8EB3A3E9}"/>
              </a:ext>
            </a:extLst>
          </p:cNvPr>
          <p:cNvPicPr>
            <a:picLocks noChangeAspect="1"/>
          </p:cNvPicPr>
          <p:nvPr/>
        </p:nvPicPr>
        <p:blipFill>
          <a:blip r:embed="rId2"/>
          <a:stretch>
            <a:fillRect/>
          </a:stretch>
        </p:blipFill>
        <p:spPr>
          <a:xfrm>
            <a:off x="-668649" y="-602876"/>
            <a:ext cx="5988062" cy="5648622"/>
          </a:xfrm>
          <a:prstGeom prst="rect">
            <a:avLst/>
          </a:prstGeom>
          <a:effectLst>
            <a:outerShdw blurRad="63500" sx="102000" sy="102000" algn="ctr" rotWithShape="0">
              <a:prstClr val="black">
                <a:alpha val="40000"/>
              </a:prstClr>
            </a:outerShdw>
          </a:effectLst>
        </p:spPr>
      </p:pic>
      <p:sp>
        <p:nvSpPr>
          <p:cNvPr id="2" name="Arrow: Left 1">
            <a:hlinkClick r:id="rId3" action="ppaction://hlinksldjump"/>
            <a:extLst>
              <a:ext uri="{FF2B5EF4-FFF2-40B4-BE49-F238E27FC236}">
                <a16:creationId xmlns:a16="http://schemas.microsoft.com/office/drawing/2014/main" id="{CA354180-8567-CE43-0845-00854EC1E22F}"/>
              </a:ext>
            </a:extLst>
          </p:cNvPr>
          <p:cNvSpPr/>
          <p:nvPr/>
        </p:nvSpPr>
        <p:spPr>
          <a:xfrm>
            <a:off x="15087600" y="9105900"/>
            <a:ext cx="2362200" cy="914400"/>
          </a:xfrm>
          <a:prstGeom prst="lef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t>TRỞ LẠI</a:t>
            </a:r>
          </a:p>
        </p:txBody>
      </p:sp>
    </p:spTree>
    <p:extLst>
      <p:ext uri="{BB962C8B-B14F-4D97-AF65-F5344CB8AC3E}">
        <p14:creationId xmlns:p14="http://schemas.microsoft.com/office/powerpoint/2010/main" val="20049760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repeatCount="indefinite" fill="hold" nodeType="withEffect">
                                  <p:stCondLst>
                                    <p:cond delay="0"/>
                                  </p:stCondLst>
                                  <p:childTnLst>
                                    <p:animRot by="120000">
                                      <p:cBhvr>
                                        <p:cTn id="6" dur="100" fill="hold">
                                          <p:stCondLst>
                                            <p:cond delay="0"/>
                                          </p:stCondLst>
                                        </p:cTn>
                                        <p:tgtEl>
                                          <p:spTgt spid="3"/>
                                        </p:tgtEl>
                                        <p:attrNameLst>
                                          <p:attrName>r</p:attrName>
                                        </p:attrNameLst>
                                      </p:cBhvr>
                                    </p:animRot>
                                    <p:animRot by="-240000">
                                      <p:cBhvr>
                                        <p:cTn id="7" dur="200" fill="hold">
                                          <p:stCondLst>
                                            <p:cond delay="200"/>
                                          </p:stCondLst>
                                        </p:cTn>
                                        <p:tgtEl>
                                          <p:spTgt spid="3"/>
                                        </p:tgtEl>
                                        <p:attrNameLst>
                                          <p:attrName>r</p:attrName>
                                        </p:attrNameLst>
                                      </p:cBhvr>
                                    </p:animRot>
                                    <p:animRot by="240000">
                                      <p:cBhvr>
                                        <p:cTn id="8" dur="200" fill="hold">
                                          <p:stCondLst>
                                            <p:cond delay="400"/>
                                          </p:stCondLst>
                                        </p:cTn>
                                        <p:tgtEl>
                                          <p:spTgt spid="3"/>
                                        </p:tgtEl>
                                        <p:attrNameLst>
                                          <p:attrName>r</p:attrName>
                                        </p:attrNameLst>
                                      </p:cBhvr>
                                    </p:animRot>
                                    <p:animRot by="-240000">
                                      <p:cBhvr>
                                        <p:cTn id="9" dur="200" fill="hold">
                                          <p:stCondLst>
                                            <p:cond delay="600"/>
                                          </p:stCondLst>
                                        </p:cTn>
                                        <p:tgtEl>
                                          <p:spTgt spid="3"/>
                                        </p:tgtEl>
                                        <p:attrNameLst>
                                          <p:attrName>r</p:attrName>
                                        </p:attrNameLst>
                                      </p:cBhvr>
                                    </p:animRot>
                                    <p:animRot by="120000">
                                      <p:cBhvr>
                                        <p:cTn id="10" dur="200" fill="hold">
                                          <p:stCondLst>
                                            <p:cond delay="800"/>
                                          </p:stCondLst>
                                        </p:cTn>
                                        <p:tgtEl>
                                          <p:spTgt spid="3"/>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8288000" cy="10287000"/>
          </a:xfrm>
          <a:custGeom>
            <a:avLst/>
            <a:gdLst/>
            <a:ahLst/>
            <a:cxnLst/>
            <a:rect l="l" t="t" r="r" b="b"/>
            <a:pathLst>
              <a:path w="17878608" h="10287000">
                <a:moveTo>
                  <a:pt x="0" y="0"/>
                </a:moveTo>
                <a:lnTo>
                  <a:pt x="17878608" y="0"/>
                </a:lnTo>
                <a:lnTo>
                  <a:pt x="17878608" y="10287000"/>
                </a:lnTo>
                <a:lnTo>
                  <a:pt x="0" y="10287000"/>
                </a:lnTo>
                <a:lnTo>
                  <a:pt x="0" y="0"/>
                </a:lnTo>
                <a:close/>
              </a:path>
            </a:pathLst>
          </a:custGeom>
          <a:blipFill>
            <a:blip r:embed="rId2"/>
            <a:stretch>
              <a:fillRect/>
            </a:stretch>
          </a:blipFill>
        </p:spPr>
        <p:txBody>
          <a:bodyPr/>
          <a:lstStyle/>
          <a:p>
            <a:endParaRPr lang="en-US"/>
          </a:p>
        </p:txBody>
      </p:sp>
      <p:pic>
        <p:nvPicPr>
          <p:cNvPr id="4" name="Picture 3">
            <a:extLst>
              <a:ext uri="{FF2B5EF4-FFF2-40B4-BE49-F238E27FC236}">
                <a16:creationId xmlns:a16="http://schemas.microsoft.com/office/drawing/2014/main" id="{ABFE530D-02FB-2022-AD51-EC119596A248}"/>
              </a:ext>
            </a:extLst>
          </p:cNvPr>
          <p:cNvPicPr>
            <a:picLocks noChangeAspect="1"/>
          </p:cNvPicPr>
          <p:nvPr/>
        </p:nvPicPr>
        <p:blipFill>
          <a:blip r:embed="rId3"/>
          <a:stretch>
            <a:fillRect/>
          </a:stretch>
        </p:blipFill>
        <p:spPr>
          <a:xfrm>
            <a:off x="6248400" y="419100"/>
            <a:ext cx="5169856" cy="2926334"/>
          </a:xfrm>
          <a:prstGeom prst="rect">
            <a:avLst/>
          </a:prstGeom>
        </p:spPr>
      </p:pic>
      <p:sp>
        <p:nvSpPr>
          <p:cNvPr id="7" name="Title 1">
            <a:extLst>
              <a:ext uri="{FF2B5EF4-FFF2-40B4-BE49-F238E27FC236}">
                <a16:creationId xmlns:a16="http://schemas.microsoft.com/office/drawing/2014/main" id="{986531B2-E84F-1010-3106-EA716C888BF6}"/>
              </a:ext>
            </a:extLst>
          </p:cNvPr>
          <p:cNvSpPr txBox="1">
            <a:spLocks/>
          </p:cNvSpPr>
          <p:nvPr/>
        </p:nvSpPr>
        <p:spPr>
          <a:xfrm>
            <a:off x="152400" y="2019300"/>
            <a:ext cx="14097000" cy="3200400"/>
          </a:xfrm>
          <a:prstGeom prst="rect">
            <a:avLst/>
          </a:prstGeom>
        </p:spPr>
        <p:txBody>
          <a:bodyPr vert="horz" lIns="91440" tIns="45720" rIns="91440" bIns="45720" rtlCol="0" anchor="b">
            <a:normAutofit fontScale="975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endParaRPr lang="en-US" b="1" dirty="0">
              <a:solidFill>
                <a:srgbClr val="FF0060"/>
              </a:solidFill>
              <a:latin typeface="#9Slide05 SVNClementine" panose="020F0502020204030203" pitchFamily="34" charset="0"/>
            </a:endParaRPr>
          </a:p>
        </p:txBody>
      </p:sp>
      <p:pic>
        <p:nvPicPr>
          <p:cNvPr id="9" name="Picture 8">
            <a:extLst>
              <a:ext uri="{FF2B5EF4-FFF2-40B4-BE49-F238E27FC236}">
                <a16:creationId xmlns:a16="http://schemas.microsoft.com/office/drawing/2014/main" id="{46813AF7-A5A2-17FF-C887-3F9D0BBB9A2D}"/>
              </a:ext>
            </a:extLst>
          </p:cNvPr>
          <p:cNvPicPr>
            <a:picLocks noChangeAspect="1"/>
          </p:cNvPicPr>
          <p:nvPr/>
        </p:nvPicPr>
        <p:blipFill>
          <a:blip r:embed="rId4"/>
          <a:stretch>
            <a:fillRect/>
          </a:stretch>
        </p:blipFill>
        <p:spPr>
          <a:xfrm>
            <a:off x="2057400" y="3086100"/>
            <a:ext cx="14058594" cy="5291787"/>
          </a:xfrm>
          <a:prstGeom prst="rect">
            <a:avLst/>
          </a:prstGeom>
        </p:spPr>
      </p:pic>
      <p:pic>
        <p:nvPicPr>
          <p:cNvPr id="11" name="Picture 10" descr="A yellow circles with red lines&#10;&#10;Description automatically generated">
            <a:extLst>
              <a:ext uri="{FF2B5EF4-FFF2-40B4-BE49-F238E27FC236}">
                <a16:creationId xmlns:a16="http://schemas.microsoft.com/office/drawing/2014/main" id="{5546F31A-C931-2CD1-DCBF-37247A413AF7}"/>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81000" y="495300"/>
            <a:ext cx="2840160" cy="1700213"/>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down)">
                                      <p:cBhvr>
                                        <p:cTn id="7" dur="500"/>
                                        <p:tgtEl>
                                          <p:spTgt spid="11"/>
                                        </p:tgtEl>
                                      </p:cBhvr>
                                    </p:animEffect>
                                  </p:childTnLst>
                                </p:cTn>
                              </p:par>
                              <p:par>
                                <p:cTn id="8" presetID="22" presetClass="entr" presetSubtype="4" fill="hold"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wipe(down)">
                                      <p:cBhvr>
                                        <p:cTn id="10"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696687F2-FF50-2F39-21B0-2BB361384A44}"/>
              </a:ext>
            </a:extLst>
          </p:cNvPr>
          <p:cNvPicPr>
            <a:picLocks noChangeAspect="1"/>
          </p:cNvPicPr>
          <p:nvPr/>
        </p:nvPicPr>
        <p:blipFill>
          <a:blip r:embed="rId3"/>
          <a:stretch>
            <a:fillRect/>
          </a:stretch>
        </p:blipFill>
        <p:spPr>
          <a:xfrm>
            <a:off x="1073345" y="4125263"/>
            <a:ext cx="15024894" cy="3886538"/>
          </a:xfrm>
          <a:prstGeom prst="rect">
            <a:avLst/>
          </a:prstGeom>
        </p:spPr>
      </p:pic>
    </p:spTree>
    <p:custDataLst>
      <p:tags r:id="rId1"/>
    </p:custDataLst>
    <p:extLst>
      <p:ext uri="{BB962C8B-B14F-4D97-AF65-F5344CB8AC3E}">
        <p14:creationId xmlns:p14="http://schemas.microsoft.com/office/powerpoint/2010/main" val="4794884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TextBox 26">
            <a:extLst>
              <a:ext uri="{FF2B5EF4-FFF2-40B4-BE49-F238E27FC236}">
                <a16:creationId xmlns:a16="http://schemas.microsoft.com/office/drawing/2014/main" id="{EDDFED42-8A20-C8AF-CB82-5C318F160931}"/>
              </a:ext>
            </a:extLst>
          </p:cNvPr>
          <p:cNvSpPr txBox="1"/>
          <p:nvPr/>
        </p:nvSpPr>
        <p:spPr>
          <a:xfrm>
            <a:off x="762000" y="1943100"/>
            <a:ext cx="16819419" cy="6740307"/>
          </a:xfrm>
          <a:prstGeom prst="rect">
            <a:avLst/>
          </a:prstGeom>
          <a:solidFill>
            <a:schemeClr val="bg1"/>
          </a:solidFill>
        </p:spPr>
        <p:txBody>
          <a:bodyPr wrap="square" rtlCol="0">
            <a:spAutoFit/>
          </a:bodyPr>
          <a:lstStyle/>
          <a:p>
            <a:r>
              <a:rPr lang="en-US" sz="3600" dirty="0">
                <a:latin typeface="Cambria" panose="02040503050406030204" pitchFamily="18" charset="0"/>
                <a:ea typeface="Cambria" panose="02040503050406030204" pitchFamily="18" charset="0"/>
              </a:rPr>
              <a:t>   </a:t>
            </a:r>
            <a:r>
              <a:rPr lang="vi-VN" sz="3600" dirty="0">
                <a:latin typeface="Cambria" panose="02040503050406030204" pitchFamily="18" charset="0"/>
                <a:ea typeface="Cambria" panose="02040503050406030204" pitchFamily="18" charset="0"/>
              </a:rPr>
              <a:t>Gọi là xuồng ba lá vì xuồng được ghép bởi ba tấm ván: hai tấm ván be và một tấm ván đáy. Để xuồng được vững chắc, người ta dùng những chiếc "cong" đóng vào bên trong lòng xuồng, tạo thành bộ khung hình xương cá.</a:t>
            </a:r>
          </a:p>
          <a:p>
            <a:r>
              <a:rPr lang="en-US" sz="3600" dirty="0">
                <a:latin typeface="Cambria" panose="02040503050406030204" pitchFamily="18" charset="0"/>
                <a:ea typeface="Cambria" panose="02040503050406030204" pitchFamily="18" charset="0"/>
              </a:rPr>
              <a:t>   </a:t>
            </a:r>
            <a:r>
              <a:rPr lang="vi-VN" sz="3600" dirty="0">
                <a:latin typeface="Cambria" panose="02040503050406030204" pitchFamily="18" charset="0"/>
                <a:ea typeface="Cambria" panose="02040503050406030204" pitchFamily="18" charset="0"/>
              </a:rPr>
              <a:t>Xuồng ba lá là phương tiện di chuyển gắn liền với miền sông nước quê tôi. Tôi vẫn nhớ những sáng nội chèo xuồng mang cho tôi mấy cái bánh lá dừa, giỏ cua đồng mà nội vừa bắt được. Nhớ những chiều chị tôi chèo xuồng dọc triền sông, bẻ bông điên điển đầy rổ mang về cho má nấu canh chua. Những chuyến xuồng xuôi ngược đã in đậm trong tiềm thức mỗi người dân Nam Bộ.</a:t>
            </a:r>
          </a:p>
          <a:p>
            <a:r>
              <a:rPr lang="en-US" sz="3600" dirty="0">
                <a:latin typeface="Cambria" panose="02040503050406030204" pitchFamily="18" charset="0"/>
                <a:ea typeface="Cambria" panose="02040503050406030204" pitchFamily="18" charset="0"/>
              </a:rPr>
              <a:t>   </a:t>
            </a:r>
            <a:r>
              <a:rPr lang="vi-VN" sz="3600" dirty="0">
                <a:latin typeface="Cambria" panose="02040503050406030204" pitchFamily="18" charset="0"/>
                <a:ea typeface="Cambria" panose="02040503050406030204" pitchFamily="18" charset="0"/>
              </a:rPr>
              <a:t>Từ độ cha ông đi mở cõi, xuồng là “đôi chân của người dân Nam Bộ". Những năm tháng quê hương bị bom cày, đạn xới, xuồng cùng nhân dân bám trụ, giữ xóm, giữ làng. Xuồng chở lương thực tiếp tế cho bộ đội. Xuồng đưa du kích qua sông, len sâu vào khu căn cứ kháng chiến…</a:t>
            </a:r>
          </a:p>
        </p:txBody>
      </p:sp>
      <p:pic>
        <p:nvPicPr>
          <p:cNvPr id="3" name="Picture 2">
            <a:extLst>
              <a:ext uri="{FF2B5EF4-FFF2-40B4-BE49-F238E27FC236}">
                <a16:creationId xmlns:a16="http://schemas.microsoft.com/office/drawing/2014/main" id="{ACF3B9A5-F84D-7570-9322-4A27042DB62F}"/>
              </a:ext>
            </a:extLst>
          </p:cNvPr>
          <p:cNvPicPr>
            <a:picLocks noChangeAspect="1"/>
          </p:cNvPicPr>
          <p:nvPr/>
        </p:nvPicPr>
        <p:blipFill>
          <a:blip r:embed="rId2"/>
          <a:stretch>
            <a:fillRect/>
          </a:stretch>
        </p:blipFill>
        <p:spPr>
          <a:xfrm>
            <a:off x="4876800" y="952500"/>
            <a:ext cx="8474174" cy="1457070"/>
          </a:xfrm>
          <a:prstGeom prst="rect">
            <a:avLst/>
          </a:prstGeom>
        </p:spPr>
      </p:pic>
    </p:spTree>
    <p:extLst>
      <p:ext uri="{BB962C8B-B14F-4D97-AF65-F5344CB8AC3E}">
        <p14:creationId xmlns:p14="http://schemas.microsoft.com/office/powerpoint/2010/main" val="37801472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down)">
                                      <p:cBhvr>
                                        <p:cTn id="7" dur="500"/>
                                        <p:tgtEl>
                                          <p:spTgt spid="27"/>
                                        </p:tgtEl>
                                      </p:cBhvr>
                                    </p:animEffect>
                                  </p:childTnLst>
                                </p:cTn>
                              </p:par>
                              <p:par>
                                <p:cTn id="8" presetID="22" presetClass="entr" presetSubtype="4" fill="hold"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wipe(down)">
                                      <p:cBhvr>
                                        <p:cTn id="10"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TextBox 26">
            <a:extLst>
              <a:ext uri="{FF2B5EF4-FFF2-40B4-BE49-F238E27FC236}">
                <a16:creationId xmlns:a16="http://schemas.microsoft.com/office/drawing/2014/main" id="{EDDFED42-8A20-C8AF-CB82-5C318F160931}"/>
              </a:ext>
            </a:extLst>
          </p:cNvPr>
          <p:cNvSpPr txBox="1"/>
          <p:nvPr/>
        </p:nvSpPr>
        <p:spPr>
          <a:xfrm>
            <a:off x="762000" y="1943100"/>
            <a:ext cx="16819419" cy="5262979"/>
          </a:xfrm>
          <a:prstGeom prst="rect">
            <a:avLst/>
          </a:prstGeom>
          <a:solidFill>
            <a:schemeClr val="bg1"/>
          </a:solidFill>
        </p:spPr>
        <p:txBody>
          <a:bodyPr wrap="square" rtlCol="0">
            <a:spAutoFit/>
          </a:bodyPr>
          <a:lstStyle/>
          <a:p>
            <a:pPr algn="just"/>
            <a:r>
              <a:rPr lang="en-US" sz="4800" dirty="0">
                <a:latin typeface="Cambria" panose="02040503050406030204" pitchFamily="18" charset="0"/>
                <a:ea typeface="Cambria" panose="02040503050406030204" pitchFamily="18" charset="0"/>
              </a:rPr>
              <a:t>   </a:t>
            </a:r>
            <a:r>
              <a:rPr lang="vi-VN" sz="4800" dirty="0">
                <a:latin typeface="Cambria" panose="02040503050406030204" pitchFamily="18" charset="0"/>
                <a:ea typeface="Cambria" panose="02040503050406030204" pitchFamily="18" charset="0"/>
              </a:rPr>
              <a:t>Đất nước thanh bình, xuồng ba lá lại trở về cuộc sống đời thường. Xuồng ngược xuôi miền chợ nổi. Xuồng lướt nhanh trên cánh đồng rì rào sóng lúa. Xuồng rộn ràng những đêm giăng câu, thả lưới. Và mỗi sớm mai, trên nhánh sông quê, những chiếc xuồng ba lá theo dòng nước toả đi, chở đầy ước mơ, khát vọng của tình đất, tình người phương Nam.</a:t>
            </a:r>
          </a:p>
          <a:p>
            <a:pPr algn="r"/>
            <a:r>
              <a:rPr lang="vi-VN" sz="4800" dirty="0">
                <a:latin typeface="Cambria" panose="02040503050406030204" pitchFamily="18" charset="0"/>
                <a:ea typeface="Cambria" panose="02040503050406030204" pitchFamily="18" charset="0"/>
              </a:rPr>
              <a:t>(</a:t>
            </a:r>
            <a:r>
              <a:rPr lang="vi-VN" sz="4800" i="1" dirty="0">
                <a:latin typeface="Cambria" panose="02040503050406030204" pitchFamily="18" charset="0"/>
                <a:ea typeface="Cambria" panose="02040503050406030204" pitchFamily="18" charset="0"/>
              </a:rPr>
              <a:t>Theo</a:t>
            </a:r>
            <a:r>
              <a:rPr lang="vi-VN" sz="4800" dirty="0">
                <a:latin typeface="Cambria" panose="02040503050406030204" pitchFamily="18" charset="0"/>
                <a:ea typeface="Cambria" panose="02040503050406030204" pitchFamily="18" charset="0"/>
              </a:rPr>
              <a:t> Nguyễn Chí Ngoan)</a:t>
            </a:r>
          </a:p>
        </p:txBody>
      </p:sp>
    </p:spTree>
    <p:extLst>
      <p:ext uri="{BB962C8B-B14F-4D97-AF65-F5344CB8AC3E}">
        <p14:creationId xmlns:p14="http://schemas.microsoft.com/office/powerpoint/2010/main" val="12503454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down)">
                                      <p:cBhvr>
                                        <p:cTn id="7"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Lst>
  </p:timing>
</p:sld>
</file>

<file path=ppt/tags/tag1.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205081"/>
</p:tagLst>
</file>

<file path=ppt/tags/tag2.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205081"/>
</p:tagLst>
</file>

<file path=ppt/tags/tag3.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205081"/>
</p:tagLst>
</file>

<file path=ppt/tags/tag4.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205081"/>
</p:tagLst>
</file>

<file path=ppt/tags/tag5.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205081"/>
</p:tagLst>
</file>

<file path=ppt/tags/tag6.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205081"/>
</p:tagLst>
</file>

<file path=ppt/tags/tag7.xml><?xml version="1.0" encoding="utf-8"?>
<p:tagLst xmlns:a="http://schemas.openxmlformats.org/drawingml/2006/main" xmlns:r="http://schemas.openxmlformats.org/officeDocument/2006/relationships" xmlns:p="http://schemas.openxmlformats.org/presentationml/2006/main">
  <p:tag name="KSO_WM_SLIDE_ID" val="custom20205081_1"/>
  <p:tag name="KSO_WM_TEMPLATE_SUBCATEGORY" val="19"/>
  <p:tag name="KSO_WM_TEMPLATE_MASTER_TYPE" val="0"/>
  <p:tag name="KSO_WM_TEMPLATE_COLOR_TYPE" val="1"/>
  <p:tag name="KSO_WM_SLIDE_TYPE" val="title"/>
  <p:tag name="KSO_WM_SLIDE_SUBTYPE" val="defaultBlank"/>
  <p:tag name="KSO_WM_SLIDE_ITEM_CNT" val="0"/>
  <p:tag name="KSO_WM_SLIDE_INDEX" val="1"/>
  <p:tag name="KSO_WM_TAG_VERSION" val="1.0"/>
  <p:tag name="KSO_WM_BEAUTIFY_FLAG" val="#wm#"/>
  <p:tag name="KSO_WM_TEMPLATE_CATEGORY" val="custom"/>
  <p:tag name="KSO_WM_TEMPLATE_INDEX" val="20205081"/>
  <p:tag name="KSO_WM_SLIDE_LAYOUT" val="a_b"/>
  <p:tag name="KSO_WM_SLIDE_LAYOUT_CNT" val="1_1"/>
  <p:tag name="KSO_WM_UNIT_SHOW_EDIT_AREA_INDICATION" val="1"/>
  <p:tag name="KSO_WM_TEMPLATE_THUMBS_INDEX" val="1、4、7、12、13、14、15、16、17、18、20、24、25、28、33、36、40、43、44"/>
</p:tagLst>
</file>

<file path=ppt/theme/theme1.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70</TotalTime>
  <Words>1186</Words>
  <Application>Microsoft Office PowerPoint</Application>
  <PresentationFormat>Custom</PresentationFormat>
  <Paragraphs>69</Paragraphs>
  <Slides>31</Slides>
  <Notes>1</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31</vt:i4>
      </vt:variant>
    </vt:vector>
  </HeadingPairs>
  <TitlesOfParts>
    <vt:vector size="40" baseType="lpstr">
      <vt:lpstr>微软雅黑</vt:lpstr>
      <vt:lpstr>#9Slide05 SVNClementine</vt:lpstr>
      <vt:lpstr>Arial</vt:lpstr>
      <vt:lpstr>Calibri</vt:lpstr>
      <vt:lpstr>Cambria</vt:lpstr>
      <vt:lpstr>等线</vt:lpstr>
      <vt:lpstr>Times New Roman</vt:lpstr>
      <vt:lpstr>UTM Cookies</vt:lpstr>
      <vt:lpstr>1_Office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pp</dc:title>
  <dc:creator>thao</dc:creator>
  <cp:lastModifiedBy>Windows 10</cp:lastModifiedBy>
  <cp:revision>28</cp:revision>
  <dcterms:created xsi:type="dcterms:W3CDTF">2006-08-16T00:00:00Z</dcterms:created>
  <dcterms:modified xsi:type="dcterms:W3CDTF">2025-03-21T10:01:15Z</dcterms:modified>
  <dc:identifier>DAGU8QCx2sU</dc:identifier>
</cp:coreProperties>
</file>