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310" r:id="rId2"/>
    <p:sldId id="339" r:id="rId3"/>
    <p:sldId id="364" r:id="rId4"/>
    <p:sldId id="312" r:id="rId5"/>
    <p:sldId id="263" r:id="rId6"/>
    <p:sldId id="365" r:id="rId7"/>
    <p:sldId id="314" r:id="rId8"/>
    <p:sldId id="366" r:id="rId9"/>
    <p:sldId id="340" r:id="rId10"/>
    <p:sldId id="264" r:id="rId11"/>
    <p:sldId id="315" r:id="rId12"/>
    <p:sldId id="269" r:id="rId13"/>
    <p:sldId id="270" r:id="rId14"/>
    <p:sldId id="274" r:id="rId15"/>
    <p:sldId id="316" r:id="rId16"/>
    <p:sldId id="275" r:id="rId17"/>
    <p:sldId id="317" r:id="rId18"/>
    <p:sldId id="276" r:id="rId19"/>
    <p:sldId id="318" r:id="rId20"/>
    <p:sldId id="277" r:id="rId21"/>
    <p:sldId id="278" r:id="rId22"/>
    <p:sldId id="281" r:id="rId23"/>
    <p:sldId id="341" r:id="rId24"/>
    <p:sldId id="320" r:id="rId2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3"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6600"/>
    <a:srgbClr val="E4FFC3"/>
    <a:srgbClr val="63705F"/>
    <a:srgbClr val="FF33CC"/>
    <a:srgbClr val="FDF7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showGuides="1">
      <p:cViewPr varScale="1">
        <p:scale>
          <a:sx n="54" d="100"/>
          <a:sy n="54" d="100"/>
        </p:scale>
        <p:origin x="336" y="84"/>
      </p:cViewPr>
      <p:guideLst>
        <p:guide orient="horz" pos="2173"/>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269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223AB0-018B-4F4A-B581-B0B96AD4D2E3}" type="datetimeFigureOut">
              <a:rPr lang="en-US" smtClean="0"/>
              <a:t>12/25/2024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608370-82FA-4B6F-854D-2C2C7575B79E}"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603D4-EDED-4EEA-983B-99CDB44DEA39}" type="datetimeFigureOut">
              <a:rPr lang="en-US" smtClean="0"/>
              <a:t>12/25/2024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AC4720-8094-4064-A7CF-DFC62AE980D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Bài đọc</a:t>
            </a:r>
            <a:r>
              <a:rPr lang="nl-NL"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Phim hoạt hình “Chú ốc sên bay”</a:t>
            </a: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là một bài quảng cáo cung cấp toàn bộ thông tin về bộ phim hoạt hình Chú ốc sên bay.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Mỗi</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bộ</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phim</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được</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sản</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xuất</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làm</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thế</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nào</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để</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mọi</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biết</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đến</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xem</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Chúng</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ta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hãy</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tìm</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hiểu</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điều</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đó</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qua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bài</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đọc</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Phim</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hoạt</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hình</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Chú</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ốc</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sên</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0AC4720-8094-4064-A7CF-DFC62AE980D8}"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LÊ TÂM"/>
          <p:cNvSpPr>
            <a:spLocks noGrp="1"/>
          </p:cNvSpPr>
          <p:nvPr>
            <p:ph type="dt" sz="half" idx="10"/>
          </p:nvPr>
        </p:nvSpPr>
        <p:spPr>
          <a:xfrm>
            <a:off x="1257300" y="9534526"/>
            <a:ext cx="4114800" cy="547688"/>
          </a:xfrm>
          <a:prstGeom prst="rect">
            <a:avLst/>
          </a:prstGeom>
        </p:spPr>
        <p:txBody>
          <a:bodyPr/>
          <a:lstStyle/>
          <a:p>
            <a:fld id="{D75DCDB4-4683-4ACC-B7E1-FEAD6BA85555}" type="datetimeFigureOut">
              <a:rPr lang="vi-VN" smtClean="0"/>
              <a:t>25/12/2024</a:t>
            </a:fld>
            <a:endParaRPr lang="vi-VN"/>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vi-VN"/>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49988222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558122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5" r:id="rId2"/>
    <p:sldLayoutId id="2147483720" r:id="rId3"/>
    <p:sldLayoutId id="2147483721" r:id="rId4"/>
  </p:sldLayoutIdLst>
  <p:transition>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1.svg"/><Relationship Id="rId7"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
          <p:cNvSpPr/>
          <p:nvPr/>
        </p:nvSpPr>
        <p:spPr>
          <a:xfrm>
            <a:off x="13335000" y="5143500"/>
            <a:ext cx="4288536" cy="4876800"/>
          </a:xfrm>
          <a:custGeom>
            <a:avLst/>
            <a:gdLst/>
            <a:ahLst/>
            <a:cxnLst/>
            <a:rect l="l" t="t" r="r" b="b"/>
            <a:pathLst>
              <a:path w="3374136" h="4114800">
                <a:moveTo>
                  <a:pt x="0" y="0"/>
                </a:moveTo>
                <a:lnTo>
                  <a:pt x="3374136" y="0"/>
                </a:lnTo>
                <a:lnTo>
                  <a:pt x="337413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5"/>
          <p:cNvSpPr/>
          <p:nvPr/>
        </p:nvSpPr>
        <p:spPr>
          <a:xfrm>
            <a:off x="1752600" y="1790700"/>
            <a:ext cx="11049000" cy="7162800"/>
          </a:xfrm>
          <a:custGeom>
            <a:avLst/>
            <a:gdLst/>
            <a:ahLst/>
            <a:cxnLst/>
            <a:rect l="l" t="t" r="r" b="b"/>
            <a:pathLst>
              <a:path w="13507793" h="8727482">
                <a:moveTo>
                  <a:pt x="0" y="0"/>
                </a:moveTo>
                <a:lnTo>
                  <a:pt x="13507793" y="0"/>
                </a:lnTo>
                <a:lnTo>
                  <a:pt x="13507793" y="8727482"/>
                </a:lnTo>
                <a:lnTo>
                  <a:pt x="0" y="87274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pic>
        <p:nvPicPr>
          <p:cNvPr id="16" name="Picture 15"/>
          <p:cNvPicPr>
            <a:picLocks noChangeAspect="1"/>
          </p:cNvPicPr>
          <p:nvPr/>
        </p:nvPicPr>
        <p:blipFill>
          <a:blip r:embed="rId7"/>
          <a:stretch>
            <a:fillRect/>
          </a:stretch>
        </p:blipFill>
        <p:spPr>
          <a:xfrm>
            <a:off x="4648200" y="2095500"/>
            <a:ext cx="4986960" cy="1402202"/>
          </a:xfrm>
          <a:prstGeom prst="rect">
            <a:avLst/>
          </a:prstGeom>
        </p:spPr>
      </p:pic>
      <p:pic>
        <p:nvPicPr>
          <p:cNvPr id="17" name="Picture 16" descr="A yellow circles with red lines&#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000" y="2247900"/>
            <a:ext cx="3200400" cy="1915865"/>
          </a:xfrm>
          <a:prstGeom prst="rect">
            <a:avLst/>
          </a:prstGeom>
        </p:spPr>
      </p:pic>
      <p:pic>
        <p:nvPicPr>
          <p:cNvPr id="21" name="Picture 20"/>
          <p:cNvPicPr>
            <a:picLocks noChangeAspect="1"/>
          </p:cNvPicPr>
          <p:nvPr/>
        </p:nvPicPr>
        <p:blipFill>
          <a:blip r:embed="rId9"/>
          <a:stretch>
            <a:fillRect/>
          </a:stretch>
        </p:blipFill>
        <p:spPr>
          <a:xfrm>
            <a:off x="2895600" y="4000500"/>
            <a:ext cx="9980017" cy="3822523"/>
          </a:xfrm>
          <a:prstGeom prst="rect">
            <a:avLst/>
          </a:prstGeom>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7942195" y="1843076"/>
            <a:ext cx="10539545" cy="8615226"/>
            <a:chOff x="5294796" y="1228717"/>
            <a:chExt cx="7026363" cy="5743484"/>
          </a:xfrm>
        </p:grpSpPr>
        <p:grpSp>
          <p:nvGrpSpPr>
            <p:cNvPr id="9" name="Group 8"/>
            <p:cNvGrpSpPr/>
            <p:nvPr/>
          </p:nvGrpSpPr>
          <p:grpSpPr>
            <a:xfrm>
              <a:off x="5294796" y="1228717"/>
              <a:ext cx="7026363" cy="5743484"/>
              <a:chOff x="5294796" y="1228717"/>
              <a:chExt cx="7026363" cy="5743484"/>
            </a:xfrm>
          </p:grpSpPr>
          <p:sp>
            <p:nvSpPr>
              <p:cNvPr id="5" name="Freeform 9"/>
              <p:cNvSpPr/>
              <p:nvPr/>
            </p:nvSpPr>
            <p:spPr>
              <a:xfrm>
                <a:off x="5294796" y="1228717"/>
                <a:ext cx="6126060" cy="5190371"/>
              </a:xfrm>
              <a:custGeom>
                <a:avLst/>
                <a:gdLst/>
                <a:ahLst/>
                <a:cxnLst/>
                <a:rect l="l" t="t" r="r" b="b"/>
                <a:pathLst>
                  <a:path w="3637813" h="2310011">
                    <a:moveTo>
                      <a:pt x="0" y="0"/>
                    </a:moveTo>
                    <a:lnTo>
                      <a:pt x="3637812" y="0"/>
                    </a:lnTo>
                    <a:lnTo>
                      <a:pt x="3637812" y="2310011"/>
                    </a:lnTo>
                    <a:lnTo>
                      <a:pt x="0" y="23100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1371600">
                  <a:defRPr/>
                </a:pPr>
                <a:endParaRPr lang="vi-VN" sz="2700">
                  <a:solidFill>
                    <a:prstClr val="black"/>
                  </a:solidFill>
                  <a:latin typeface="Arial" panose="020B0604020202020204" pitchFamily="34" charset="0"/>
                </a:endParaRPr>
              </a:p>
            </p:txBody>
          </p:sp>
          <p:pic>
            <p:nvPicPr>
              <p:cNvPr id="7" name="Picture 6"/>
              <p:cNvPicPr>
                <a:picLocks noChangeAspect="1"/>
              </p:cNvPicPr>
              <p:nvPr/>
            </p:nvPicPr>
            <p:blipFill>
              <a:blip r:embed="rId4"/>
              <a:stretch>
                <a:fillRect/>
              </a:stretch>
            </p:blipFill>
            <p:spPr>
              <a:xfrm>
                <a:off x="10141448" y="4690872"/>
                <a:ext cx="2179711" cy="2281329"/>
              </a:xfrm>
              <a:prstGeom prst="rect">
                <a:avLst/>
              </a:prstGeom>
            </p:spPr>
          </p:pic>
        </p:grpSp>
        <p:sp>
          <p:nvSpPr>
            <p:cNvPr id="12" name="Rectangle: Rounded Corners 11"/>
            <p:cNvSpPr/>
            <p:nvPr/>
          </p:nvSpPr>
          <p:spPr>
            <a:xfrm>
              <a:off x="6784848" y="2080899"/>
              <a:ext cx="2816352" cy="914400"/>
            </a:xfrm>
            <a:prstGeom prst="roundRect">
              <a:avLst/>
            </a:prstGeom>
            <a:solidFill>
              <a:srgbClr val="FFC8E8"/>
            </a:solidFill>
            <a:ln w="57150">
              <a:solidFill>
                <a:srgbClr val="468F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US" sz="8100" b="1" dirty="0" err="1">
                  <a:solidFill>
                    <a:prstClr val="black"/>
                  </a:solidFill>
                  <a:latin typeface="Calibri" panose="020F0502020204030204" pitchFamily="34" charset="0"/>
                  <a:ea typeface="Calibri" panose="020F0502020204030204" pitchFamily="34" charset="0"/>
                  <a:cs typeface="Calibri" panose="020F0502020204030204" pitchFamily="34" charset="0"/>
                </a:rPr>
                <a:t>Kĩ</a:t>
              </a:r>
              <a:r>
                <a:rPr lang="en-US" sz="81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8100" b="1" dirty="0" err="1">
                  <a:solidFill>
                    <a:prstClr val="black"/>
                  </a:solidFill>
                  <a:latin typeface="Calibri" panose="020F0502020204030204" pitchFamily="34" charset="0"/>
                  <a:ea typeface="Calibri" panose="020F0502020204030204" pitchFamily="34" charset="0"/>
                  <a:cs typeface="Calibri" panose="020F0502020204030204" pitchFamily="34" charset="0"/>
                </a:rPr>
                <a:t>sảo</a:t>
              </a:r>
              <a:endParaRPr lang="vi-VN" sz="81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LÊ TÂM"/>
            <p:cNvSpPr txBox="1"/>
            <p:nvPr/>
          </p:nvSpPr>
          <p:spPr>
            <a:xfrm>
              <a:off x="6095999" y="3124200"/>
              <a:ext cx="5230368" cy="2092881"/>
            </a:xfrm>
            <a:prstGeom prst="rect">
              <a:avLst/>
            </a:prstGeom>
            <a:noFill/>
          </p:spPr>
          <p:txBody>
            <a:bodyPr wrap="square">
              <a:spAutoFit/>
            </a:bodyPr>
            <a:lstStyle/>
            <a:p>
              <a:pPr algn="ctr" defTabSz="1371600"/>
              <a:r>
                <a:rPr lang="vi-VN" sz="6600" dirty="0">
                  <a:solidFill>
                    <a:prstClr val="black"/>
                  </a:solidFill>
                  <a:latin typeface="Calibri" panose="020F0502020204030204" pitchFamily="34" charset="0"/>
                  <a:ea typeface="Calibri" panose="020F0502020204030204" pitchFamily="34" charset="0"/>
                  <a:cs typeface="Calibri" panose="020F0502020204030204" pitchFamily="34" charset="0"/>
                </a:rPr>
                <a:t>Kỹ thuật đặc biệt để xây dựng, xử lý hình ảnh cho các bộ phim. </a:t>
              </a:r>
            </a:p>
          </p:txBody>
        </p:sp>
      </p:grpSp>
      <p:pic>
        <p:nvPicPr>
          <p:cNvPr id="2" name="Picture 1"/>
          <p:cNvPicPr>
            <a:picLocks noChangeAspect="1"/>
          </p:cNvPicPr>
          <p:nvPr/>
        </p:nvPicPr>
        <p:blipFill>
          <a:blip r:embed="rId5"/>
          <a:stretch>
            <a:fillRect/>
          </a:stretch>
        </p:blipFill>
        <p:spPr>
          <a:xfrm>
            <a:off x="0" y="22860"/>
            <a:ext cx="7596274" cy="3389670"/>
          </a:xfrm>
          <a:prstGeom prst="rect">
            <a:avLst/>
          </a:prstGeom>
        </p:spPr>
      </p:pic>
      <p:pic>
        <p:nvPicPr>
          <p:cNvPr id="2050" name="Picture 2" descr="Kỹ xảo điện ảnh &amp; 5 điều bạn trẻ cần biết trước khi gia nhập ngà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152900"/>
            <a:ext cx="6781800"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7942195" y="1013407"/>
            <a:ext cx="10539545" cy="9444896"/>
            <a:chOff x="5294796" y="675604"/>
            <a:chExt cx="7026363" cy="6296597"/>
          </a:xfrm>
        </p:grpSpPr>
        <p:grpSp>
          <p:nvGrpSpPr>
            <p:cNvPr id="9" name="Group 8"/>
            <p:cNvGrpSpPr/>
            <p:nvPr/>
          </p:nvGrpSpPr>
          <p:grpSpPr>
            <a:xfrm>
              <a:off x="5294796" y="1228717"/>
              <a:ext cx="7026363" cy="5743484"/>
              <a:chOff x="5294796" y="1228717"/>
              <a:chExt cx="7026363" cy="5743484"/>
            </a:xfrm>
          </p:grpSpPr>
          <p:sp>
            <p:nvSpPr>
              <p:cNvPr id="5" name="Freeform 9"/>
              <p:cNvSpPr/>
              <p:nvPr/>
            </p:nvSpPr>
            <p:spPr>
              <a:xfrm>
                <a:off x="5294796" y="1228717"/>
                <a:ext cx="6126060" cy="5190371"/>
              </a:xfrm>
              <a:custGeom>
                <a:avLst/>
                <a:gdLst/>
                <a:ahLst/>
                <a:cxnLst/>
                <a:rect l="l" t="t" r="r" b="b"/>
                <a:pathLst>
                  <a:path w="3637813" h="2310011">
                    <a:moveTo>
                      <a:pt x="0" y="0"/>
                    </a:moveTo>
                    <a:lnTo>
                      <a:pt x="3637812" y="0"/>
                    </a:lnTo>
                    <a:lnTo>
                      <a:pt x="3637812" y="2310011"/>
                    </a:lnTo>
                    <a:lnTo>
                      <a:pt x="0" y="23100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7" name="Picture 6"/>
              <p:cNvPicPr>
                <a:picLocks noChangeAspect="1"/>
              </p:cNvPicPr>
              <p:nvPr/>
            </p:nvPicPr>
            <p:blipFill>
              <a:blip r:embed="rId4"/>
              <a:stretch>
                <a:fillRect/>
              </a:stretch>
            </p:blipFill>
            <p:spPr>
              <a:xfrm>
                <a:off x="10141448" y="4690872"/>
                <a:ext cx="2179711" cy="2281329"/>
              </a:xfrm>
              <a:prstGeom prst="rect">
                <a:avLst/>
              </a:prstGeom>
            </p:spPr>
          </p:pic>
        </p:grpSp>
        <p:sp>
          <p:nvSpPr>
            <p:cNvPr id="12" name="Rectangle: Rounded Corners 11"/>
            <p:cNvSpPr/>
            <p:nvPr/>
          </p:nvSpPr>
          <p:spPr>
            <a:xfrm>
              <a:off x="6021026" y="675604"/>
              <a:ext cx="4673599" cy="914400"/>
            </a:xfrm>
            <a:prstGeom prst="roundRect">
              <a:avLst/>
            </a:prstGeom>
            <a:solidFill>
              <a:srgbClr val="FFC8E8"/>
            </a:solidFill>
            <a:ln w="57150">
              <a:solidFill>
                <a:srgbClr val="468F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r>
                <a:rPr kumimoji="0" lang="en-US" sz="81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Công</a:t>
              </a:r>
              <a:r>
                <a:rPr kumimoji="0" lang="en-US" sz="8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81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nghệ</a:t>
              </a:r>
              <a:r>
                <a:rPr kumimoji="0" lang="en-US" sz="8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3D</a:t>
              </a:r>
              <a:endParaRPr kumimoji="0" lang="vi-VN" sz="8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 name="LÊ TÂM"/>
            <p:cNvSpPr txBox="1"/>
            <p:nvPr/>
          </p:nvSpPr>
          <p:spPr>
            <a:xfrm>
              <a:off x="5742641" y="2130417"/>
              <a:ext cx="5230368" cy="3016210"/>
            </a:xfrm>
            <a:prstGeom prst="rect">
              <a:avLst/>
            </a:prstGeom>
            <a:noFill/>
          </p:spPr>
          <p:txBody>
            <a:bodyPr wrap="square">
              <a:spAutoFit/>
            </a:bodyPr>
            <a:lstStyle/>
            <a:p>
              <a:pPr marL="0" marR="0" lvl="0" indent="0" algn="ctr" defTabSz="1371600" rtl="0" eaLnBrk="1" fontAlgn="auto" latinLnBrk="0" hangingPunct="1">
                <a:lnSpc>
                  <a:spcPct val="100000"/>
                </a:lnSpc>
                <a:spcBef>
                  <a:spcPts val="0"/>
                </a:spcBef>
                <a:spcAft>
                  <a:spcPts val="0"/>
                </a:spcAft>
                <a:buClrTx/>
                <a:buSzTx/>
                <a:buFontTx/>
                <a:buNone/>
                <a:defRPr/>
              </a:pPr>
              <a:r>
                <a:rPr kumimoji="0" lang="vi-VN" sz="4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Công nghệ sử dụng phần mềm đồ hoạ vi tính để làm cho hình ảnh trong phim trở nên sống động hơn, khiến cho người xem cảm thấy như đang được tham gia vào bộ phim.</a:t>
              </a:r>
            </a:p>
          </p:txBody>
        </p:sp>
      </p:grpSp>
      <p:pic>
        <p:nvPicPr>
          <p:cNvPr id="3074" name="Picture 2" descr="Công nghệ không gian 3D là gì? Ứng dụng trong cuộc số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881176"/>
            <a:ext cx="6954913" cy="464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4275232" y="-2673777"/>
            <a:ext cx="10359740" cy="5292689"/>
            <a:chOff x="2868442" y="-1344168"/>
            <a:chExt cx="6906493" cy="3528459"/>
          </a:xfrm>
        </p:grpSpPr>
        <p:sp>
          <p:nvSpPr>
            <p:cNvPr id="7" name="Freeform 6"/>
            <p:cNvSpPr/>
            <p:nvPr/>
          </p:nvSpPr>
          <p:spPr>
            <a:xfrm>
              <a:off x="2868442" y="-1344168"/>
              <a:ext cx="6906493" cy="3528459"/>
            </a:xfrm>
            <a:custGeom>
              <a:avLst/>
              <a:gdLst/>
              <a:ahLst/>
              <a:cxnLst/>
              <a:rect l="l" t="t" r="r" b="b"/>
              <a:pathLst>
                <a:path w="5186620" h="2310207">
                  <a:moveTo>
                    <a:pt x="0" y="0"/>
                  </a:moveTo>
                  <a:lnTo>
                    <a:pt x="5186620" y="0"/>
                  </a:lnTo>
                  <a:lnTo>
                    <a:pt x="5186620" y="2310207"/>
                  </a:lnTo>
                  <a:lnTo>
                    <a:pt x="0" y="2310207"/>
                  </a:lnTo>
                  <a:lnTo>
                    <a:pt x="0" y="0"/>
                  </a:lnTo>
                  <a:close/>
                </a:path>
              </a:pathLst>
            </a:custGeom>
            <a:blipFill>
              <a:blip r:embed="rId2"/>
              <a:stretch>
                <a:fillRect/>
              </a:stretch>
            </a:blipFill>
          </p:spPr>
          <p:txBody>
            <a:bodyPr/>
            <a:lstStyle/>
            <a:p>
              <a:pPr defTabSz="1371600">
                <a:defRPr/>
              </a:pPr>
              <a:endParaRPr lang="vi-VN" sz="2700" kern="0">
                <a:solidFill>
                  <a:prstClr val="black"/>
                </a:solidFill>
                <a:latin typeface="Cambria" panose="02040503050406030204" pitchFamily="18" charset="0"/>
                <a:ea typeface="Cambria" panose="02040503050406030204" pitchFamily="18" charset="0"/>
              </a:endParaRPr>
            </a:p>
          </p:txBody>
        </p:sp>
        <p:sp>
          <p:nvSpPr>
            <p:cNvPr id="8" name="TextBox 7"/>
            <p:cNvSpPr txBox="1"/>
            <p:nvPr/>
          </p:nvSpPr>
          <p:spPr>
            <a:xfrm>
              <a:off x="3218687" y="1175261"/>
              <a:ext cx="6455664" cy="800219"/>
            </a:xfrm>
            <a:prstGeom prst="rect">
              <a:avLst/>
            </a:prstGeom>
            <a:noFill/>
          </p:spPr>
          <p:txBody>
            <a:bodyPr wrap="square" rtlCol="0">
              <a:spAutoFit/>
            </a:bodyPr>
            <a:lstStyle/>
            <a:p>
              <a:pPr defTabSz="1371600">
                <a:defRPr/>
              </a:pPr>
              <a:r>
                <a:rPr lang="vi-VN" sz="7200" b="1" kern="0" dirty="0">
                  <a:solidFill>
                    <a:prstClr val="white"/>
                  </a:solidFill>
                  <a:latin typeface="Cambria" panose="02040503050406030204" pitchFamily="18" charset="0"/>
                  <a:ea typeface="Cambria" panose="02040503050406030204" pitchFamily="18" charset="0"/>
                </a:rPr>
                <a:t>Luyện đọc trong nhóm</a:t>
              </a:r>
            </a:p>
          </p:txBody>
        </p:sp>
      </p:grpSp>
      <p:grpSp>
        <p:nvGrpSpPr>
          <p:cNvPr id="9" name="Group 8"/>
          <p:cNvGrpSpPr/>
          <p:nvPr/>
        </p:nvGrpSpPr>
        <p:grpSpPr>
          <a:xfrm>
            <a:off x="3962400" y="2829877"/>
            <a:ext cx="5259070" cy="2202815"/>
            <a:chOff x="4655463" y="665953"/>
            <a:chExt cx="2881074" cy="1364015"/>
          </a:xfrm>
        </p:grpSpPr>
        <p:sp>
          <p:nvSpPr>
            <p:cNvPr id="12" name="Freeform 14"/>
            <p:cNvSpPr/>
            <p:nvPr/>
          </p:nvSpPr>
          <p:spPr>
            <a:xfrm>
              <a:off x="4655463" y="665953"/>
              <a:ext cx="2881074" cy="1364015"/>
            </a:xfrm>
            <a:custGeom>
              <a:avLst/>
              <a:gdLst/>
              <a:ahLst/>
              <a:cxnLst/>
              <a:rect l="l" t="t" r="r" b="b"/>
              <a:pathLst>
                <a:path w="2793396" h="1117359">
                  <a:moveTo>
                    <a:pt x="0" y="0"/>
                  </a:moveTo>
                  <a:lnTo>
                    <a:pt x="2793396" y="0"/>
                  </a:lnTo>
                  <a:lnTo>
                    <a:pt x="2793396" y="1117359"/>
                  </a:lnTo>
                  <a:lnTo>
                    <a:pt x="0" y="11173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371600">
                <a:defRPr/>
              </a:pPr>
              <a:endParaRPr lang="vi-VN" sz="2700" kern="0">
                <a:solidFill>
                  <a:prstClr val="black"/>
                </a:solidFill>
                <a:latin typeface="Cambria" panose="02040503050406030204" pitchFamily="18" charset="0"/>
                <a:ea typeface="Cambria" panose="02040503050406030204" pitchFamily="18" charset="0"/>
              </a:endParaRPr>
            </a:p>
          </p:txBody>
        </p:sp>
        <p:sp>
          <p:nvSpPr>
            <p:cNvPr id="15" name="TextBox 14"/>
            <p:cNvSpPr txBox="1"/>
            <p:nvPr/>
          </p:nvSpPr>
          <p:spPr>
            <a:xfrm>
              <a:off x="4919234" y="1099151"/>
              <a:ext cx="2384281" cy="628336"/>
            </a:xfrm>
            <a:prstGeom prst="rect">
              <a:avLst/>
            </a:prstGeom>
            <a:noFill/>
          </p:spPr>
          <p:txBody>
            <a:bodyPr wrap="square" rtlCol="0">
              <a:spAutoFit/>
            </a:bodyPr>
            <a:lstStyle/>
            <a:p>
              <a:pPr algn="ctr" defTabSz="1371600">
                <a:defRPr/>
              </a:pPr>
              <a:r>
                <a:rPr lang="en-GB" sz="6000" b="1" kern="0" dirty="0" err="1">
                  <a:solidFill>
                    <a:prstClr val="white"/>
                  </a:solidFill>
                  <a:latin typeface="Cambria" panose="02040503050406030204" pitchFamily="18" charset="0"/>
                  <a:ea typeface="Cambria" panose="02040503050406030204" pitchFamily="18" charset="0"/>
                </a:rPr>
                <a:t>Yêu</a:t>
              </a:r>
              <a:r>
                <a:rPr lang="en-GB" sz="6000" b="1" kern="0" dirty="0">
                  <a:solidFill>
                    <a:prstClr val="white"/>
                  </a:solidFill>
                  <a:latin typeface="Cambria" panose="02040503050406030204" pitchFamily="18" charset="0"/>
                  <a:ea typeface="Cambria" panose="02040503050406030204" pitchFamily="18" charset="0"/>
                </a:rPr>
                <a:t> </a:t>
              </a:r>
              <a:r>
                <a:rPr lang="en-GB" sz="6000" b="1" kern="0" dirty="0" err="1">
                  <a:solidFill>
                    <a:prstClr val="white"/>
                  </a:solidFill>
                  <a:latin typeface="Cambria" panose="02040503050406030204" pitchFamily="18" charset="0"/>
                  <a:ea typeface="Cambria" panose="02040503050406030204" pitchFamily="18" charset="0"/>
                </a:rPr>
                <a:t>cầu</a:t>
              </a:r>
              <a:endParaRPr lang="vi-VN" sz="6000" b="1" kern="0" dirty="0">
                <a:solidFill>
                  <a:prstClr val="white"/>
                </a:solidFill>
                <a:latin typeface="Cambria" panose="02040503050406030204" pitchFamily="18" charset="0"/>
                <a:ea typeface="Cambria" panose="02040503050406030204" pitchFamily="18" charset="0"/>
              </a:endParaRPr>
            </a:p>
          </p:txBody>
        </p:sp>
      </p:grpSp>
      <p:grpSp>
        <p:nvGrpSpPr>
          <p:cNvPr id="17" name="Group 16"/>
          <p:cNvGrpSpPr/>
          <p:nvPr/>
        </p:nvGrpSpPr>
        <p:grpSpPr>
          <a:xfrm>
            <a:off x="1219200" y="5372100"/>
            <a:ext cx="12880975" cy="4230247"/>
            <a:chOff x="3566396" y="2307938"/>
            <a:chExt cx="7424692" cy="2820000"/>
          </a:xfrm>
        </p:grpSpPr>
        <p:pic>
          <p:nvPicPr>
            <p:cNvPr id="18" name="Picture 17"/>
            <p:cNvPicPr>
              <a:picLocks noChangeAspect="1"/>
            </p:cNvPicPr>
            <p:nvPr/>
          </p:nvPicPr>
          <p:blipFill>
            <a:blip r:embed="rId5"/>
            <a:stretch>
              <a:fillRect/>
            </a:stretch>
          </p:blipFill>
          <p:spPr>
            <a:xfrm>
              <a:off x="3742900" y="2402587"/>
              <a:ext cx="506012" cy="515157"/>
            </a:xfrm>
            <a:prstGeom prst="rect">
              <a:avLst/>
            </a:prstGeom>
          </p:spPr>
        </p:pic>
        <p:pic>
          <p:nvPicPr>
            <p:cNvPr id="19" name="Picture 18"/>
            <p:cNvPicPr>
              <a:picLocks noChangeAspect="1"/>
            </p:cNvPicPr>
            <p:nvPr/>
          </p:nvPicPr>
          <p:blipFill>
            <a:blip r:embed="rId5"/>
            <a:stretch>
              <a:fillRect/>
            </a:stretch>
          </p:blipFill>
          <p:spPr>
            <a:xfrm>
              <a:off x="3742900" y="3104053"/>
              <a:ext cx="506012" cy="515157"/>
            </a:xfrm>
            <a:prstGeom prst="rect">
              <a:avLst/>
            </a:prstGeom>
          </p:spPr>
        </p:pic>
        <p:pic>
          <p:nvPicPr>
            <p:cNvPr id="20" name="Picture 19"/>
            <p:cNvPicPr>
              <a:picLocks noChangeAspect="1"/>
            </p:cNvPicPr>
            <p:nvPr/>
          </p:nvPicPr>
          <p:blipFill>
            <a:blip r:embed="rId5"/>
            <a:stretch>
              <a:fillRect/>
            </a:stretch>
          </p:blipFill>
          <p:spPr>
            <a:xfrm>
              <a:off x="3742900" y="3842027"/>
              <a:ext cx="506012" cy="515157"/>
            </a:xfrm>
            <a:prstGeom prst="rect">
              <a:avLst/>
            </a:prstGeom>
          </p:spPr>
        </p:pic>
        <p:sp>
          <p:nvSpPr>
            <p:cNvPr id="21" name="TextBox 20"/>
            <p:cNvSpPr txBox="1"/>
            <p:nvPr/>
          </p:nvSpPr>
          <p:spPr>
            <a:xfrm>
              <a:off x="3601212" y="2307938"/>
              <a:ext cx="6131052" cy="725551"/>
            </a:xfrm>
            <a:prstGeom prst="rect">
              <a:avLst/>
            </a:prstGeom>
            <a:noFill/>
          </p:spPr>
          <p:txBody>
            <a:bodyPr wrap="square">
              <a:spAutoFit/>
            </a:bodyPr>
            <a:lstStyle/>
            <a:p>
              <a:pPr marL="1136650" defTabSz="1828800">
                <a:lnSpc>
                  <a:spcPct val="120000"/>
                </a:lnSpc>
                <a:buClr>
                  <a:srgbClr val="000000"/>
                </a:buClr>
              </a:pP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Phân</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công</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đọc</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theo</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đoạn</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a:t>
              </a:r>
            </a:p>
          </p:txBody>
        </p:sp>
        <p:sp>
          <p:nvSpPr>
            <p:cNvPr id="22" name="TextBox 21"/>
            <p:cNvSpPr txBox="1"/>
            <p:nvPr/>
          </p:nvSpPr>
          <p:spPr>
            <a:xfrm>
              <a:off x="3566396" y="3002859"/>
              <a:ext cx="6131052" cy="725551"/>
            </a:xfrm>
            <a:prstGeom prst="rect">
              <a:avLst/>
            </a:prstGeom>
            <a:noFill/>
          </p:spPr>
          <p:txBody>
            <a:bodyPr wrap="square">
              <a:spAutoFit/>
            </a:bodyPr>
            <a:lstStyle/>
            <a:p>
              <a:pPr marL="1136650" defTabSz="1828800">
                <a:lnSpc>
                  <a:spcPct val="120000"/>
                </a:lnSpc>
                <a:buClr>
                  <a:srgbClr val="000000"/>
                </a:buClr>
              </a:pP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Tất</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cả</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thành</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viên</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đều</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đọc</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a:t>
              </a:r>
            </a:p>
          </p:txBody>
        </p:sp>
        <p:sp>
          <p:nvSpPr>
            <p:cNvPr id="23" name="TextBox 22"/>
            <p:cNvSpPr txBox="1"/>
            <p:nvPr/>
          </p:nvSpPr>
          <p:spPr>
            <a:xfrm>
              <a:off x="3601212" y="3737793"/>
              <a:ext cx="7389876" cy="1390145"/>
            </a:xfrm>
            <a:prstGeom prst="rect">
              <a:avLst/>
            </a:prstGeom>
            <a:noFill/>
          </p:spPr>
          <p:txBody>
            <a:bodyPr wrap="square">
              <a:spAutoFit/>
            </a:bodyPr>
            <a:lstStyle/>
            <a:p>
              <a:pPr marL="1136650" defTabSz="1828800">
                <a:lnSpc>
                  <a:spcPct val="120000"/>
                </a:lnSpc>
                <a:buClr>
                  <a:srgbClr val="000000"/>
                </a:buClr>
              </a:pP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Đọc</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đúng</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giọng</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điệu</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cách</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ngắt</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nhịp</a:t>
              </a:r>
              <a:endPar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endParaRPr>
            </a:p>
          </p:txBody>
        </p:sp>
      </p:grpSp>
      <p:sp>
        <p:nvSpPr>
          <p:cNvPr id="24" name="Freeform 5"/>
          <p:cNvSpPr/>
          <p:nvPr/>
        </p:nvSpPr>
        <p:spPr>
          <a:xfrm>
            <a:off x="13861415" y="3931285"/>
            <a:ext cx="4136390" cy="6017260"/>
          </a:xfrm>
          <a:custGeom>
            <a:avLst/>
            <a:gdLst/>
            <a:ahLst/>
            <a:cxnLst/>
            <a:rect l="l" t="t" r="r" b="b"/>
            <a:pathLst>
              <a:path w="2898979" h="3071766">
                <a:moveTo>
                  <a:pt x="0" y="0"/>
                </a:moveTo>
                <a:lnTo>
                  <a:pt x="2898979" y="0"/>
                </a:lnTo>
                <a:lnTo>
                  <a:pt x="2898979" y="3071766"/>
                </a:lnTo>
                <a:lnTo>
                  <a:pt x="0" y="3071766"/>
                </a:lnTo>
                <a:lnTo>
                  <a:pt x="0" y="0"/>
                </a:lnTo>
                <a:close/>
              </a:path>
            </a:pathLst>
          </a:custGeom>
          <a:blipFill>
            <a:blip r:embed="rId6"/>
            <a:stretch>
              <a:fillRect/>
            </a:stretch>
          </a:blipFill>
        </p:spPr>
        <p:txBody>
          <a:bodyPr/>
          <a:lstStyle/>
          <a:p>
            <a:pPr defTabSz="1371600">
              <a:defRPr/>
            </a:pPr>
            <a:endParaRPr lang="vi-VN" sz="2700" kern="0">
              <a:solidFill>
                <a:prstClr val="black"/>
              </a:solidFill>
              <a:latin typeface="Cambria" panose="02040503050406030204" pitchFamily="18" charset="0"/>
              <a:ea typeface="Cambria" panose="020405030504060302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1343604" y="830395"/>
            <a:ext cx="4455285" cy="4695927"/>
            <a:chOff x="256032" y="77725"/>
            <a:chExt cx="2962656" cy="3122676"/>
          </a:xfrm>
        </p:grpSpPr>
        <p:sp>
          <p:nvSpPr>
            <p:cNvPr id="4" name="Freeform 24"/>
            <p:cNvSpPr/>
            <p:nvPr/>
          </p:nvSpPr>
          <p:spPr>
            <a:xfrm rot="20796787">
              <a:off x="256032" y="77725"/>
              <a:ext cx="2962656" cy="3122676"/>
            </a:xfrm>
            <a:custGeom>
              <a:avLst/>
              <a:gdLst/>
              <a:ahLst/>
              <a:cxnLst/>
              <a:rect l="l" t="t" r="r" b="b"/>
              <a:pathLst>
                <a:path w="2226855" h="2403081">
                  <a:moveTo>
                    <a:pt x="0" y="0"/>
                  </a:moveTo>
                  <a:lnTo>
                    <a:pt x="2226855" y="0"/>
                  </a:lnTo>
                  <a:lnTo>
                    <a:pt x="2226855" y="2403081"/>
                  </a:lnTo>
                  <a:lnTo>
                    <a:pt x="0" y="24030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1371600">
                <a:defRPr/>
              </a:pPr>
              <a:endParaRPr lang="vi-VN" sz="2700" kern="0">
                <a:solidFill>
                  <a:prstClr val="black"/>
                </a:solidFill>
                <a:latin typeface="Cambria" panose="02040503050406030204" pitchFamily="18" charset="0"/>
                <a:ea typeface="Cambria" panose="02040503050406030204" pitchFamily="18" charset="0"/>
              </a:endParaRPr>
            </a:p>
          </p:txBody>
        </p:sp>
        <p:sp>
          <p:nvSpPr>
            <p:cNvPr id="6" name="TextBox 5"/>
            <p:cNvSpPr txBox="1"/>
            <p:nvPr/>
          </p:nvSpPr>
          <p:spPr>
            <a:xfrm>
              <a:off x="557785" y="1128518"/>
              <a:ext cx="2487169" cy="1289382"/>
            </a:xfrm>
            <a:prstGeom prst="rect">
              <a:avLst/>
            </a:prstGeom>
            <a:noFill/>
          </p:spPr>
          <p:txBody>
            <a:bodyPr wrap="square" rtlCol="0">
              <a:spAutoFit/>
            </a:bodyPr>
            <a:lstStyle/>
            <a:p>
              <a:pPr algn="ctr" defTabSz="1371600">
                <a:defRPr/>
              </a:pPr>
              <a:r>
                <a:rPr lang="en-GB" sz="6000" kern="0" dirty="0" err="1">
                  <a:solidFill>
                    <a:srgbClr val="C00000"/>
                  </a:solidFill>
                  <a:latin typeface="Cambria" panose="02040503050406030204" pitchFamily="18" charset="0"/>
                  <a:ea typeface="Cambria" panose="02040503050406030204" pitchFamily="18" charset="0"/>
                </a:rPr>
                <a:t>Luyện</a:t>
              </a:r>
              <a:r>
                <a:rPr lang="en-GB" sz="6000" kern="0" dirty="0">
                  <a:solidFill>
                    <a:srgbClr val="C00000"/>
                  </a:solidFill>
                  <a:latin typeface="Cambria" panose="02040503050406030204" pitchFamily="18" charset="0"/>
                  <a:ea typeface="Cambria" panose="02040503050406030204" pitchFamily="18" charset="0"/>
                </a:rPr>
                <a:t> </a:t>
              </a:r>
              <a:r>
                <a:rPr lang="en-GB" sz="6000" kern="0" dirty="0" err="1">
                  <a:solidFill>
                    <a:srgbClr val="C00000"/>
                  </a:solidFill>
                  <a:latin typeface="Cambria" panose="02040503050406030204" pitchFamily="18" charset="0"/>
                  <a:ea typeface="Cambria" panose="02040503050406030204" pitchFamily="18" charset="0"/>
                </a:rPr>
                <a:t>đọc</a:t>
              </a:r>
              <a:r>
                <a:rPr lang="en-GB" sz="6000" kern="0" dirty="0">
                  <a:solidFill>
                    <a:srgbClr val="C00000"/>
                  </a:solidFill>
                  <a:latin typeface="Cambria" panose="02040503050406030204" pitchFamily="18" charset="0"/>
                  <a:ea typeface="Cambria" panose="02040503050406030204" pitchFamily="18" charset="0"/>
                </a:rPr>
                <a:t> </a:t>
              </a:r>
              <a:r>
                <a:rPr lang="en-GB" sz="6000" kern="0" dirty="0" err="1">
                  <a:solidFill>
                    <a:srgbClr val="C00000"/>
                  </a:solidFill>
                  <a:latin typeface="Cambria" panose="02040503050406030204" pitchFamily="18" charset="0"/>
                  <a:ea typeface="Cambria" panose="02040503050406030204" pitchFamily="18" charset="0"/>
                </a:rPr>
                <a:t>trước</a:t>
              </a:r>
              <a:r>
                <a:rPr lang="en-GB" sz="6000" kern="0" dirty="0">
                  <a:solidFill>
                    <a:srgbClr val="C00000"/>
                  </a:solidFill>
                  <a:latin typeface="Cambria" panose="02040503050406030204" pitchFamily="18" charset="0"/>
                  <a:ea typeface="Cambria" panose="02040503050406030204" pitchFamily="18" charset="0"/>
                </a:rPr>
                <a:t> </a:t>
              </a:r>
              <a:r>
                <a:rPr lang="en-GB" sz="6000" kern="0" dirty="0" err="1">
                  <a:solidFill>
                    <a:srgbClr val="C00000"/>
                  </a:solidFill>
                  <a:latin typeface="Cambria" panose="02040503050406030204" pitchFamily="18" charset="0"/>
                  <a:ea typeface="Cambria" panose="02040503050406030204" pitchFamily="18" charset="0"/>
                </a:rPr>
                <a:t>lớp</a:t>
              </a:r>
              <a:endParaRPr lang="vi-VN" sz="6000" kern="0" dirty="0">
                <a:solidFill>
                  <a:srgbClr val="C00000"/>
                </a:solidFill>
                <a:latin typeface="Cambria" panose="02040503050406030204" pitchFamily="18" charset="0"/>
                <a:ea typeface="Cambria" panose="02040503050406030204" pitchFamily="18" charset="0"/>
              </a:endParaRPr>
            </a:p>
          </p:txBody>
        </p:sp>
      </p:grpSp>
      <p:grpSp>
        <p:nvGrpSpPr>
          <p:cNvPr id="10" name="Group 9"/>
          <p:cNvGrpSpPr/>
          <p:nvPr/>
        </p:nvGrpSpPr>
        <p:grpSpPr>
          <a:xfrm>
            <a:off x="9897109" y="1026783"/>
            <a:ext cx="4321611" cy="2046023"/>
            <a:chOff x="4655463" y="665953"/>
            <a:chExt cx="2881074" cy="1364015"/>
          </a:xfrm>
        </p:grpSpPr>
        <p:sp>
          <p:nvSpPr>
            <p:cNvPr id="13" name="Freeform 14"/>
            <p:cNvSpPr/>
            <p:nvPr/>
          </p:nvSpPr>
          <p:spPr>
            <a:xfrm>
              <a:off x="4655463" y="665953"/>
              <a:ext cx="2881074" cy="1364015"/>
            </a:xfrm>
            <a:custGeom>
              <a:avLst/>
              <a:gdLst/>
              <a:ahLst/>
              <a:cxnLst/>
              <a:rect l="l" t="t" r="r" b="b"/>
              <a:pathLst>
                <a:path w="2793396" h="1117359">
                  <a:moveTo>
                    <a:pt x="0" y="0"/>
                  </a:moveTo>
                  <a:lnTo>
                    <a:pt x="2793396" y="0"/>
                  </a:lnTo>
                  <a:lnTo>
                    <a:pt x="2793396" y="1117359"/>
                  </a:lnTo>
                  <a:lnTo>
                    <a:pt x="0" y="11173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1371600">
                <a:defRPr/>
              </a:pPr>
              <a:endParaRPr lang="vi-VN" sz="2700" kern="0">
                <a:solidFill>
                  <a:prstClr val="black"/>
                </a:solidFill>
                <a:latin typeface="Cambria" panose="02040503050406030204" pitchFamily="18" charset="0"/>
                <a:ea typeface="Cambria" panose="02040503050406030204" pitchFamily="18" charset="0"/>
              </a:endParaRPr>
            </a:p>
          </p:txBody>
        </p:sp>
        <p:sp>
          <p:nvSpPr>
            <p:cNvPr id="14" name="TextBox 13"/>
            <p:cNvSpPr txBox="1"/>
            <p:nvPr/>
          </p:nvSpPr>
          <p:spPr>
            <a:xfrm>
              <a:off x="5001309" y="1107124"/>
              <a:ext cx="2012517" cy="677109"/>
            </a:xfrm>
            <a:prstGeom prst="rect">
              <a:avLst/>
            </a:prstGeom>
            <a:noFill/>
          </p:spPr>
          <p:txBody>
            <a:bodyPr wrap="none" rtlCol="0">
              <a:spAutoFit/>
            </a:bodyPr>
            <a:lstStyle/>
            <a:p>
              <a:pPr defTabSz="1371600">
                <a:defRPr/>
              </a:pPr>
              <a:r>
                <a:rPr lang="en-GB" sz="6000" b="1" kern="0" dirty="0" err="1">
                  <a:solidFill>
                    <a:prstClr val="white"/>
                  </a:solidFill>
                  <a:latin typeface="Cambria" panose="02040503050406030204" pitchFamily="18" charset="0"/>
                  <a:ea typeface="Cambria" panose="02040503050406030204" pitchFamily="18" charset="0"/>
                </a:rPr>
                <a:t>Tiêu</a:t>
              </a:r>
              <a:r>
                <a:rPr lang="en-GB" sz="6000" b="1" kern="0" dirty="0">
                  <a:solidFill>
                    <a:prstClr val="white"/>
                  </a:solidFill>
                  <a:latin typeface="Cambria" panose="02040503050406030204" pitchFamily="18" charset="0"/>
                  <a:ea typeface="Cambria" panose="02040503050406030204" pitchFamily="18" charset="0"/>
                </a:rPr>
                <a:t> </a:t>
              </a:r>
              <a:r>
                <a:rPr lang="en-GB" sz="6000" b="1" kern="0" dirty="0" err="1">
                  <a:solidFill>
                    <a:prstClr val="white"/>
                  </a:solidFill>
                  <a:latin typeface="Cambria" panose="02040503050406030204" pitchFamily="18" charset="0"/>
                  <a:ea typeface="Cambria" panose="02040503050406030204" pitchFamily="18" charset="0"/>
                </a:rPr>
                <a:t>chí</a:t>
              </a:r>
              <a:endParaRPr lang="vi-VN" sz="6000" b="1" kern="0" dirty="0">
                <a:solidFill>
                  <a:prstClr val="white"/>
                </a:solidFill>
                <a:latin typeface="Cambria" panose="02040503050406030204" pitchFamily="18" charset="0"/>
                <a:ea typeface="Cambria" panose="02040503050406030204" pitchFamily="18" charset="0"/>
              </a:endParaRPr>
            </a:p>
          </p:txBody>
        </p:sp>
      </p:grpSp>
      <p:grpSp>
        <p:nvGrpSpPr>
          <p:cNvPr id="25" name="Group 24"/>
          <p:cNvGrpSpPr/>
          <p:nvPr/>
        </p:nvGrpSpPr>
        <p:grpSpPr>
          <a:xfrm>
            <a:off x="6648384" y="3605098"/>
            <a:ext cx="11255634" cy="3178848"/>
            <a:chOff x="3566396" y="2307938"/>
            <a:chExt cx="7503756" cy="2119232"/>
          </a:xfrm>
        </p:grpSpPr>
        <p:pic>
          <p:nvPicPr>
            <p:cNvPr id="26" name="Picture 25"/>
            <p:cNvPicPr>
              <a:picLocks noChangeAspect="1"/>
            </p:cNvPicPr>
            <p:nvPr/>
          </p:nvPicPr>
          <p:blipFill>
            <a:blip r:embed="rId6"/>
            <a:stretch>
              <a:fillRect/>
            </a:stretch>
          </p:blipFill>
          <p:spPr>
            <a:xfrm>
              <a:off x="3742900" y="2402587"/>
              <a:ext cx="506012" cy="515157"/>
            </a:xfrm>
            <a:prstGeom prst="rect">
              <a:avLst/>
            </a:prstGeom>
          </p:spPr>
        </p:pic>
        <p:pic>
          <p:nvPicPr>
            <p:cNvPr id="27" name="Picture 26"/>
            <p:cNvPicPr>
              <a:picLocks noChangeAspect="1"/>
            </p:cNvPicPr>
            <p:nvPr/>
          </p:nvPicPr>
          <p:blipFill>
            <a:blip r:embed="rId6"/>
            <a:stretch>
              <a:fillRect/>
            </a:stretch>
          </p:blipFill>
          <p:spPr>
            <a:xfrm>
              <a:off x="3742900" y="3104053"/>
              <a:ext cx="506012" cy="515157"/>
            </a:xfrm>
            <a:prstGeom prst="rect">
              <a:avLst/>
            </a:prstGeom>
          </p:spPr>
        </p:pic>
        <p:pic>
          <p:nvPicPr>
            <p:cNvPr id="28" name="Picture 27"/>
            <p:cNvPicPr>
              <a:picLocks noChangeAspect="1"/>
            </p:cNvPicPr>
            <p:nvPr/>
          </p:nvPicPr>
          <p:blipFill>
            <a:blip r:embed="rId6"/>
            <a:stretch>
              <a:fillRect/>
            </a:stretch>
          </p:blipFill>
          <p:spPr>
            <a:xfrm>
              <a:off x="3742900" y="3842027"/>
              <a:ext cx="506012" cy="515157"/>
            </a:xfrm>
            <a:prstGeom prst="rect">
              <a:avLst/>
            </a:prstGeom>
          </p:spPr>
        </p:pic>
        <p:sp>
          <p:nvSpPr>
            <p:cNvPr id="29" name="TextBox 28"/>
            <p:cNvSpPr txBox="1"/>
            <p:nvPr/>
          </p:nvSpPr>
          <p:spPr>
            <a:xfrm>
              <a:off x="3601212" y="2307938"/>
              <a:ext cx="6131052" cy="689377"/>
            </a:xfrm>
            <a:prstGeom prst="rect">
              <a:avLst/>
            </a:prstGeom>
            <a:noFill/>
          </p:spPr>
          <p:txBody>
            <a:bodyPr wrap="square">
              <a:spAutoFit/>
            </a:bodyPr>
            <a:lstStyle/>
            <a:p>
              <a:pPr marL="1136650" defTabSz="1828800">
                <a:lnSpc>
                  <a:spcPct val="120000"/>
                </a:lnSpc>
                <a:buClr>
                  <a:srgbClr val="000000"/>
                </a:buClr>
              </a:pP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1.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Đọc</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đúng</a:t>
              </a:r>
              <a:endPar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endParaRPr>
            </a:p>
          </p:txBody>
        </p:sp>
        <p:sp>
          <p:nvSpPr>
            <p:cNvPr id="30" name="TextBox 29"/>
            <p:cNvSpPr txBox="1"/>
            <p:nvPr/>
          </p:nvSpPr>
          <p:spPr>
            <a:xfrm>
              <a:off x="3566396" y="3002859"/>
              <a:ext cx="6131052" cy="689377"/>
            </a:xfrm>
            <a:prstGeom prst="rect">
              <a:avLst/>
            </a:prstGeom>
            <a:noFill/>
          </p:spPr>
          <p:txBody>
            <a:bodyPr wrap="square">
              <a:spAutoFit/>
            </a:bodyPr>
            <a:lstStyle/>
            <a:p>
              <a:pPr marL="1136650" defTabSz="1828800">
                <a:lnSpc>
                  <a:spcPct val="120000"/>
                </a:lnSpc>
                <a:buClr>
                  <a:srgbClr val="000000"/>
                </a:buClr>
              </a:pP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2.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Đọc</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to,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rõ</a:t>
              </a:r>
              <a:endPar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endParaRPr>
            </a:p>
          </p:txBody>
        </p:sp>
        <p:sp>
          <p:nvSpPr>
            <p:cNvPr id="31" name="TextBox 30"/>
            <p:cNvSpPr txBox="1"/>
            <p:nvPr/>
          </p:nvSpPr>
          <p:spPr>
            <a:xfrm>
              <a:off x="3601212" y="3737793"/>
              <a:ext cx="7389876" cy="689377"/>
            </a:xfrm>
            <a:prstGeom prst="rect">
              <a:avLst/>
            </a:prstGeom>
            <a:noFill/>
          </p:spPr>
          <p:txBody>
            <a:bodyPr wrap="square">
              <a:spAutoFit/>
            </a:bodyPr>
            <a:lstStyle/>
            <a:p>
              <a:pPr marL="1136650" defTabSz="1828800">
                <a:lnSpc>
                  <a:spcPct val="120000"/>
                </a:lnSpc>
                <a:buClr>
                  <a:srgbClr val="000000"/>
                </a:buClr>
              </a:pP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3.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Đọc</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ngắt</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nghỉ</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đúng</a:t>
              </a:r>
              <a:r>
                <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54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chỗ</a:t>
              </a:r>
              <a:endParaRPr lang="en-US" sz="5400" kern="0" dirty="0">
                <a:solidFill>
                  <a:srgbClr val="196B24">
                    <a:lumMod val="75000"/>
                  </a:srgbClr>
                </a:solidFill>
                <a:latin typeface="Cambria" panose="02040503050406030204" pitchFamily="18" charset="0"/>
                <a:ea typeface="Cambria" panose="02040503050406030204" pitchFamily="18" charset="0"/>
                <a:sym typeface="Arial" panose="020B0604020202020204"/>
              </a:endParaRPr>
            </a:p>
          </p:txBody>
        </p:sp>
        <p:pic>
          <p:nvPicPr>
            <p:cNvPr id="32" name="Picture 31"/>
            <p:cNvPicPr>
              <a:picLocks noChangeAspect="1"/>
            </p:cNvPicPr>
            <p:nvPr/>
          </p:nvPicPr>
          <p:blipFill>
            <a:blip r:embed="rId7"/>
            <a:stretch>
              <a:fillRect/>
            </a:stretch>
          </p:blipFill>
          <p:spPr>
            <a:xfrm>
              <a:off x="6808335" y="2480869"/>
              <a:ext cx="506012" cy="526152"/>
            </a:xfrm>
            <a:prstGeom prst="rect">
              <a:avLst/>
            </a:prstGeom>
          </p:spPr>
        </p:pic>
        <p:pic>
          <p:nvPicPr>
            <p:cNvPr id="33" name="Picture 32"/>
            <p:cNvPicPr>
              <a:picLocks noChangeAspect="1"/>
            </p:cNvPicPr>
            <p:nvPr/>
          </p:nvPicPr>
          <p:blipFill>
            <a:blip r:embed="rId7"/>
            <a:stretch>
              <a:fillRect/>
            </a:stretch>
          </p:blipFill>
          <p:spPr>
            <a:xfrm>
              <a:off x="6831311" y="3097697"/>
              <a:ext cx="506012" cy="526152"/>
            </a:xfrm>
            <a:prstGeom prst="rect">
              <a:avLst/>
            </a:prstGeom>
          </p:spPr>
        </p:pic>
        <p:pic>
          <p:nvPicPr>
            <p:cNvPr id="34" name="Picture 33"/>
            <p:cNvPicPr>
              <a:picLocks noChangeAspect="1"/>
            </p:cNvPicPr>
            <p:nvPr/>
          </p:nvPicPr>
          <p:blipFill>
            <a:blip r:embed="rId7"/>
            <a:stretch>
              <a:fillRect/>
            </a:stretch>
          </p:blipFill>
          <p:spPr>
            <a:xfrm>
              <a:off x="7446592" y="3095613"/>
              <a:ext cx="506012" cy="526152"/>
            </a:xfrm>
            <a:prstGeom prst="rect">
              <a:avLst/>
            </a:prstGeom>
          </p:spPr>
        </p:pic>
        <p:pic>
          <p:nvPicPr>
            <p:cNvPr id="35" name="Picture 34"/>
            <p:cNvPicPr>
              <a:picLocks noChangeAspect="1"/>
            </p:cNvPicPr>
            <p:nvPr/>
          </p:nvPicPr>
          <p:blipFill>
            <a:blip r:embed="rId7"/>
            <a:stretch>
              <a:fillRect/>
            </a:stretch>
          </p:blipFill>
          <p:spPr>
            <a:xfrm>
              <a:off x="9497340" y="3790739"/>
              <a:ext cx="506012" cy="526152"/>
            </a:xfrm>
            <a:prstGeom prst="rect">
              <a:avLst/>
            </a:prstGeom>
          </p:spPr>
        </p:pic>
        <p:pic>
          <p:nvPicPr>
            <p:cNvPr id="36" name="Picture 35"/>
            <p:cNvPicPr>
              <a:picLocks noChangeAspect="1"/>
            </p:cNvPicPr>
            <p:nvPr/>
          </p:nvPicPr>
          <p:blipFill>
            <a:blip r:embed="rId7"/>
            <a:stretch>
              <a:fillRect/>
            </a:stretch>
          </p:blipFill>
          <p:spPr>
            <a:xfrm>
              <a:off x="10005340" y="3790739"/>
              <a:ext cx="506012" cy="526152"/>
            </a:xfrm>
            <a:prstGeom prst="rect">
              <a:avLst/>
            </a:prstGeom>
          </p:spPr>
        </p:pic>
        <p:pic>
          <p:nvPicPr>
            <p:cNvPr id="37" name="Picture 36"/>
            <p:cNvPicPr>
              <a:picLocks noChangeAspect="1"/>
            </p:cNvPicPr>
            <p:nvPr/>
          </p:nvPicPr>
          <p:blipFill>
            <a:blip r:embed="rId7"/>
            <a:stretch>
              <a:fillRect/>
            </a:stretch>
          </p:blipFill>
          <p:spPr>
            <a:xfrm>
              <a:off x="10564140" y="3790739"/>
              <a:ext cx="506012" cy="526152"/>
            </a:xfrm>
            <a:prstGeom prst="rect">
              <a:avLst/>
            </a:prstGeom>
          </p:spPr>
        </p:pic>
      </p:grpSp>
      <p:sp>
        <p:nvSpPr>
          <p:cNvPr id="38" name="Freeform 3"/>
          <p:cNvSpPr/>
          <p:nvPr/>
        </p:nvSpPr>
        <p:spPr>
          <a:xfrm>
            <a:off x="533168" y="5526322"/>
            <a:ext cx="6100313" cy="6835085"/>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8"/>
            <a:stretch>
              <a:fillRect/>
            </a:stretch>
          </a:blipFill>
        </p:spPr>
        <p:txBody>
          <a:bodyPr/>
          <a:lstStyle/>
          <a:p>
            <a:pPr defTabSz="1371600">
              <a:defRPr/>
            </a:pPr>
            <a:endParaRPr lang="vi-VN" sz="2700" kern="0">
              <a:solidFill>
                <a:prstClr val="black"/>
              </a:solidFill>
              <a:latin typeface="Cambria" panose="02040503050406030204" pitchFamily="18" charset="0"/>
              <a:ea typeface="Cambria" panose="020405030504060302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923779" y="1658222"/>
            <a:ext cx="16581797" cy="1791987"/>
            <a:chOff x="813816" y="832104"/>
            <a:chExt cx="10524744" cy="1194658"/>
          </a:xfrm>
        </p:grpSpPr>
        <p:sp>
          <p:nvSpPr>
            <p:cNvPr id="3" name="Rectangle: Rounded Corners 2"/>
            <p:cNvSpPr/>
            <p:nvPr/>
          </p:nvSpPr>
          <p:spPr>
            <a:xfrm>
              <a:off x="813816" y="832104"/>
              <a:ext cx="10524744" cy="923544"/>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400">
                <a:solidFill>
                  <a:prstClr val="white"/>
                </a:solidFill>
                <a:latin typeface="Arial" panose="020B0604020202020204" pitchFamily="34" charset="0"/>
              </a:endParaRPr>
            </a:p>
          </p:txBody>
        </p:sp>
        <p:sp>
          <p:nvSpPr>
            <p:cNvPr id="4" name="Rectangle: Rounded Corners 3"/>
            <p:cNvSpPr/>
            <p:nvPr/>
          </p:nvSpPr>
          <p:spPr>
            <a:xfrm>
              <a:off x="813816" y="996695"/>
              <a:ext cx="10524744" cy="1030067"/>
            </a:xfrm>
            <a:prstGeom prst="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r>
                <a:rPr lang="en-US" sz="4800" b="1" dirty="0">
                  <a:solidFill>
                    <a:srgbClr val="E36239"/>
                  </a:solidFill>
                  <a:latin typeface="Calibri" panose="020F0502020204030204" pitchFamily="34" charset="0"/>
                  <a:ea typeface="Calibri" panose="020F0502020204030204" pitchFamily="34" charset="0"/>
                  <a:cs typeface="Calibri" panose="020F0502020204030204" pitchFamily="34" charset="0"/>
                </a:rPr>
                <a:t>1. </a:t>
              </a:r>
              <a:r>
                <a:rPr lang="vi-VN" sz="4800" b="1" dirty="0">
                  <a:solidFill>
                    <a:srgbClr val="E36239"/>
                  </a:solidFill>
                  <a:latin typeface="Calibri" panose="020F0502020204030204" pitchFamily="34" charset="0"/>
                  <a:ea typeface="Calibri" panose="020F0502020204030204" pitchFamily="34" charset="0"/>
                  <a:cs typeface="Calibri" panose="020F0502020204030204" pitchFamily="34" charset="0"/>
                </a:rPr>
                <a:t>Trong tờ quảng cáo trên, những thông tin dưới đây về bộ phim được giới thiệu như thế nào?</a:t>
              </a:r>
            </a:p>
          </p:txBody>
        </p:sp>
      </p:grpSp>
      <p:sp>
        <p:nvSpPr>
          <p:cNvPr id="21" name="Rectangle: Rounded Corners 20"/>
          <p:cNvSpPr/>
          <p:nvPr/>
        </p:nvSpPr>
        <p:spPr>
          <a:xfrm>
            <a:off x="5562600" y="250910"/>
            <a:ext cx="5939671" cy="1173185"/>
          </a:xfrm>
          <a:prstGeom prst="roundRect">
            <a:avLst/>
          </a:prstGeom>
          <a:solidFill>
            <a:srgbClr val="FFFFCC"/>
          </a:solidFill>
          <a:ln w="57150">
            <a:solidFill>
              <a:srgbClr val="E36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GB" sz="6000" b="1" dirty="0" err="1">
                <a:solidFill>
                  <a:srgbClr val="E36239"/>
                </a:solidFill>
                <a:latin typeface="Times New Roman" panose="02020603050405020304" pitchFamily="18" charset="0"/>
                <a:cs typeface="Times New Roman" panose="02020603050405020304" pitchFamily="18" charset="0"/>
              </a:rPr>
              <a:t>Đọc</a:t>
            </a:r>
            <a:r>
              <a:rPr lang="en-GB" sz="6000" b="1" dirty="0">
                <a:solidFill>
                  <a:srgbClr val="E36239"/>
                </a:solidFill>
                <a:latin typeface="Times New Roman" panose="02020603050405020304" pitchFamily="18" charset="0"/>
                <a:cs typeface="Times New Roman" panose="02020603050405020304" pitchFamily="18" charset="0"/>
              </a:rPr>
              <a:t> </a:t>
            </a:r>
            <a:r>
              <a:rPr lang="en-GB" sz="6000" b="1" dirty="0" err="1">
                <a:solidFill>
                  <a:srgbClr val="E36239"/>
                </a:solidFill>
                <a:latin typeface="Times New Roman" panose="02020603050405020304" pitchFamily="18" charset="0"/>
                <a:cs typeface="Times New Roman" panose="02020603050405020304" pitchFamily="18" charset="0"/>
              </a:rPr>
              <a:t>thầm</a:t>
            </a:r>
            <a:r>
              <a:rPr lang="en-GB" sz="6000" b="1" dirty="0">
                <a:solidFill>
                  <a:srgbClr val="E36239"/>
                </a:solidFill>
                <a:latin typeface="Times New Roman" panose="02020603050405020304" pitchFamily="18" charset="0"/>
                <a:cs typeface="Times New Roman" panose="02020603050405020304" pitchFamily="18" charset="0"/>
              </a:rPr>
              <a:t> </a:t>
            </a:r>
            <a:r>
              <a:rPr lang="en-GB" sz="6000" b="1" dirty="0" err="1">
                <a:solidFill>
                  <a:srgbClr val="E36239"/>
                </a:solidFill>
                <a:latin typeface="Times New Roman" panose="02020603050405020304" pitchFamily="18" charset="0"/>
                <a:cs typeface="Times New Roman" panose="02020603050405020304" pitchFamily="18" charset="0"/>
              </a:rPr>
              <a:t>đoạn</a:t>
            </a:r>
            <a:r>
              <a:rPr lang="en-GB" sz="6000" b="1" dirty="0">
                <a:solidFill>
                  <a:srgbClr val="E36239"/>
                </a:solidFill>
                <a:latin typeface="Times New Roman" panose="02020603050405020304" pitchFamily="18" charset="0"/>
                <a:cs typeface="Times New Roman" panose="02020603050405020304" pitchFamily="18" charset="0"/>
              </a:rPr>
              <a:t> 1</a:t>
            </a:r>
            <a:endParaRPr lang="vi-VN" sz="6000" b="1" dirty="0">
              <a:solidFill>
                <a:srgbClr val="E36239"/>
              </a:solidFill>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152400" y="4762499"/>
            <a:ext cx="17543780" cy="5419092"/>
            <a:chOff x="138849" y="4049390"/>
            <a:chExt cx="10935520" cy="2424953"/>
          </a:xfrm>
        </p:grpSpPr>
        <p:grpSp>
          <p:nvGrpSpPr>
            <p:cNvPr id="22" name="Group 21"/>
            <p:cNvGrpSpPr/>
            <p:nvPr/>
          </p:nvGrpSpPr>
          <p:grpSpPr>
            <a:xfrm>
              <a:off x="978368" y="4157084"/>
              <a:ext cx="10096001" cy="2108407"/>
              <a:chOff x="978368" y="4157084"/>
              <a:chExt cx="10096001" cy="2108407"/>
            </a:xfrm>
          </p:grpSpPr>
          <p:sp>
            <p:nvSpPr>
              <p:cNvPr id="9" name="Rectangle: Rounded Corners 8"/>
              <p:cNvSpPr/>
              <p:nvPr/>
            </p:nvSpPr>
            <p:spPr>
              <a:xfrm>
                <a:off x="978368" y="4157084"/>
                <a:ext cx="10096001" cy="2108407"/>
              </a:xfrm>
              <a:prstGeom prst="roundRect">
                <a:avLst/>
              </a:prstGeom>
              <a:solidFill>
                <a:srgbClr val="E362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a:solidFill>
                    <a:prstClr val="white"/>
                  </a:solidFill>
                  <a:latin typeface="Arial" panose="020B0604020202020204" pitchFamily="34" charset="0"/>
                </a:endParaRPr>
              </a:p>
            </p:txBody>
          </p:sp>
          <p:sp>
            <p:nvSpPr>
              <p:cNvPr id="12" name="Rectangle: Rounded Corners 11"/>
              <p:cNvSpPr/>
              <p:nvPr/>
            </p:nvSpPr>
            <p:spPr>
              <a:xfrm>
                <a:off x="1146984" y="4253980"/>
                <a:ext cx="9732645" cy="188818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a:solidFill>
                    <a:prstClr val="white"/>
                  </a:solidFill>
                  <a:latin typeface="Arial" panose="020B0604020202020204" pitchFamily="34" charset="0"/>
                </a:endParaRPr>
              </a:p>
            </p:txBody>
          </p:sp>
        </p:grpSp>
        <p:pic>
          <p:nvPicPr>
            <p:cNvPr id="23" name="Picture 22"/>
            <p:cNvPicPr>
              <a:picLocks noChangeAspect="1"/>
            </p:cNvPicPr>
            <p:nvPr/>
          </p:nvPicPr>
          <p:blipFill>
            <a:blip r:embed="rId2"/>
            <a:stretch>
              <a:fillRect/>
            </a:stretch>
          </p:blipFill>
          <p:spPr>
            <a:xfrm>
              <a:off x="138849" y="4049390"/>
              <a:ext cx="1230452" cy="771211"/>
            </a:xfrm>
            <a:prstGeom prst="rect">
              <a:avLst/>
            </a:prstGeom>
          </p:spPr>
        </p:pic>
        <p:sp>
          <p:nvSpPr>
            <p:cNvPr id="25" name="TextBox 24"/>
            <p:cNvSpPr txBox="1"/>
            <p:nvPr/>
          </p:nvSpPr>
          <p:spPr>
            <a:xfrm>
              <a:off x="1326288" y="4288078"/>
              <a:ext cx="9704938" cy="2186265"/>
            </a:xfrm>
            <a:prstGeom prst="rect">
              <a:avLst/>
            </a:prstGeom>
            <a:noFill/>
          </p:spPr>
          <p:txBody>
            <a:bodyPr wrap="square">
              <a:noAutofit/>
            </a:bodyPr>
            <a:lstStyle/>
            <a:p>
              <a:pPr marL="685800" indent="-685800" defTabSz="1371600">
                <a:buFont typeface="Arial" panose="020B0604020202020204" pitchFamily="34" charset="0"/>
                <a:buChar char="•"/>
              </a:pPr>
              <a:r>
                <a:rPr lang="vi-VN" sz="4000" b="1" i="1" dirty="0">
                  <a:solidFill>
                    <a:srgbClr val="E36239"/>
                  </a:solidFill>
                  <a:latin typeface="Calibri" panose="020F0502020204030204" pitchFamily="34" charset="0"/>
                  <a:ea typeface="Calibri" panose="020F0502020204030204" pitchFamily="34" charset="0"/>
                  <a:cs typeface="Calibri" panose="020F0502020204030204" pitchFamily="34" charset="0"/>
                </a:rPr>
                <a:t>Tên phim</a:t>
              </a:r>
              <a:r>
                <a:rPr lang="en-US" altLang="vi-VN" sz="4000" b="1" i="1" dirty="0">
                  <a:solidFill>
                    <a:srgbClr val="E36239"/>
                  </a:solidFill>
                  <a:latin typeface="Calibri" panose="020F0502020204030204" pitchFamily="34" charset="0"/>
                  <a:ea typeface="Calibri" panose="020F0502020204030204" pitchFamily="34" charset="0"/>
                  <a:cs typeface="Calibri" panose="020F0502020204030204" pitchFamily="34" charset="0"/>
                </a:rPr>
                <a:t>: </a:t>
              </a:r>
              <a:r>
                <a:rPr lang="en-US" altLang="vi-VN" sz="4000" b="1" i="1" dirty="0">
                  <a:solidFill>
                    <a:srgbClr val="3366FF"/>
                  </a:solidFill>
                  <a:latin typeface="Calibri" panose="020F0502020204030204" pitchFamily="34" charset="0"/>
                  <a:ea typeface="Calibri" panose="020F0502020204030204" pitchFamily="34" charset="0"/>
                  <a:cs typeface="Calibri" panose="020F0502020204030204" pitchFamily="34" charset="0"/>
                </a:rPr>
                <a:t>“Chú ốc sên bay”</a:t>
              </a:r>
              <a:r>
                <a:rPr lang="vi-VN" sz="4000" b="1" i="1" dirty="0">
                  <a:solidFill>
                    <a:srgbClr val="E36239"/>
                  </a:solidFill>
                  <a:latin typeface="Calibri" panose="020F0502020204030204" pitchFamily="34" charset="0"/>
                  <a:ea typeface="Calibri" panose="020F0502020204030204" pitchFamily="34" charset="0"/>
                  <a:cs typeface="Calibri" panose="020F0502020204030204" pitchFamily="34" charset="0"/>
                </a:rPr>
                <a:t> được in màu cam, đậm, rõ, cỡ chữ to nhất</a:t>
              </a:r>
              <a:r>
                <a:rPr lang="en-US" sz="4000" b="1" i="1" dirty="0">
                  <a:solidFill>
                    <a:srgbClr val="E36239"/>
                  </a:solidFill>
                  <a:latin typeface="Calibri" panose="020F0502020204030204" pitchFamily="34" charset="0"/>
                  <a:ea typeface="Calibri" panose="020F0502020204030204" pitchFamily="34" charset="0"/>
                  <a:cs typeface="Calibri" panose="020F0502020204030204" pitchFamily="34" charset="0"/>
                </a:rPr>
                <a:t>.</a:t>
              </a:r>
            </a:p>
            <a:p>
              <a:pPr marL="685800" indent="-685800" defTabSz="1371600">
                <a:buFont typeface="Arial" panose="020B0604020202020204" pitchFamily="34" charset="0"/>
                <a:buChar char="•"/>
              </a:pPr>
              <a:r>
                <a:rPr lang="en-US" sz="4000" b="1" i="1" dirty="0">
                  <a:solidFill>
                    <a:srgbClr val="E36239"/>
                  </a:solidFill>
                  <a:latin typeface="Calibri" panose="020F0502020204030204" pitchFamily="34" charset="0"/>
                  <a:ea typeface="Calibri" panose="020F0502020204030204" pitchFamily="34" charset="0"/>
                  <a:cs typeface="Calibri" panose="020F0502020204030204" pitchFamily="34" charset="0"/>
                </a:rPr>
                <a:t>T</a:t>
              </a:r>
              <a:r>
                <a:rPr lang="vi-VN" sz="4000" b="1" i="1" dirty="0">
                  <a:solidFill>
                    <a:srgbClr val="E36239"/>
                  </a:solidFill>
                  <a:latin typeface="Calibri" panose="020F0502020204030204" pitchFamily="34" charset="0"/>
                  <a:ea typeface="Calibri" panose="020F0502020204030204" pitchFamily="34" charset="0"/>
                  <a:cs typeface="Calibri" panose="020F0502020204030204" pitchFamily="34" charset="0"/>
                </a:rPr>
                <a:t>hể loại phim</a:t>
              </a:r>
              <a:r>
                <a:rPr lang="en-US" altLang="vi-VN" sz="4000" b="1" i="1" dirty="0">
                  <a:solidFill>
                    <a:srgbClr val="E36239"/>
                  </a:solidFill>
                  <a:latin typeface="Calibri" panose="020F0502020204030204" pitchFamily="34" charset="0"/>
                  <a:ea typeface="Calibri" panose="020F0502020204030204" pitchFamily="34" charset="0"/>
                  <a:cs typeface="Calibri" panose="020F0502020204030204" pitchFamily="34" charset="0"/>
                </a:rPr>
                <a:t>: </a:t>
              </a:r>
              <a:r>
                <a:rPr lang="en-US" altLang="vi-VN" sz="4000" b="1" i="1" dirty="0">
                  <a:solidFill>
                    <a:srgbClr val="3366FF"/>
                  </a:solidFill>
                  <a:latin typeface="Calibri" panose="020F0502020204030204" pitchFamily="34" charset="0"/>
                  <a:ea typeface="Calibri" panose="020F0502020204030204" pitchFamily="34" charset="0"/>
                  <a:cs typeface="Calibri" panose="020F0502020204030204" pitchFamily="34" charset="0"/>
                </a:rPr>
                <a:t>hoạt hình</a:t>
              </a:r>
              <a:r>
                <a:rPr lang="vi-VN" sz="4000" b="1" i="1" dirty="0">
                  <a:solidFill>
                    <a:srgbClr val="3366FF"/>
                  </a:solidFill>
                  <a:latin typeface="Calibri" panose="020F0502020204030204" pitchFamily="34" charset="0"/>
                  <a:ea typeface="Calibri" panose="020F0502020204030204" pitchFamily="34" charset="0"/>
                  <a:cs typeface="Calibri" panose="020F0502020204030204" pitchFamily="34" charset="0"/>
                </a:rPr>
                <a:t> </a:t>
              </a:r>
              <a:r>
                <a:rPr lang="en-US" altLang="vi-VN" sz="4000" b="1" i="1" dirty="0">
                  <a:solidFill>
                    <a:srgbClr val="3366FF"/>
                  </a:solidFill>
                  <a:latin typeface="Calibri" panose="020F0502020204030204" pitchFamily="34" charset="0"/>
                  <a:ea typeface="Calibri" panose="020F0502020204030204" pitchFamily="34" charset="0"/>
                  <a:cs typeface="Calibri" panose="020F0502020204030204" pitchFamily="34" charset="0"/>
                </a:rPr>
                <a:t>3D</a:t>
              </a:r>
              <a:r>
                <a:rPr lang="en-US" altLang="vi-VN" sz="4000" b="1" i="1" dirty="0">
                  <a:solidFill>
                    <a:srgbClr val="00B0F0"/>
                  </a:solidFill>
                  <a:latin typeface="Calibri" panose="020F0502020204030204" pitchFamily="34" charset="0"/>
                  <a:ea typeface="Calibri" panose="020F0502020204030204" pitchFamily="34" charset="0"/>
                  <a:cs typeface="Calibri" panose="020F0502020204030204" pitchFamily="34" charset="0"/>
                </a:rPr>
                <a:t> </a:t>
              </a:r>
              <a:r>
                <a:rPr lang="vi-VN" sz="4000" b="1" i="1" dirty="0">
                  <a:solidFill>
                    <a:srgbClr val="E36239"/>
                  </a:solidFill>
                  <a:latin typeface="Calibri" panose="020F0502020204030204" pitchFamily="34" charset="0"/>
                  <a:ea typeface="Calibri" panose="020F0502020204030204" pitchFamily="34" charset="0"/>
                  <a:cs typeface="Calibri" panose="020F0502020204030204" pitchFamily="34" charset="0"/>
                </a:rPr>
                <a:t>được giới thiệu ngay phần đầu trước tên phim.</a:t>
              </a:r>
              <a:endParaRPr lang="en-US" sz="4000" b="1" i="1" dirty="0">
                <a:solidFill>
                  <a:srgbClr val="E36239"/>
                </a:solidFill>
                <a:latin typeface="Calibri" panose="020F0502020204030204" pitchFamily="34" charset="0"/>
                <a:ea typeface="Calibri" panose="020F0502020204030204" pitchFamily="34" charset="0"/>
                <a:cs typeface="Calibri" panose="020F0502020204030204" pitchFamily="34" charset="0"/>
              </a:endParaRPr>
            </a:p>
            <a:p>
              <a:pPr marL="685800" indent="-685800" defTabSz="1371600">
                <a:buFont typeface="Arial" panose="020B0604020202020204" pitchFamily="34" charset="0"/>
                <a:buChar char="•"/>
              </a:pPr>
              <a:r>
                <a:rPr lang="vi-VN" sz="4000" b="1" i="1" dirty="0">
                  <a:solidFill>
                    <a:srgbClr val="E36239"/>
                  </a:solidFill>
                  <a:latin typeface="Calibri" panose="020F0502020204030204" pitchFamily="34" charset="0"/>
                  <a:ea typeface="Calibri" panose="020F0502020204030204" pitchFamily="34" charset="0"/>
                  <a:cs typeface="Calibri" panose="020F0502020204030204" pitchFamily="34" charset="0"/>
                </a:rPr>
                <a:t>Thời gian, địa điểm khởi chiếu</a:t>
              </a:r>
              <a:r>
                <a:rPr lang="en-US" altLang="vi-VN" sz="4000" b="1" i="1" dirty="0">
                  <a:solidFill>
                    <a:srgbClr val="E36239"/>
                  </a:solidFill>
                  <a:latin typeface="Calibri" panose="020F0502020204030204" pitchFamily="34" charset="0"/>
                  <a:ea typeface="Calibri" panose="020F0502020204030204" pitchFamily="34" charset="0"/>
                  <a:cs typeface="Calibri" panose="020F0502020204030204" pitchFamily="34" charset="0"/>
                </a:rPr>
                <a:t>: </a:t>
              </a:r>
              <a:r>
                <a:rPr lang="en-US" altLang="vi-VN" sz="4000" b="1" i="1" dirty="0">
                  <a:solidFill>
                    <a:srgbClr val="3366FF"/>
                  </a:solidFill>
                  <a:latin typeface="Calibri" panose="020F0502020204030204" pitchFamily="34" charset="0"/>
                  <a:ea typeface="Calibri" panose="020F0502020204030204" pitchFamily="34" charset="0"/>
                  <a:cs typeface="Calibri" panose="020F0502020204030204" pitchFamily="34" charset="0"/>
                </a:rPr>
                <a:t>từ ngày 28.5.2022 tại Trung tâm Chiếu phim Quốc gia</a:t>
              </a:r>
              <a:r>
                <a:rPr lang="vi-VN" sz="4000" b="1" i="1" dirty="0">
                  <a:solidFill>
                    <a:srgbClr val="E36239"/>
                  </a:solidFill>
                  <a:latin typeface="Calibri" panose="020F0502020204030204" pitchFamily="34" charset="0"/>
                  <a:ea typeface="Calibri" panose="020F0502020204030204" pitchFamily="34" charset="0"/>
                  <a:cs typeface="Calibri" panose="020F0502020204030204" pitchFamily="34" charset="0"/>
                </a:rPr>
                <a:t> được in đậm ngay dưới tên phim</a:t>
              </a:r>
              <a:r>
                <a:rPr lang="en-US" altLang="vi-VN" sz="4000" b="1" i="1" dirty="0">
                  <a:solidFill>
                    <a:srgbClr val="E36239"/>
                  </a:solidFill>
                  <a:latin typeface="Calibri" panose="020F0502020204030204" pitchFamily="34" charset="0"/>
                  <a:ea typeface="Calibri" panose="020F0502020204030204" pitchFamily="34" charset="0"/>
                  <a:cs typeface="Calibri" panose="020F0502020204030204" pitchFamily="34" charset="0"/>
                </a:rPr>
                <a:t>.</a:t>
              </a:r>
            </a:p>
          </p:txBody>
        </p:sp>
      </p:grpSp>
      <p:pic>
        <p:nvPicPr>
          <p:cNvPr id="6" name="Picture 5"/>
          <p:cNvPicPr>
            <a:picLocks noChangeAspect="1"/>
          </p:cNvPicPr>
          <p:nvPr/>
        </p:nvPicPr>
        <p:blipFill>
          <a:blip r:embed="rId3"/>
          <a:stretch>
            <a:fillRect/>
          </a:stretch>
        </p:blipFill>
        <p:spPr>
          <a:xfrm>
            <a:off x="2667000" y="3771900"/>
            <a:ext cx="13755872" cy="109537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Aptos" panose="02110004020202020204"/>
            </a:endParaRPr>
          </a:p>
        </p:txBody>
      </p:sp>
      <p:grpSp>
        <p:nvGrpSpPr>
          <p:cNvPr id="24" name="Group 23"/>
          <p:cNvGrpSpPr/>
          <p:nvPr/>
        </p:nvGrpSpPr>
        <p:grpSpPr>
          <a:xfrm>
            <a:off x="2212541" y="880761"/>
            <a:ext cx="14318367" cy="8980425"/>
            <a:chOff x="2092069" y="769479"/>
            <a:chExt cx="8487540" cy="5323353"/>
          </a:xfrm>
        </p:grpSpPr>
        <p:sp>
          <p:nvSpPr>
            <p:cNvPr id="23" name="Freeform 7"/>
            <p:cNvSpPr/>
            <p:nvPr/>
          </p:nvSpPr>
          <p:spPr>
            <a:xfrm>
              <a:off x="8275797" y="769479"/>
              <a:ext cx="1985708" cy="2622840"/>
            </a:xfrm>
            <a:custGeom>
              <a:avLst/>
              <a:gdLst/>
              <a:ahLst/>
              <a:cxnLst/>
              <a:rect l="l" t="t" r="r" b="b"/>
              <a:pathLst>
                <a:path w="1985708" h="2622840">
                  <a:moveTo>
                    <a:pt x="0" y="0"/>
                  </a:moveTo>
                  <a:lnTo>
                    <a:pt x="1985708" y="0"/>
                  </a:lnTo>
                  <a:lnTo>
                    <a:pt x="1985708" y="2622840"/>
                  </a:lnTo>
                  <a:lnTo>
                    <a:pt x="0" y="2622840"/>
                  </a:lnTo>
                  <a:lnTo>
                    <a:pt x="0" y="0"/>
                  </a:lnTo>
                  <a:close/>
                </a:path>
              </a:pathLst>
            </a:custGeom>
            <a:blipFill>
              <a:blip r:embed="rId2"/>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grpSp>
          <p:nvGrpSpPr>
            <p:cNvPr id="22" name="Group 21"/>
            <p:cNvGrpSpPr/>
            <p:nvPr/>
          </p:nvGrpSpPr>
          <p:grpSpPr>
            <a:xfrm>
              <a:off x="2092069" y="2256053"/>
              <a:ext cx="8487540" cy="3836779"/>
              <a:chOff x="2092069" y="2256053"/>
              <a:chExt cx="8487540" cy="3836779"/>
            </a:xfrm>
          </p:grpSpPr>
          <p:grpSp>
            <p:nvGrpSpPr>
              <p:cNvPr id="10" name="Group 9"/>
              <p:cNvGrpSpPr/>
              <p:nvPr/>
            </p:nvGrpSpPr>
            <p:grpSpPr>
              <a:xfrm>
                <a:off x="2092069" y="2256053"/>
                <a:ext cx="8487540" cy="3836779"/>
                <a:chOff x="2305778" y="2256053"/>
                <a:chExt cx="8273830" cy="3836779"/>
              </a:xfrm>
            </p:grpSpPr>
            <p:sp>
              <p:nvSpPr>
                <p:cNvPr id="6" name="Rectangle: Diagonal Corners Rounded 5"/>
                <p:cNvSpPr/>
                <p:nvPr/>
              </p:nvSpPr>
              <p:spPr>
                <a:xfrm>
                  <a:off x="2551176" y="2256053"/>
                  <a:ext cx="8028432" cy="3836779"/>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1" fmla="*/ 974679 w 7726680"/>
                    <a:gd name="connsiteY0-2" fmla="*/ 100584 h 3708305"/>
                    <a:gd name="connsiteX1-3" fmla="*/ 7726680 w 7726680"/>
                    <a:gd name="connsiteY1-4" fmla="*/ 0 h 3708305"/>
                    <a:gd name="connsiteX2-5" fmla="*/ 7726680 w 7726680"/>
                    <a:gd name="connsiteY2-6" fmla="*/ 0 h 3708305"/>
                    <a:gd name="connsiteX3-7" fmla="*/ 7726680 w 7726680"/>
                    <a:gd name="connsiteY3-8" fmla="*/ 3090242 h 3708305"/>
                    <a:gd name="connsiteX4-9" fmla="*/ 7108617 w 7726680"/>
                    <a:gd name="connsiteY4-10" fmla="*/ 3708305 h 3708305"/>
                    <a:gd name="connsiteX5-11" fmla="*/ 0 w 7726680"/>
                    <a:gd name="connsiteY5-12" fmla="*/ 3708305 h 3708305"/>
                    <a:gd name="connsiteX6-13" fmla="*/ 0 w 7726680"/>
                    <a:gd name="connsiteY6-14" fmla="*/ 3708305 h 3708305"/>
                    <a:gd name="connsiteX7-15" fmla="*/ 0 w 7726680"/>
                    <a:gd name="connsiteY7-16" fmla="*/ 618063 h 3708305"/>
                    <a:gd name="connsiteX8-17" fmla="*/ 974679 w 7726680"/>
                    <a:gd name="connsiteY8-18" fmla="*/ 100584 h 3708305"/>
                    <a:gd name="connsiteX0-19" fmla="*/ 974679 w 8183880"/>
                    <a:gd name="connsiteY0-20" fmla="*/ 100584 h 3708305"/>
                    <a:gd name="connsiteX1-21" fmla="*/ 7726680 w 8183880"/>
                    <a:gd name="connsiteY1-22" fmla="*/ 0 h 3708305"/>
                    <a:gd name="connsiteX2-23" fmla="*/ 7726680 w 8183880"/>
                    <a:gd name="connsiteY2-24" fmla="*/ 0 h 3708305"/>
                    <a:gd name="connsiteX3-25" fmla="*/ 8183880 w 8183880"/>
                    <a:gd name="connsiteY3-26" fmla="*/ 3172538 h 3708305"/>
                    <a:gd name="connsiteX4-27" fmla="*/ 7108617 w 8183880"/>
                    <a:gd name="connsiteY4-28" fmla="*/ 3708305 h 3708305"/>
                    <a:gd name="connsiteX5-29" fmla="*/ 0 w 8183880"/>
                    <a:gd name="connsiteY5-30" fmla="*/ 3708305 h 3708305"/>
                    <a:gd name="connsiteX6-31" fmla="*/ 0 w 8183880"/>
                    <a:gd name="connsiteY6-32" fmla="*/ 3708305 h 3708305"/>
                    <a:gd name="connsiteX7-33" fmla="*/ 0 w 8183880"/>
                    <a:gd name="connsiteY7-34" fmla="*/ 618063 h 3708305"/>
                    <a:gd name="connsiteX8-35" fmla="*/ 974679 w 8183880"/>
                    <a:gd name="connsiteY8-36" fmla="*/ 100584 h 3708305"/>
                    <a:gd name="connsiteX0-37" fmla="*/ 974679 w 8183880"/>
                    <a:gd name="connsiteY0-38" fmla="*/ 100584 h 3708305"/>
                    <a:gd name="connsiteX1-39" fmla="*/ 7726680 w 8183880"/>
                    <a:gd name="connsiteY1-40" fmla="*/ 0 h 3708305"/>
                    <a:gd name="connsiteX2-41" fmla="*/ 7726680 w 8183880"/>
                    <a:gd name="connsiteY2-42" fmla="*/ 0 h 3708305"/>
                    <a:gd name="connsiteX3-43" fmla="*/ 8183880 w 8183880"/>
                    <a:gd name="connsiteY3-44" fmla="*/ 3172538 h 3708305"/>
                    <a:gd name="connsiteX4-45" fmla="*/ 7017177 w 8183880"/>
                    <a:gd name="connsiteY4-46" fmla="*/ 3487360 h 3708305"/>
                    <a:gd name="connsiteX5-47" fmla="*/ 0 w 8183880"/>
                    <a:gd name="connsiteY5-48" fmla="*/ 3708305 h 3708305"/>
                    <a:gd name="connsiteX6-49" fmla="*/ 0 w 8183880"/>
                    <a:gd name="connsiteY6-50" fmla="*/ 3708305 h 3708305"/>
                    <a:gd name="connsiteX7-51" fmla="*/ 0 w 8183880"/>
                    <a:gd name="connsiteY7-52" fmla="*/ 618063 h 3708305"/>
                    <a:gd name="connsiteX8-53" fmla="*/ 974679 w 8183880"/>
                    <a:gd name="connsiteY8-54" fmla="*/ 100584 h 3708305"/>
                    <a:gd name="connsiteX0-55" fmla="*/ 974679 w 8110728"/>
                    <a:gd name="connsiteY0-56" fmla="*/ 100584 h 3708305"/>
                    <a:gd name="connsiteX1-57" fmla="*/ 7726680 w 8110728"/>
                    <a:gd name="connsiteY1-58" fmla="*/ 0 h 3708305"/>
                    <a:gd name="connsiteX2-59" fmla="*/ 7726680 w 8110728"/>
                    <a:gd name="connsiteY2-60" fmla="*/ 0 h 3708305"/>
                    <a:gd name="connsiteX3-61" fmla="*/ 8110728 w 8110728"/>
                    <a:gd name="connsiteY3-62" fmla="*/ 2651108 h 3708305"/>
                    <a:gd name="connsiteX4-63" fmla="*/ 7017177 w 8110728"/>
                    <a:gd name="connsiteY4-64" fmla="*/ 3487360 h 3708305"/>
                    <a:gd name="connsiteX5-65" fmla="*/ 0 w 8110728"/>
                    <a:gd name="connsiteY5-66" fmla="*/ 3708305 h 3708305"/>
                    <a:gd name="connsiteX6-67" fmla="*/ 0 w 8110728"/>
                    <a:gd name="connsiteY6-68" fmla="*/ 3708305 h 3708305"/>
                    <a:gd name="connsiteX7-69" fmla="*/ 0 w 8110728"/>
                    <a:gd name="connsiteY7-70" fmla="*/ 618063 h 3708305"/>
                    <a:gd name="connsiteX8-71" fmla="*/ 974679 w 8110728"/>
                    <a:gd name="connsiteY8-72" fmla="*/ 100584 h 3708305"/>
                    <a:gd name="connsiteX0-73" fmla="*/ 974679 w 8028432"/>
                    <a:gd name="connsiteY0-74" fmla="*/ 100584 h 3708305"/>
                    <a:gd name="connsiteX1-75" fmla="*/ 7726680 w 8028432"/>
                    <a:gd name="connsiteY1-76" fmla="*/ 0 h 3708305"/>
                    <a:gd name="connsiteX2-77" fmla="*/ 7726680 w 8028432"/>
                    <a:gd name="connsiteY2-78" fmla="*/ 0 h 3708305"/>
                    <a:gd name="connsiteX3-79" fmla="*/ 8028432 w 8028432"/>
                    <a:gd name="connsiteY3-80" fmla="*/ 2942756 h 3708305"/>
                    <a:gd name="connsiteX4-81" fmla="*/ 7017177 w 8028432"/>
                    <a:gd name="connsiteY4-82" fmla="*/ 3487360 h 3708305"/>
                    <a:gd name="connsiteX5-83" fmla="*/ 0 w 8028432"/>
                    <a:gd name="connsiteY5-84" fmla="*/ 3708305 h 3708305"/>
                    <a:gd name="connsiteX6-85" fmla="*/ 0 w 8028432"/>
                    <a:gd name="connsiteY6-86" fmla="*/ 3708305 h 3708305"/>
                    <a:gd name="connsiteX7-87" fmla="*/ 0 w 8028432"/>
                    <a:gd name="connsiteY7-88" fmla="*/ 618063 h 3708305"/>
                    <a:gd name="connsiteX8-89" fmla="*/ 974679 w 8028432"/>
                    <a:gd name="connsiteY8-90" fmla="*/ 100584 h 370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a:solidFill>
                      <a:prstClr val="white"/>
                    </a:solidFill>
                    <a:latin typeface="Arial" panose="020B0604020202020204" pitchFamily="34" charset="0"/>
                  </a:endParaRPr>
                </a:p>
              </p:txBody>
            </p:sp>
            <p:sp>
              <p:nvSpPr>
                <p:cNvPr id="8" name="Rectangle: Diagonal Corners Rounded 5"/>
                <p:cNvSpPr/>
                <p:nvPr/>
              </p:nvSpPr>
              <p:spPr>
                <a:xfrm rot="316516">
                  <a:off x="2305778" y="2475624"/>
                  <a:ext cx="8028432" cy="3480457"/>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1" fmla="*/ 974679 w 7726680"/>
                    <a:gd name="connsiteY0-2" fmla="*/ 100584 h 3708305"/>
                    <a:gd name="connsiteX1-3" fmla="*/ 7726680 w 7726680"/>
                    <a:gd name="connsiteY1-4" fmla="*/ 0 h 3708305"/>
                    <a:gd name="connsiteX2-5" fmla="*/ 7726680 w 7726680"/>
                    <a:gd name="connsiteY2-6" fmla="*/ 0 h 3708305"/>
                    <a:gd name="connsiteX3-7" fmla="*/ 7726680 w 7726680"/>
                    <a:gd name="connsiteY3-8" fmla="*/ 3090242 h 3708305"/>
                    <a:gd name="connsiteX4-9" fmla="*/ 7108617 w 7726680"/>
                    <a:gd name="connsiteY4-10" fmla="*/ 3708305 h 3708305"/>
                    <a:gd name="connsiteX5-11" fmla="*/ 0 w 7726680"/>
                    <a:gd name="connsiteY5-12" fmla="*/ 3708305 h 3708305"/>
                    <a:gd name="connsiteX6-13" fmla="*/ 0 w 7726680"/>
                    <a:gd name="connsiteY6-14" fmla="*/ 3708305 h 3708305"/>
                    <a:gd name="connsiteX7-15" fmla="*/ 0 w 7726680"/>
                    <a:gd name="connsiteY7-16" fmla="*/ 618063 h 3708305"/>
                    <a:gd name="connsiteX8-17" fmla="*/ 974679 w 7726680"/>
                    <a:gd name="connsiteY8-18" fmla="*/ 100584 h 3708305"/>
                    <a:gd name="connsiteX0-19" fmla="*/ 974679 w 8183880"/>
                    <a:gd name="connsiteY0-20" fmla="*/ 100584 h 3708305"/>
                    <a:gd name="connsiteX1-21" fmla="*/ 7726680 w 8183880"/>
                    <a:gd name="connsiteY1-22" fmla="*/ 0 h 3708305"/>
                    <a:gd name="connsiteX2-23" fmla="*/ 7726680 w 8183880"/>
                    <a:gd name="connsiteY2-24" fmla="*/ 0 h 3708305"/>
                    <a:gd name="connsiteX3-25" fmla="*/ 8183880 w 8183880"/>
                    <a:gd name="connsiteY3-26" fmla="*/ 3172538 h 3708305"/>
                    <a:gd name="connsiteX4-27" fmla="*/ 7108617 w 8183880"/>
                    <a:gd name="connsiteY4-28" fmla="*/ 3708305 h 3708305"/>
                    <a:gd name="connsiteX5-29" fmla="*/ 0 w 8183880"/>
                    <a:gd name="connsiteY5-30" fmla="*/ 3708305 h 3708305"/>
                    <a:gd name="connsiteX6-31" fmla="*/ 0 w 8183880"/>
                    <a:gd name="connsiteY6-32" fmla="*/ 3708305 h 3708305"/>
                    <a:gd name="connsiteX7-33" fmla="*/ 0 w 8183880"/>
                    <a:gd name="connsiteY7-34" fmla="*/ 618063 h 3708305"/>
                    <a:gd name="connsiteX8-35" fmla="*/ 974679 w 8183880"/>
                    <a:gd name="connsiteY8-36" fmla="*/ 100584 h 3708305"/>
                    <a:gd name="connsiteX0-37" fmla="*/ 974679 w 8183880"/>
                    <a:gd name="connsiteY0-38" fmla="*/ 100584 h 3708305"/>
                    <a:gd name="connsiteX1-39" fmla="*/ 7726680 w 8183880"/>
                    <a:gd name="connsiteY1-40" fmla="*/ 0 h 3708305"/>
                    <a:gd name="connsiteX2-41" fmla="*/ 7726680 w 8183880"/>
                    <a:gd name="connsiteY2-42" fmla="*/ 0 h 3708305"/>
                    <a:gd name="connsiteX3-43" fmla="*/ 8183880 w 8183880"/>
                    <a:gd name="connsiteY3-44" fmla="*/ 3172538 h 3708305"/>
                    <a:gd name="connsiteX4-45" fmla="*/ 7017177 w 8183880"/>
                    <a:gd name="connsiteY4-46" fmla="*/ 3487360 h 3708305"/>
                    <a:gd name="connsiteX5-47" fmla="*/ 0 w 8183880"/>
                    <a:gd name="connsiteY5-48" fmla="*/ 3708305 h 3708305"/>
                    <a:gd name="connsiteX6-49" fmla="*/ 0 w 8183880"/>
                    <a:gd name="connsiteY6-50" fmla="*/ 3708305 h 3708305"/>
                    <a:gd name="connsiteX7-51" fmla="*/ 0 w 8183880"/>
                    <a:gd name="connsiteY7-52" fmla="*/ 618063 h 3708305"/>
                    <a:gd name="connsiteX8-53" fmla="*/ 974679 w 8183880"/>
                    <a:gd name="connsiteY8-54" fmla="*/ 100584 h 3708305"/>
                    <a:gd name="connsiteX0-55" fmla="*/ 974679 w 8110728"/>
                    <a:gd name="connsiteY0-56" fmla="*/ 100584 h 3708305"/>
                    <a:gd name="connsiteX1-57" fmla="*/ 7726680 w 8110728"/>
                    <a:gd name="connsiteY1-58" fmla="*/ 0 h 3708305"/>
                    <a:gd name="connsiteX2-59" fmla="*/ 7726680 w 8110728"/>
                    <a:gd name="connsiteY2-60" fmla="*/ 0 h 3708305"/>
                    <a:gd name="connsiteX3-61" fmla="*/ 8110728 w 8110728"/>
                    <a:gd name="connsiteY3-62" fmla="*/ 2651108 h 3708305"/>
                    <a:gd name="connsiteX4-63" fmla="*/ 7017177 w 8110728"/>
                    <a:gd name="connsiteY4-64" fmla="*/ 3487360 h 3708305"/>
                    <a:gd name="connsiteX5-65" fmla="*/ 0 w 8110728"/>
                    <a:gd name="connsiteY5-66" fmla="*/ 3708305 h 3708305"/>
                    <a:gd name="connsiteX6-67" fmla="*/ 0 w 8110728"/>
                    <a:gd name="connsiteY6-68" fmla="*/ 3708305 h 3708305"/>
                    <a:gd name="connsiteX7-69" fmla="*/ 0 w 8110728"/>
                    <a:gd name="connsiteY7-70" fmla="*/ 618063 h 3708305"/>
                    <a:gd name="connsiteX8-71" fmla="*/ 974679 w 8110728"/>
                    <a:gd name="connsiteY8-72" fmla="*/ 100584 h 3708305"/>
                    <a:gd name="connsiteX0-73" fmla="*/ 974679 w 8028432"/>
                    <a:gd name="connsiteY0-74" fmla="*/ 100584 h 3708305"/>
                    <a:gd name="connsiteX1-75" fmla="*/ 7726680 w 8028432"/>
                    <a:gd name="connsiteY1-76" fmla="*/ 0 h 3708305"/>
                    <a:gd name="connsiteX2-77" fmla="*/ 7726680 w 8028432"/>
                    <a:gd name="connsiteY2-78" fmla="*/ 0 h 3708305"/>
                    <a:gd name="connsiteX3-79" fmla="*/ 8028432 w 8028432"/>
                    <a:gd name="connsiteY3-80" fmla="*/ 2942756 h 3708305"/>
                    <a:gd name="connsiteX4-81" fmla="*/ 7017177 w 8028432"/>
                    <a:gd name="connsiteY4-82" fmla="*/ 3487360 h 3708305"/>
                    <a:gd name="connsiteX5-83" fmla="*/ 0 w 8028432"/>
                    <a:gd name="connsiteY5-84" fmla="*/ 3708305 h 3708305"/>
                    <a:gd name="connsiteX6-85" fmla="*/ 0 w 8028432"/>
                    <a:gd name="connsiteY6-86" fmla="*/ 3708305 h 3708305"/>
                    <a:gd name="connsiteX7-87" fmla="*/ 0 w 8028432"/>
                    <a:gd name="connsiteY7-88" fmla="*/ 618063 h 3708305"/>
                    <a:gd name="connsiteX8-89" fmla="*/ 974679 w 8028432"/>
                    <a:gd name="connsiteY8-90" fmla="*/ 100584 h 370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FFCC"/>
                </a:solidFill>
                <a:ln w="38100">
                  <a:solidFill>
                    <a:srgbClr val="E3623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dirty="0">
                    <a:solidFill>
                      <a:prstClr val="white"/>
                    </a:solidFill>
                    <a:latin typeface="Arial" panose="020B0604020202020204" pitchFamily="34" charset="0"/>
                  </a:endParaRPr>
                </a:p>
              </p:txBody>
            </p:sp>
          </p:grpSp>
          <p:sp>
            <p:nvSpPr>
              <p:cNvPr id="20" name="TextBox 19"/>
              <p:cNvSpPr txBox="1"/>
              <p:nvPr/>
            </p:nvSpPr>
            <p:spPr>
              <a:xfrm>
                <a:off x="2180783" y="3024911"/>
                <a:ext cx="7859458" cy="1659595"/>
              </a:xfrm>
              <a:prstGeom prst="rect">
                <a:avLst/>
              </a:prstGeom>
              <a:noFill/>
            </p:spPr>
            <p:txBody>
              <a:bodyPr wrap="square">
                <a:spAutoFit/>
              </a:bodyPr>
              <a:lstStyle/>
              <a:p>
                <a:pPr algn="ctr" defTabSz="1371600"/>
                <a:r>
                  <a:rPr lang="en-US" altLang="vi-VN" sz="8800" dirty="0">
                    <a:solidFill>
                      <a:prstClr val="black"/>
                    </a:solidFill>
                    <a:latin typeface="Calibri" panose="020F0502020204030204" pitchFamily="34" charset="0"/>
                    <a:ea typeface="Calibri" panose="020F0502020204030204" pitchFamily="34" charset="0"/>
                    <a:cs typeface="Calibri" panose="020F0502020204030204" pitchFamily="34" charset="0"/>
                  </a:rPr>
                  <a:t>Ý</a:t>
                </a:r>
                <a:r>
                  <a:rPr lang="vi-VN" sz="8800" dirty="0">
                    <a:solidFill>
                      <a:prstClr val="black"/>
                    </a:solidFill>
                    <a:latin typeface="Calibri" panose="020F0502020204030204" pitchFamily="34" charset="0"/>
                    <a:ea typeface="Calibri" panose="020F0502020204030204" pitchFamily="34" charset="0"/>
                    <a:cs typeface="Calibri" panose="020F0502020204030204" pitchFamily="34" charset="0"/>
                  </a:rPr>
                  <a:t> 1: </a:t>
                </a:r>
                <a:r>
                  <a:rPr lang="vi-VN" sz="8800" b="1" dirty="0">
                    <a:solidFill>
                      <a:prstClr val="black"/>
                    </a:solidFill>
                    <a:latin typeface="Calibri" panose="020F0502020204030204" pitchFamily="34" charset="0"/>
                    <a:ea typeface="Calibri" panose="020F0502020204030204" pitchFamily="34" charset="0"/>
                    <a:cs typeface="Calibri" panose="020F0502020204030204" pitchFamily="34" charset="0"/>
                  </a:rPr>
                  <a:t>Giới thiệu sơ lược về bộ phim.</a:t>
                </a:r>
              </a:p>
            </p:txBody>
          </p:sp>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923779" y="3590255"/>
            <a:ext cx="16440395" cy="5507990"/>
          </a:xfrm>
          <a:prstGeom prst="rect">
            <a:avLst/>
          </a:prstGeom>
          <a:noFill/>
        </p:spPr>
        <p:txBody>
          <a:bodyPr wrap="square">
            <a:spAutoFit/>
          </a:bodyPr>
          <a:lstStyle/>
          <a:p>
            <a:pPr marL="571500" indent="-571500" algn="just" defTabSz="1371600">
              <a:buFont typeface="Arial" panose="020B0604020202020204" pitchFamily="34" charset="0"/>
              <a:buChar char="•"/>
            </a:pP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Về nội dung phim: </a:t>
            </a: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Quảng cáo cho em biết nhân vật chính trong phim là một chú ốc sên. Chú ốc sên ấy được một nhà khoa học gắn cho đôi cánh để bay khắp nơi, khám phá thế giới; bộ phim có nhiều tập, mỗi tập dài 10 phút kể một câu chuyện nhỏ trong hành trình của ốc sên... Quảng cáo cũng đưa ra nhận xét về nội dung phim: hấp dẫn, dí dỏm. </a:t>
            </a:r>
          </a:p>
          <a:p>
            <a:pPr marL="571500" indent="-571500" algn="just" defTabSz="1371600">
              <a:buFont typeface="Arial" panose="020B0604020202020204" pitchFamily="34" charset="0"/>
              <a:buChar char="•"/>
            </a:pP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Về kĩ xảo của bộ phim:</a:t>
            </a:r>
            <a:r>
              <a:rPr lang="vi-VN" sz="44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Quảng cáo cho biết bộ phim sử dụng kĩ xảo hoạt hình hiện đại, đó là công nghệ 3D với hình ảnh vô cùng chân thực, bắt mắt, sống động</a:t>
            </a:r>
            <a:r>
              <a:rPr lang="en-US" alt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p:grpSp>
        <p:nvGrpSpPr>
          <p:cNvPr id="6" name="Group 5"/>
          <p:cNvGrpSpPr/>
          <p:nvPr/>
        </p:nvGrpSpPr>
        <p:grpSpPr>
          <a:xfrm>
            <a:off x="1074750" y="1596219"/>
            <a:ext cx="15787116" cy="1791987"/>
            <a:chOff x="813816" y="832104"/>
            <a:chExt cx="10524744" cy="1194658"/>
          </a:xfrm>
        </p:grpSpPr>
        <p:sp>
          <p:nvSpPr>
            <p:cNvPr id="7" name="Rectangle: Rounded Corners 6"/>
            <p:cNvSpPr/>
            <p:nvPr/>
          </p:nvSpPr>
          <p:spPr>
            <a:xfrm>
              <a:off x="813816" y="832104"/>
              <a:ext cx="10524744" cy="923544"/>
            </a:xfrm>
            <a:prstGeom prst="round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400" dirty="0">
                <a:solidFill>
                  <a:prstClr val="white"/>
                </a:solidFill>
                <a:latin typeface="Arial" panose="020B0604020202020204" pitchFamily="34" charset="0"/>
              </a:endParaRPr>
            </a:p>
          </p:txBody>
        </p:sp>
        <p:sp>
          <p:nvSpPr>
            <p:cNvPr id="10" name="Rectangle: Rounded Corners 9"/>
            <p:cNvSpPr/>
            <p:nvPr/>
          </p:nvSpPr>
          <p:spPr>
            <a:xfrm>
              <a:off x="813816" y="996695"/>
              <a:ext cx="10524744" cy="1030067"/>
            </a:xfrm>
            <a:prstGeom prst="roundRect">
              <a:avLst/>
            </a:prstGeom>
            <a:solidFill>
              <a:schemeClr val="bg1"/>
            </a:solidFill>
            <a:ln w="38100">
              <a:solidFill>
                <a:schemeClr val="accent3">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2.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Tờ</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quảng</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cáo</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cho</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biết</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những</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gì</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về</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nội</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dung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và</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kĩ</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xảo</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của</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bộ</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 </a:t>
              </a:r>
              <a:r>
                <a:rPr lang="en-GB" sz="4800" b="1" dirty="0" err="1">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phim</a:t>
              </a:r>
              <a:r>
                <a:rPr lang="en-GB"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rPr>
                <a:t>?</a:t>
              </a:r>
              <a:endParaRPr lang="vi-VN"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4" name="Group 23"/>
          <p:cNvGrpSpPr/>
          <p:nvPr/>
        </p:nvGrpSpPr>
        <p:grpSpPr>
          <a:xfrm>
            <a:off x="2278597" y="880761"/>
            <a:ext cx="14252311" cy="8980425"/>
            <a:chOff x="2131225" y="769479"/>
            <a:chExt cx="8448384" cy="5323353"/>
          </a:xfrm>
        </p:grpSpPr>
        <p:sp>
          <p:nvSpPr>
            <p:cNvPr id="23" name="Freeform 7"/>
            <p:cNvSpPr/>
            <p:nvPr/>
          </p:nvSpPr>
          <p:spPr>
            <a:xfrm>
              <a:off x="8275797" y="769479"/>
              <a:ext cx="1985708" cy="2622840"/>
            </a:xfrm>
            <a:custGeom>
              <a:avLst/>
              <a:gdLst/>
              <a:ahLst/>
              <a:cxnLst/>
              <a:rect l="l" t="t" r="r" b="b"/>
              <a:pathLst>
                <a:path w="1985708" h="2622840">
                  <a:moveTo>
                    <a:pt x="0" y="0"/>
                  </a:moveTo>
                  <a:lnTo>
                    <a:pt x="1985708" y="0"/>
                  </a:lnTo>
                  <a:lnTo>
                    <a:pt x="1985708" y="2622840"/>
                  </a:lnTo>
                  <a:lnTo>
                    <a:pt x="0" y="2622840"/>
                  </a:lnTo>
                  <a:lnTo>
                    <a:pt x="0" y="0"/>
                  </a:lnTo>
                  <a:close/>
                </a:path>
              </a:pathLst>
            </a:custGeom>
            <a:blipFill>
              <a:blip r:embed="rId2"/>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22" name="Group 21"/>
            <p:cNvGrpSpPr/>
            <p:nvPr/>
          </p:nvGrpSpPr>
          <p:grpSpPr>
            <a:xfrm>
              <a:off x="2131225" y="2256053"/>
              <a:ext cx="8448384" cy="3836779"/>
              <a:chOff x="2131225" y="2256053"/>
              <a:chExt cx="8448384" cy="3836779"/>
            </a:xfrm>
          </p:grpSpPr>
          <p:grpSp>
            <p:nvGrpSpPr>
              <p:cNvPr id="10" name="Group 9"/>
              <p:cNvGrpSpPr/>
              <p:nvPr/>
            </p:nvGrpSpPr>
            <p:grpSpPr>
              <a:xfrm>
                <a:off x="2131225" y="2256053"/>
                <a:ext cx="8448384" cy="3836779"/>
                <a:chOff x="2343948" y="2256053"/>
                <a:chExt cx="8235660" cy="3836779"/>
              </a:xfrm>
            </p:grpSpPr>
            <p:sp>
              <p:nvSpPr>
                <p:cNvPr id="6" name="Rectangle: Diagonal Corners Rounded 5"/>
                <p:cNvSpPr/>
                <p:nvPr/>
              </p:nvSpPr>
              <p:spPr>
                <a:xfrm>
                  <a:off x="2551176" y="2256053"/>
                  <a:ext cx="8028432" cy="3836779"/>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1" fmla="*/ 974679 w 7726680"/>
                    <a:gd name="connsiteY0-2" fmla="*/ 100584 h 3708305"/>
                    <a:gd name="connsiteX1-3" fmla="*/ 7726680 w 7726680"/>
                    <a:gd name="connsiteY1-4" fmla="*/ 0 h 3708305"/>
                    <a:gd name="connsiteX2-5" fmla="*/ 7726680 w 7726680"/>
                    <a:gd name="connsiteY2-6" fmla="*/ 0 h 3708305"/>
                    <a:gd name="connsiteX3-7" fmla="*/ 7726680 w 7726680"/>
                    <a:gd name="connsiteY3-8" fmla="*/ 3090242 h 3708305"/>
                    <a:gd name="connsiteX4-9" fmla="*/ 7108617 w 7726680"/>
                    <a:gd name="connsiteY4-10" fmla="*/ 3708305 h 3708305"/>
                    <a:gd name="connsiteX5-11" fmla="*/ 0 w 7726680"/>
                    <a:gd name="connsiteY5-12" fmla="*/ 3708305 h 3708305"/>
                    <a:gd name="connsiteX6-13" fmla="*/ 0 w 7726680"/>
                    <a:gd name="connsiteY6-14" fmla="*/ 3708305 h 3708305"/>
                    <a:gd name="connsiteX7-15" fmla="*/ 0 w 7726680"/>
                    <a:gd name="connsiteY7-16" fmla="*/ 618063 h 3708305"/>
                    <a:gd name="connsiteX8-17" fmla="*/ 974679 w 7726680"/>
                    <a:gd name="connsiteY8-18" fmla="*/ 100584 h 3708305"/>
                    <a:gd name="connsiteX0-19" fmla="*/ 974679 w 8183880"/>
                    <a:gd name="connsiteY0-20" fmla="*/ 100584 h 3708305"/>
                    <a:gd name="connsiteX1-21" fmla="*/ 7726680 w 8183880"/>
                    <a:gd name="connsiteY1-22" fmla="*/ 0 h 3708305"/>
                    <a:gd name="connsiteX2-23" fmla="*/ 7726680 w 8183880"/>
                    <a:gd name="connsiteY2-24" fmla="*/ 0 h 3708305"/>
                    <a:gd name="connsiteX3-25" fmla="*/ 8183880 w 8183880"/>
                    <a:gd name="connsiteY3-26" fmla="*/ 3172538 h 3708305"/>
                    <a:gd name="connsiteX4-27" fmla="*/ 7108617 w 8183880"/>
                    <a:gd name="connsiteY4-28" fmla="*/ 3708305 h 3708305"/>
                    <a:gd name="connsiteX5-29" fmla="*/ 0 w 8183880"/>
                    <a:gd name="connsiteY5-30" fmla="*/ 3708305 h 3708305"/>
                    <a:gd name="connsiteX6-31" fmla="*/ 0 w 8183880"/>
                    <a:gd name="connsiteY6-32" fmla="*/ 3708305 h 3708305"/>
                    <a:gd name="connsiteX7-33" fmla="*/ 0 w 8183880"/>
                    <a:gd name="connsiteY7-34" fmla="*/ 618063 h 3708305"/>
                    <a:gd name="connsiteX8-35" fmla="*/ 974679 w 8183880"/>
                    <a:gd name="connsiteY8-36" fmla="*/ 100584 h 3708305"/>
                    <a:gd name="connsiteX0-37" fmla="*/ 974679 w 8183880"/>
                    <a:gd name="connsiteY0-38" fmla="*/ 100584 h 3708305"/>
                    <a:gd name="connsiteX1-39" fmla="*/ 7726680 w 8183880"/>
                    <a:gd name="connsiteY1-40" fmla="*/ 0 h 3708305"/>
                    <a:gd name="connsiteX2-41" fmla="*/ 7726680 w 8183880"/>
                    <a:gd name="connsiteY2-42" fmla="*/ 0 h 3708305"/>
                    <a:gd name="connsiteX3-43" fmla="*/ 8183880 w 8183880"/>
                    <a:gd name="connsiteY3-44" fmla="*/ 3172538 h 3708305"/>
                    <a:gd name="connsiteX4-45" fmla="*/ 7017177 w 8183880"/>
                    <a:gd name="connsiteY4-46" fmla="*/ 3487360 h 3708305"/>
                    <a:gd name="connsiteX5-47" fmla="*/ 0 w 8183880"/>
                    <a:gd name="connsiteY5-48" fmla="*/ 3708305 h 3708305"/>
                    <a:gd name="connsiteX6-49" fmla="*/ 0 w 8183880"/>
                    <a:gd name="connsiteY6-50" fmla="*/ 3708305 h 3708305"/>
                    <a:gd name="connsiteX7-51" fmla="*/ 0 w 8183880"/>
                    <a:gd name="connsiteY7-52" fmla="*/ 618063 h 3708305"/>
                    <a:gd name="connsiteX8-53" fmla="*/ 974679 w 8183880"/>
                    <a:gd name="connsiteY8-54" fmla="*/ 100584 h 3708305"/>
                    <a:gd name="connsiteX0-55" fmla="*/ 974679 w 8110728"/>
                    <a:gd name="connsiteY0-56" fmla="*/ 100584 h 3708305"/>
                    <a:gd name="connsiteX1-57" fmla="*/ 7726680 w 8110728"/>
                    <a:gd name="connsiteY1-58" fmla="*/ 0 h 3708305"/>
                    <a:gd name="connsiteX2-59" fmla="*/ 7726680 w 8110728"/>
                    <a:gd name="connsiteY2-60" fmla="*/ 0 h 3708305"/>
                    <a:gd name="connsiteX3-61" fmla="*/ 8110728 w 8110728"/>
                    <a:gd name="connsiteY3-62" fmla="*/ 2651108 h 3708305"/>
                    <a:gd name="connsiteX4-63" fmla="*/ 7017177 w 8110728"/>
                    <a:gd name="connsiteY4-64" fmla="*/ 3487360 h 3708305"/>
                    <a:gd name="connsiteX5-65" fmla="*/ 0 w 8110728"/>
                    <a:gd name="connsiteY5-66" fmla="*/ 3708305 h 3708305"/>
                    <a:gd name="connsiteX6-67" fmla="*/ 0 w 8110728"/>
                    <a:gd name="connsiteY6-68" fmla="*/ 3708305 h 3708305"/>
                    <a:gd name="connsiteX7-69" fmla="*/ 0 w 8110728"/>
                    <a:gd name="connsiteY7-70" fmla="*/ 618063 h 3708305"/>
                    <a:gd name="connsiteX8-71" fmla="*/ 974679 w 8110728"/>
                    <a:gd name="connsiteY8-72" fmla="*/ 100584 h 3708305"/>
                    <a:gd name="connsiteX0-73" fmla="*/ 974679 w 8028432"/>
                    <a:gd name="connsiteY0-74" fmla="*/ 100584 h 3708305"/>
                    <a:gd name="connsiteX1-75" fmla="*/ 7726680 w 8028432"/>
                    <a:gd name="connsiteY1-76" fmla="*/ 0 h 3708305"/>
                    <a:gd name="connsiteX2-77" fmla="*/ 7726680 w 8028432"/>
                    <a:gd name="connsiteY2-78" fmla="*/ 0 h 3708305"/>
                    <a:gd name="connsiteX3-79" fmla="*/ 8028432 w 8028432"/>
                    <a:gd name="connsiteY3-80" fmla="*/ 2942756 h 3708305"/>
                    <a:gd name="connsiteX4-81" fmla="*/ 7017177 w 8028432"/>
                    <a:gd name="connsiteY4-82" fmla="*/ 3487360 h 3708305"/>
                    <a:gd name="connsiteX5-83" fmla="*/ 0 w 8028432"/>
                    <a:gd name="connsiteY5-84" fmla="*/ 3708305 h 3708305"/>
                    <a:gd name="connsiteX6-85" fmla="*/ 0 w 8028432"/>
                    <a:gd name="connsiteY6-86" fmla="*/ 3708305 h 3708305"/>
                    <a:gd name="connsiteX7-87" fmla="*/ 0 w 8028432"/>
                    <a:gd name="connsiteY7-88" fmla="*/ 618063 h 3708305"/>
                    <a:gd name="connsiteX8-89" fmla="*/ 974679 w 8028432"/>
                    <a:gd name="connsiteY8-90" fmla="*/ 100584 h 370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Diagonal Corners Rounded 5"/>
                <p:cNvSpPr/>
                <p:nvPr/>
              </p:nvSpPr>
              <p:spPr>
                <a:xfrm rot="316516">
                  <a:off x="2343948" y="2477428"/>
                  <a:ext cx="8028432" cy="2628697"/>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1" fmla="*/ 974679 w 7726680"/>
                    <a:gd name="connsiteY0-2" fmla="*/ 100584 h 3708305"/>
                    <a:gd name="connsiteX1-3" fmla="*/ 7726680 w 7726680"/>
                    <a:gd name="connsiteY1-4" fmla="*/ 0 h 3708305"/>
                    <a:gd name="connsiteX2-5" fmla="*/ 7726680 w 7726680"/>
                    <a:gd name="connsiteY2-6" fmla="*/ 0 h 3708305"/>
                    <a:gd name="connsiteX3-7" fmla="*/ 7726680 w 7726680"/>
                    <a:gd name="connsiteY3-8" fmla="*/ 3090242 h 3708305"/>
                    <a:gd name="connsiteX4-9" fmla="*/ 7108617 w 7726680"/>
                    <a:gd name="connsiteY4-10" fmla="*/ 3708305 h 3708305"/>
                    <a:gd name="connsiteX5-11" fmla="*/ 0 w 7726680"/>
                    <a:gd name="connsiteY5-12" fmla="*/ 3708305 h 3708305"/>
                    <a:gd name="connsiteX6-13" fmla="*/ 0 w 7726680"/>
                    <a:gd name="connsiteY6-14" fmla="*/ 3708305 h 3708305"/>
                    <a:gd name="connsiteX7-15" fmla="*/ 0 w 7726680"/>
                    <a:gd name="connsiteY7-16" fmla="*/ 618063 h 3708305"/>
                    <a:gd name="connsiteX8-17" fmla="*/ 974679 w 7726680"/>
                    <a:gd name="connsiteY8-18" fmla="*/ 100584 h 3708305"/>
                    <a:gd name="connsiteX0-19" fmla="*/ 974679 w 8183880"/>
                    <a:gd name="connsiteY0-20" fmla="*/ 100584 h 3708305"/>
                    <a:gd name="connsiteX1-21" fmla="*/ 7726680 w 8183880"/>
                    <a:gd name="connsiteY1-22" fmla="*/ 0 h 3708305"/>
                    <a:gd name="connsiteX2-23" fmla="*/ 7726680 w 8183880"/>
                    <a:gd name="connsiteY2-24" fmla="*/ 0 h 3708305"/>
                    <a:gd name="connsiteX3-25" fmla="*/ 8183880 w 8183880"/>
                    <a:gd name="connsiteY3-26" fmla="*/ 3172538 h 3708305"/>
                    <a:gd name="connsiteX4-27" fmla="*/ 7108617 w 8183880"/>
                    <a:gd name="connsiteY4-28" fmla="*/ 3708305 h 3708305"/>
                    <a:gd name="connsiteX5-29" fmla="*/ 0 w 8183880"/>
                    <a:gd name="connsiteY5-30" fmla="*/ 3708305 h 3708305"/>
                    <a:gd name="connsiteX6-31" fmla="*/ 0 w 8183880"/>
                    <a:gd name="connsiteY6-32" fmla="*/ 3708305 h 3708305"/>
                    <a:gd name="connsiteX7-33" fmla="*/ 0 w 8183880"/>
                    <a:gd name="connsiteY7-34" fmla="*/ 618063 h 3708305"/>
                    <a:gd name="connsiteX8-35" fmla="*/ 974679 w 8183880"/>
                    <a:gd name="connsiteY8-36" fmla="*/ 100584 h 3708305"/>
                    <a:gd name="connsiteX0-37" fmla="*/ 974679 w 8183880"/>
                    <a:gd name="connsiteY0-38" fmla="*/ 100584 h 3708305"/>
                    <a:gd name="connsiteX1-39" fmla="*/ 7726680 w 8183880"/>
                    <a:gd name="connsiteY1-40" fmla="*/ 0 h 3708305"/>
                    <a:gd name="connsiteX2-41" fmla="*/ 7726680 w 8183880"/>
                    <a:gd name="connsiteY2-42" fmla="*/ 0 h 3708305"/>
                    <a:gd name="connsiteX3-43" fmla="*/ 8183880 w 8183880"/>
                    <a:gd name="connsiteY3-44" fmla="*/ 3172538 h 3708305"/>
                    <a:gd name="connsiteX4-45" fmla="*/ 7017177 w 8183880"/>
                    <a:gd name="connsiteY4-46" fmla="*/ 3487360 h 3708305"/>
                    <a:gd name="connsiteX5-47" fmla="*/ 0 w 8183880"/>
                    <a:gd name="connsiteY5-48" fmla="*/ 3708305 h 3708305"/>
                    <a:gd name="connsiteX6-49" fmla="*/ 0 w 8183880"/>
                    <a:gd name="connsiteY6-50" fmla="*/ 3708305 h 3708305"/>
                    <a:gd name="connsiteX7-51" fmla="*/ 0 w 8183880"/>
                    <a:gd name="connsiteY7-52" fmla="*/ 618063 h 3708305"/>
                    <a:gd name="connsiteX8-53" fmla="*/ 974679 w 8183880"/>
                    <a:gd name="connsiteY8-54" fmla="*/ 100584 h 3708305"/>
                    <a:gd name="connsiteX0-55" fmla="*/ 974679 w 8110728"/>
                    <a:gd name="connsiteY0-56" fmla="*/ 100584 h 3708305"/>
                    <a:gd name="connsiteX1-57" fmla="*/ 7726680 w 8110728"/>
                    <a:gd name="connsiteY1-58" fmla="*/ 0 h 3708305"/>
                    <a:gd name="connsiteX2-59" fmla="*/ 7726680 w 8110728"/>
                    <a:gd name="connsiteY2-60" fmla="*/ 0 h 3708305"/>
                    <a:gd name="connsiteX3-61" fmla="*/ 8110728 w 8110728"/>
                    <a:gd name="connsiteY3-62" fmla="*/ 2651108 h 3708305"/>
                    <a:gd name="connsiteX4-63" fmla="*/ 7017177 w 8110728"/>
                    <a:gd name="connsiteY4-64" fmla="*/ 3487360 h 3708305"/>
                    <a:gd name="connsiteX5-65" fmla="*/ 0 w 8110728"/>
                    <a:gd name="connsiteY5-66" fmla="*/ 3708305 h 3708305"/>
                    <a:gd name="connsiteX6-67" fmla="*/ 0 w 8110728"/>
                    <a:gd name="connsiteY6-68" fmla="*/ 3708305 h 3708305"/>
                    <a:gd name="connsiteX7-69" fmla="*/ 0 w 8110728"/>
                    <a:gd name="connsiteY7-70" fmla="*/ 618063 h 3708305"/>
                    <a:gd name="connsiteX8-71" fmla="*/ 974679 w 8110728"/>
                    <a:gd name="connsiteY8-72" fmla="*/ 100584 h 3708305"/>
                    <a:gd name="connsiteX0-73" fmla="*/ 974679 w 8028432"/>
                    <a:gd name="connsiteY0-74" fmla="*/ 100584 h 3708305"/>
                    <a:gd name="connsiteX1-75" fmla="*/ 7726680 w 8028432"/>
                    <a:gd name="connsiteY1-76" fmla="*/ 0 h 3708305"/>
                    <a:gd name="connsiteX2-77" fmla="*/ 7726680 w 8028432"/>
                    <a:gd name="connsiteY2-78" fmla="*/ 0 h 3708305"/>
                    <a:gd name="connsiteX3-79" fmla="*/ 8028432 w 8028432"/>
                    <a:gd name="connsiteY3-80" fmla="*/ 2942756 h 3708305"/>
                    <a:gd name="connsiteX4-81" fmla="*/ 7017177 w 8028432"/>
                    <a:gd name="connsiteY4-82" fmla="*/ 3487360 h 3708305"/>
                    <a:gd name="connsiteX5-83" fmla="*/ 0 w 8028432"/>
                    <a:gd name="connsiteY5-84" fmla="*/ 3708305 h 3708305"/>
                    <a:gd name="connsiteX6-85" fmla="*/ 0 w 8028432"/>
                    <a:gd name="connsiteY6-86" fmla="*/ 3708305 h 3708305"/>
                    <a:gd name="connsiteX7-87" fmla="*/ 0 w 8028432"/>
                    <a:gd name="connsiteY7-88" fmla="*/ 618063 h 3708305"/>
                    <a:gd name="connsiteX8-89" fmla="*/ 974679 w 8028432"/>
                    <a:gd name="connsiteY8-90" fmla="*/ 100584 h 370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FFCC"/>
                </a:solidFill>
                <a:ln w="38100">
                  <a:solidFill>
                    <a:srgbClr val="E3623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20" name="TextBox 19"/>
              <p:cNvSpPr txBox="1"/>
              <p:nvPr/>
            </p:nvSpPr>
            <p:spPr>
              <a:xfrm>
                <a:off x="2316291" y="3024911"/>
                <a:ext cx="7723949" cy="656790"/>
              </a:xfrm>
              <a:prstGeom prst="rect">
                <a:avLst/>
              </a:prstGeom>
              <a:noFill/>
            </p:spPr>
            <p:txBody>
              <a:bodyPr wrap="square">
                <a:spAutoFit/>
              </a:bodyPr>
              <a:lstStyle/>
              <a:p>
                <a:pPr marL="0" marR="0" lvl="0" indent="0" algn="ctr" defTabSz="1371600" rtl="0" eaLnBrk="1" fontAlgn="auto" latinLnBrk="0" hangingPunct="1">
                  <a:lnSpc>
                    <a:spcPct val="100000"/>
                  </a:lnSpc>
                  <a:spcBef>
                    <a:spcPts val="0"/>
                  </a:spcBef>
                  <a:spcAft>
                    <a:spcPts val="0"/>
                  </a:spcAft>
                  <a:buClrTx/>
                  <a:buSzTx/>
                  <a:buFontTx/>
                  <a:buNone/>
                  <a:defRPr/>
                </a:pPr>
                <a:r>
                  <a:rPr kumimoji="0" lang="en-US" altLang="vi-VN" sz="6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Ý</a:t>
                </a:r>
                <a:r>
                  <a:rPr kumimoji="0" lang="vi-VN" sz="6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vi-VN" sz="6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Giới thiệu nội dung</a:t>
                </a:r>
                <a:r>
                  <a:rPr kumimoji="0" lang="en-US" altLang="vi-VN" sz="6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bộ</a:t>
                </a:r>
                <a:r>
                  <a:rPr kumimoji="0" lang="vi-VN" sz="6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phim.</a:t>
                </a:r>
              </a:p>
            </p:txBody>
          </p:sp>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923777" y="1614727"/>
            <a:ext cx="16754623" cy="1633423"/>
            <a:chOff x="813816" y="832104"/>
            <a:chExt cx="10524744" cy="923544"/>
          </a:xfrm>
        </p:grpSpPr>
        <p:sp>
          <p:nvSpPr>
            <p:cNvPr id="4" name="Rectangle: Rounded Corners 3"/>
            <p:cNvSpPr/>
            <p:nvPr/>
          </p:nvSpPr>
          <p:spPr>
            <a:xfrm>
              <a:off x="813816" y="832104"/>
              <a:ext cx="10524744" cy="923544"/>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400" dirty="0">
                <a:solidFill>
                  <a:prstClr val="white"/>
                </a:solidFill>
                <a:latin typeface="Arial" panose="020B0604020202020204" pitchFamily="34" charset="0"/>
              </a:endParaRPr>
            </a:p>
          </p:txBody>
        </p:sp>
        <p:sp>
          <p:nvSpPr>
            <p:cNvPr id="5" name="Rectangle: Rounded Corners 4"/>
            <p:cNvSpPr/>
            <p:nvPr/>
          </p:nvSpPr>
          <p:spPr>
            <a:xfrm>
              <a:off x="959961" y="877915"/>
              <a:ext cx="10171216" cy="831920"/>
            </a:xfrm>
            <a:prstGeom prst="roundRect">
              <a:avLst/>
            </a:prstGeom>
            <a:solidFill>
              <a:schemeClr val="bg1"/>
            </a:solidFill>
            <a:ln w="38100">
              <a:solidFill>
                <a:schemeClr val="accent4">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r>
                <a:rPr lang="en-US" sz="4800" b="1" dirty="0">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rPr>
                <a:t>3. </a:t>
              </a:r>
              <a:r>
                <a:rPr lang="vi-VN" sz="4800" b="1" dirty="0">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rPr>
                <a:t>Theo em, những từ ngữ nào trong tờ quảng cáo có tác dụng gây ấn tượng, thu hút khán giả?</a:t>
              </a:r>
              <a:endParaRPr lang="vi-VN" sz="4800" b="1" dirty="0">
                <a:solidFill>
                  <a:srgbClr val="196B24">
                    <a:lumMod val="75000"/>
                  </a:srgbClr>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24" name="Group 23"/>
          <p:cNvGrpSpPr/>
          <p:nvPr/>
        </p:nvGrpSpPr>
        <p:grpSpPr>
          <a:xfrm>
            <a:off x="381000" y="3771900"/>
            <a:ext cx="17359869" cy="3964487"/>
            <a:chOff x="178426" y="4750376"/>
            <a:chExt cx="11012441" cy="2642991"/>
          </a:xfrm>
        </p:grpSpPr>
        <p:grpSp>
          <p:nvGrpSpPr>
            <p:cNvPr id="12" name="Group 11"/>
            <p:cNvGrpSpPr/>
            <p:nvPr/>
          </p:nvGrpSpPr>
          <p:grpSpPr>
            <a:xfrm>
              <a:off x="178426" y="4750376"/>
              <a:ext cx="11012441" cy="2642991"/>
              <a:chOff x="280598" y="3985802"/>
              <a:chExt cx="11012441" cy="2642991"/>
            </a:xfrm>
          </p:grpSpPr>
          <p:grpSp>
            <p:nvGrpSpPr>
              <p:cNvPr id="13" name="Group 12"/>
              <p:cNvGrpSpPr/>
              <p:nvPr/>
            </p:nvGrpSpPr>
            <p:grpSpPr>
              <a:xfrm>
                <a:off x="567867" y="4545993"/>
                <a:ext cx="10725172" cy="2082800"/>
                <a:chOff x="567867" y="4545993"/>
                <a:chExt cx="10725172" cy="2082800"/>
              </a:xfrm>
            </p:grpSpPr>
            <p:sp>
              <p:nvSpPr>
                <p:cNvPr id="17" name="Rectangle: Rounded Corners 16"/>
                <p:cNvSpPr/>
                <p:nvPr/>
              </p:nvSpPr>
              <p:spPr>
                <a:xfrm>
                  <a:off x="567867" y="4545993"/>
                  <a:ext cx="10725172" cy="2082800"/>
                </a:xfrm>
                <a:prstGeom prst="roundRect">
                  <a:avLst/>
                </a:prstGeom>
                <a:solidFill>
                  <a:srgbClr val="E362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a:solidFill>
                      <a:prstClr val="white"/>
                    </a:solidFill>
                    <a:latin typeface="Arial" panose="020B0604020202020204" pitchFamily="34" charset="0"/>
                  </a:endParaRPr>
                </a:p>
              </p:txBody>
            </p:sp>
            <p:sp>
              <p:nvSpPr>
                <p:cNvPr id="18" name="Rectangle: Rounded Corners 17"/>
                <p:cNvSpPr/>
                <p:nvPr/>
              </p:nvSpPr>
              <p:spPr>
                <a:xfrm>
                  <a:off x="1093641" y="4850792"/>
                  <a:ext cx="9794318" cy="14732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dirty="0">
                    <a:solidFill>
                      <a:prstClr val="white"/>
                    </a:solidFill>
                    <a:latin typeface="Arial" panose="020B0604020202020204" pitchFamily="34" charset="0"/>
                  </a:endParaRPr>
                </a:p>
              </p:txBody>
            </p:sp>
          </p:grpSp>
          <p:pic>
            <p:nvPicPr>
              <p:cNvPr id="14" name="Picture 13"/>
              <p:cNvPicPr>
                <a:picLocks noChangeAspect="1"/>
              </p:cNvPicPr>
              <p:nvPr/>
            </p:nvPicPr>
            <p:blipFill>
              <a:blip r:embed="rId2"/>
              <a:stretch>
                <a:fillRect/>
              </a:stretch>
            </p:blipFill>
            <p:spPr>
              <a:xfrm>
                <a:off x="280598" y="3985802"/>
                <a:ext cx="874852" cy="771211"/>
              </a:xfrm>
              <a:prstGeom prst="rect">
                <a:avLst/>
              </a:prstGeom>
            </p:spPr>
          </p:pic>
        </p:grpSp>
        <p:sp>
          <p:nvSpPr>
            <p:cNvPr id="23" name="TextBox 22"/>
            <p:cNvSpPr txBox="1"/>
            <p:nvPr/>
          </p:nvSpPr>
          <p:spPr>
            <a:xfrm>
              <a:off x="1164166" y="5740641"/>
              <a:ext cx="9510731" cy="1169551"/>
            </a:xfrm>
            <a:prstGeom prst="rect">
              <a:avLst/>
            </a:prstGeom>
            <a:noFill/>
          </p:spPr>
          <p:txBody>
            <a:bodyPr wrap="square">
              <a:spAutoFit/>
            </a:bodyPr>
            <a:lstStyle/>
            <a:p>
              <a:pPr algn="just" defTabSz="1371600"/>
              <a:r>
                <a:rPr lang="vi-VN" sz="5400" b="1" dirty="0">
                  <a:solidFill>
                    <a:srgbClr val="E36239"/>
                  </a:solidFill>
                  <a:latin typeface="Times New Roman" panose="02020603050405020304" pitchFamily="18" charset="0"/>
                  <a:ea typeface="Calibri" panose="020F0502020204030204" pitchFamily="34" charset="0"/>
                  <a:cs typeface="Times New Roman" panose="02020603050405020304" pitchFamily="18" charset="0"/>
                </a:rPr>
                <a:t>vút bay như tia chớp, đặc sắc, hấp dẫn, dí dỏm, kĩ xảo hoạt hình hiện đại, giá vé đặc biệt ưu đãi,.... </a:t>
              </a:r>
              <a:endParaRPr lang="vi-VN" sz="5400" dirty="0">
                <a:solidFill>
                  <a:srgbClr val="E36239"/>
                </a:solidFill>
                <a:latin typeface="Times New Roman" panose="02020603050405020304" pitchFamily="18" charset="0"/>
                <a:ea typeface="Calibri" panose="020F0502020204030204" pitchFamily="34" charset="0"/>
                <a:cs typeface="Times New Roman" panose="02020603050405020304" pitchFamily="18"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4" name="Group 23"/>
          <p:cNvGrpSpPr/>
          <p:nvPr/>
        </p:nvGrpSpPr>
        <p:grpSpPr>
          <a:xfrm>
            <a:off x="1787864" y="880761"/>
            <a:ext cx="14743044" cy="8980425"/>
            <a:chOff x="1840332" y="769479"/>
            <a:chExt cx="8739277" cy="5323353"/>
          </a:xfrm>
        </p:grpSpPr>
        <p:sp>
          <p:nvSpPr>
            <p:cNvPr id="23" name="Freeform 7"/>
            <p:cNvSpPr/>
            <p:nvPr/>
          </p:nvSpPr>
          <p:spPr>
            <a:xfrm>
              <a:off x="8275797" y="769479"/>
              <a:ext cx="1985708" cy="2622840"/>
            </a:xfrm>
            <a:custGeom>
              <a:avLst/>
              <a:gdLst/>
              <a:ahLst/>
              <a:cxnLst/>
              <a:rect l="l" t="t" r="r" b="b"/>
              <a:pathLst>
                <a:path w="1985708" h="2622840">
                  <a:moveTo>
                    <a:pt x="0" y="0"/>
                  </a:moveTo>
                  <a:lnTo>
                    <a:pt x="1985708" y="0"/>
                  </a:lnTo>
                  <a:lnTo>
                    <a:pt x="1985708" y="2622840"/>
                  </a:lnTo>
                  <a:lnTo>
                    <a:pt x="0" y="2622840"/>
                  </a:lnTo>
                  <a:lnTo>
                    <a:pt x="0" y="0"/>
                  </a:lnTo>
                  <a:close/>
                </a:path>
              </a:pathLst>
            </a:custGeom>
            <a:blipFill>
              <a:blip r:embed="rId2"/>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22" name="Group 21"/>
            <p:cNvGrpSpPr/>
            <p:nvPr/>
          </p:nvGrpSpPr>
          <p:grpSpPr>
            <a:xfrm>
              <a:off x="1840332" y="2256053"/>
              <a:ext cx="8739277" cy="3836779"/>
              <a:chOff x="1840332" y="2256053"/>
              <a:chExt cx="8739277" cy="3836779"/>
            </a:xfrm>
          </p:grpSpPr>
          <p:grpSp>
            <p:nvGrpSpPr>
              <p:cNvPr id="10" name="Group 9"/>
              <p:cNvGrpSpPr/>
              <p:nvPr/>
            </p:nvGrpSpPr>
            <p:grpSpPr>
              <a:xfrm>
                <a:off x="2105841" y="2256053"/>
                <a:ext cx="8473768" cy="3836779"/>
                <a:chOff x="2319203" y="2256053"/>
                <a:chExt cx="8260405" cy="3836779"/>
              </a:xfrm>
            </p:grpSpPr>
            <p:sp>
              <p:nvSpPr>
                <p:cNvPr id="6" name="Rectangle: Diagonal Corners Rounded 5"/>
                <p:cNvSpPr/>
                <p:nvPr/>
              </p:nvSpPr>
              <p:spPr>
                <a:xfrm>
                  <a:off x="2551176" y="2256053"/>
                  <a:ext cx="8028432" cy="3836779"/>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1" fmla="*/ 974679 w 7726680"/>
                    <a:gd name="connsiteY0-2" fmla="*/ 100584 h 3708305"/>
                    <a:gd name="connsiteX1-3" fmla="*/ 7726680 w 7726680"/>
                    <a:gd name="connsiteY1-4" fmla="*/ 0 h 3708305"/>
                    <a:gd name="connsiteX2-5" fmla="*/ 7726680 w 7726680"/>
                    <a:gd name="connsiteY2-6" fmla="*/ 0 h 3708305"/>
                    <a:gd name="connsiteX3-7" fmla="*/ 7726680 w 7726680"/>
                    <a:gd name="connsiteY3-8" fmla="*/ 3090242 h 3708305"/>
                    <a:gd name="connsiteX4-9" fmla="*/ 7108617 w 7726680"/>
                    <a:gd name="connsiteY4-10" fmla="*/ 3708305 h 3708305"/>
                    <a:gd name="connsiteX5-11" fmla="*/ 0 w 7726680"/>
                    <a:gd name="connsiteY5-12" fmla="*/ 3708305 h 3708305"/>
                    <a:gd name="connsiteX6-13" fmla="*/ 0 w 7726680"/>
                    <a:gd name="connsiteY6-14" fmla="*/ 3708305 h 3708305"/>
                    <a:gd name="connsiteX7-15" fmla="*/ 0 w 7726680"/>
                    <a:gd name="connsiteY7-16" fmla="*/ 618063 h 3708305"/>
                    <a:gd name="connsiteX8-17" fmla="*/ 974679 w 7726680"/>
                    <a:gd name="connsiteY8-18" fmla="*/ 100584 h 3708305"/>
                    <a:gd name="connsiteX0-19" fmla="*/ 974679 w 8183880"/>
                    <a:gd name="connsiteY0-20" fmla="*/ 100584 h 3708305"/>
                    <a:gd name="connsiteX1-21" fmla="*/ 7726680 w 8183880"/>
                    <a:gd name="connsiteY1-22" fmla="*/ 0 h 3708305"/>
                    <a:gd name="connsiteX2-23" fmla="*/ 7726680 w 8183880"/>
                    <a:gd name="connsiteY2-24" fmla="*/ 0 h 3708305"/>
                    <a:gd name="connsiteX3-25" fmla="*/ 8183880 w 8183880"/>
                    <a:gd name="connsiteY3-26" fmla="*/ 3172538 h 3708305"/>
                    <a:gd name="connsiteX4-27" fmla="*/ 7108617 w 8183880"/>
                    <a:gd name="connsiteY4-28" fmla="*/ 3708305 h 3708305"/>
                    <a:gd name="connsiteX5-29" fmla="*/ 0 w 8183880"/>
                    <a:gd name="connsiteY5-30" fmla="*/ 3708305 h 3708305"/>
                    <a:gd name="connsiteX6-31" fmla="*/ 0 w 8183880"/>
                    <a:gd name="connsiteY6-32" fmla="*/ 3708305 h 3708305"/>
                    <a:gd name="connsiteX7-33" fmla="*/ 0 w 8183880"/>
                    <a:gd name="connsiteY7-34" fmla="*/ 618063 h 3708305"/>
                    <a:gd name="connsiteX8-35" fmla="*/ 974679 w 8183880"/>
                    <a:gd name="connsiteY8-36" fmla="*/ 100584 h 3708305"/>
                    <a:gd name="connsiteX0-37" fmla="*/ 974679 w 8183880"/>
                    <a:gd name="connsiteY0-38" fmla="*/ 100584 h 3708305"/>
                    <a:gd name="connsiteX1-39" fmla="*/ 7726680 w 8183880"/>
                    <a:gd name="connsiteY1-40" fmla="*/ 0 h 3708305"/>
                    <a:gd name="connsiteX2-41" fmla="*/ 7726680 w 8183880"/>
                    <a:gd name="connsiteY2-42" fmla="*/ 0 h 3708305"/>
                    <a:gd name="connsiteX3-43" fmla="*/ 8183880 w 8183880"/>
                    <a:gd name="connsiteY3-44" fmla="*/ 3172538 h 3708305"/>
                    <a:gd name="connsiteX4-45" fmla="*/ 7017177 w 8183880"/>
                    <a:gd name="connsiteY4-46" fmla="*/ 3487360 h 3708305"/>
                    <a:gd name="connsiteX5-47" fmla="*/ 0 w 8183880"/>
                    <a:gd name="connsiteY5-48" fmla="*/ 3708305 h 3708305"/>
                    <a:gd name="connsiteX6-49" fmla="*/ 0 w 8183880"/>
                    <a:gd name="connsiteY6-50" fmla="*/ 3708305 h 3708305"/>
                    <a:gd name="connsiteX7-51" fmla="*/ 0 w 8183880"/>
                    <a:gd name="connsiteY7-52" fmla="*/ 618063 h 3708305"/>
                    <a:gd name="connsiteX8-53" fmla="*/ 974679 w 8183880"/>
                    <a:gd name="connsiteY8-54" fmla="*/ 100584 h 3708305"/>
                    <a:gd name="connsiteX0-55" fmla="*/ 974679 w 8110728"/>
                    <a:gd name="connsiteY0-56" fmla="*/ 100584 h 3708305"/>
                    <a:gd name="connsiteX1-57" fmla="*/ 7726680 w 8110728"/>
                    <a:gd name="connsiteY1-58" fmla="*/ 0 h 3708305"/>
                    <a:gd name="connsiteX2-59" fmla="*/ 7726680 w 8110728"/>
                    <a:gd name="connsiteY2-60" fmla="*/ 0 h 3708305"/>
                    <a:gd name="connsiteX3-61" fmla="*/ 8110728 w 8110728"/>
                    <a:gd name="connsiteY3-62" fmla="*/ 2651108 h 3708305"/>
                    <a:gd name="connsiteX4-63" fmla="*/ 7017177 w 8110728"/>
                    <a:gd name="connsiteY4-64" fmla="*/ 3487360 h 3708305"/>
                    <a:gd name="connsiteX5-65" fmla="*/ 0 w 8110728"/>
                    <a:gd name="connsiteY5-66" fmla="*/ 3708305 h 3708305"/>
                    <a:gd name="connsiteX6-67" fmla="*/ 0 w 8110728"/>
                    <a:gd name="connsiteY6-68" fmla="*/ 3708305 h 3708305"/>
                    <a:gd name="connsiteX7-69" fmla="*/ 0 w 8110728"/>
                    <a:gd name="connsiteY7-70" fmla="*/ 618063 h 3708305"/>
                    <a:gd name="connsiteX8-71" fmla="*/ 974679 w 8110728"/>
                    <a:gd name="connsiteY8-72" fmla="*/ 100584 h 3708305"/>
                    <a:gd name="connsiteX0-73" fmla="*/ 974679 w 8028432"/>
                    <a:gd name="connsiteY0-74" fmla="*/ 100584 h 3708305"/>
                    <a:gd name="connsiteX1-75" fmla="*/ 7726680 w 8028432"/>
                    <a:gd name="connsiteY1-76" fmla="*/ 0 h 3708305"/>
                    <a:gd name="connsiteX2-77" fmla="*/ 7726680 w 8028432"/>
                    <a:gd name="connsiteY2-78" fmla="*/ 0 h 3708305"/>
                    <a:gd name="connsiteX3-79" fmla="*/ 8028432 w 8028432"/>
                    <a:gd name="connsiteY3-80" fmla="*/ 2942756 h 3708305"/>
                    <a:gd name="connsiteX4-81" fmla="*/ 7017177 w 8028432"/>
                    <a:gd name="connsiteY4-82" fmla="*/ 3487360 h 3708305"/>
                    <a:gd name="connsiteX5-83" fmla="*/ 0 w 8028432"/>
                    <a:gd name="connsiteY5-84" fmla="*/ 3708305 h 3708305"/>
                    <a:gd name="connsiteX6-85" fmla="*/ 0 w 8028432"/>
                    <a:gd name="connsiteY6-86" fmla="*/ 3708305 h 3708305"/>
                    <a:gd name="connsiteX7-87" fmla="*/ 0 w 8028432"/>
                    <a:gd name="connsiteY7-88" fmla="*/ 618063 h 3708305"/>
                    <a:gd name="connsiteX8-89" fmla="*/ 974679 w 8028432"/>
                    <a:gd name="connsiteY8-90" fmla="*/ 100584 h 370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Diagonal Corners Rounded 5"/>
                <p:cNvSpPr/>
                <p:nvPr/>
              </p:nvSpPr>
              <p:spPr>
                <a:xfrm rot="316516">
                  <a:off x="2319203" y="2476259"/>
                  <a:ext cx="8028432" cy="3180892"/>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1" fmla="*/ 974679 w 7726680"/>
                    <a:gd name="connsiteY0-2" fmla="*/ 100584 h 3708305"/>
                    <a:gd name="connsiteX1-3" fmla="*/ 7726680 w 7726680"/>
                    <a:gd name="connsiteY1-4" fmla="*/ 0 h 3708305"/>
                    <a:gd name="connsiteX2-5" fmla="*/ 7726680 w 7726680"/>
                    <a:gd name="connsiteY2-6" fmla="*/ 0 h 3708305"/>
                    <a:gd name="connsiteX3-7" fmla="*/ 7726680 w 7726680"/>
                    <a:gd name="connsiteY3-8" fmla="*/ 3090242 h 3708305"/>
                    <a:gd name="connsiteX4-9" fmla="*/ 7108617 w 7726680"/>
                    <a:gd name="connsiteY4-10" fmla="*/ 3708305 h 3708305"/>
                    <a:gd name="connsiteX5-11" fmla="*/ 0 w 7726680"/>
                    <a:gd name="connsiteY5-12" fmla="*/ 3708305 h 3708305"/>
                    <a:gd name="connsiteX6-13" fmla="*/ 0 w 7726680"/>
                    <a:gd name="connsiteY6-14" fmla="*/ 3708305 h 3708305"/>
                    <a:gd name="connsiteX7-15" fmla="*/ 0 w 7726680"/>
                    <a:gd name="connsiteY7-16" fmla="*/ 618063 h 3708305"/>
                    <a:gd name="connsiteX8-17" fmla="*/ 974679 w 7726680"/>
                    <a:gd name="connsiteY8-18" fmla="*/ 100584 h 3708305"/>
                    <a:gd name="connsiteX0-19" fmla="*/ 974679 w 8183880"/>
                    <a:gd name="connsiteY0-20" fmla="*/ 100584 h 3708305"/>
                    <a:gd name="connsiteX1-21" fmla="*/ 7726680 w 8183880"/>
                    <a:gd name="connsiteY1-22" fmla="*/ 0 h 3708305"/>
                    <a:gd name="connsiteX2-23" fmla="*/ 7726680 w 8183880"/>
                    <a:gd name="connsiteY2-24" fmla="*/ 0 h 3708305"/>
                    <a:gd name="connsiteX3-25" fmla="*/ 8183880 w 8183880"/>
                    <a:gd name="connsiteY3-26" fmla="*/ 3172538 h 3708305"/>
                    <a:gd name="connsiteX4-27" fmla="*/ 7108617 w 8183880"/>
                    <a:gd name="connsiteY4-28" fmla="*/ 3708305 h 3708305"/>
                    <a:gd name="connsiteX5-29" fmla="*/ 0 w 8183880"/>
                    <a:gd name="connsiteY5-30" fmla="*/ 3708305 h 3708305"/>
                    <a:gd name="connsiteX6-31" fmla="*/ 0 w 8183880"/>
                    <a:gd name="connsiteY6-32" fmla="*/ 3708305 h 3708305"/>
                    <a:gd name="connsiteX7-33" fmla="*/ 0 w 8183880"/>
                    <a:gd name="connsiteY7-34" fmla="*/ 618063 h 3708305"/>
                    <a:gd name="connsiteX8-35" fmla="*/ 974679 w 8183880"/>
                    <a:gd name="connsiteY8-36" fmla="*/ 100584 h 3708305"/>
                    <a:gd name="connsiteX0-37" fmla="*/ 974679 w 8183880"/>
                    <a:gd name="connsiteY0-38" fmla="*/ 100584 h 3708305"/>
                    <a:gd name="connsiteX1-39" fmla="*/ 7726680 w 8183880"/>
                    <a:gd name="connsiteY1-40" fmla="*/ 0 h 3708305"/>
                    <a:gd name="connsiteX2-41" fmla="*/ 7726680 w 8183880"/>
                    <a:gd name="connsiteY2-42" fmla="*/ 0 h 3708305"/>
                    <a:gd name="connsiteX3-43" fmla="*/ 8183880 w 8183880"/>
                    <a:gd name="connsiteY3-44" fmla="*/ 3172538 h 3708305"/>
                    <a:gd name="connsiteX4-45" fmla="*/ 7017177 w 8183880"/>
                    <a:gd name="connsiteY4-46" fmla="*/ 3487360 h 3708305"/>
                    <a:gd name="connsiteX5-47" fmla="*/ 0 w 8183880"/>
                    <a:gd name="connsiteY5-48" fmla="*/ 3708305 h 3708305"/>
                    <a:gd name="connsiteX6-49" fmla="*/ 0 w 8183880"/>
                    <a:gd name="connsiteY6-50" fmla="*/ 3708305 h 3708305"/>
                    <a:gd name="connsiteX7-51" fmla="*/ 0 w 8183880"/>
                    <a:gd name="connsiteY7-52" fmla="*/ 618063 h 3708305"/>
                    <a:gd name="connsiteX8-53" fmla="*/ 974679 w 8183880"/>
                    <a:gd name="connsiteY8-54" fmla="*/ 100584 h 3708305"/>
                    <a:gd name="connsiteX0-55" fmla="*/ 974679 w 8110728"/>
                    <a:gd name="connsiteY0-56" fmla="*/ 100584 h 3708305"/>
                    <a:gd name="connsiteX1-57" fmla="*/ 7726680 w 8110728"/>
                    <a:gd name="connsiteY1-58" fmla="*/ 0 h 3708305"/>
                    <a:gd name="connsiteX2-59" fmla="*/ 7726680 w 8110728"/>
                    <a:gd name="connsiteY2-60" fmla="*/ 0 h 3708305"/>
                    <a:gd name="connsiteX3-61" fmla="*/ 8110728 w 8110728"/>
                    <a:gd name="connsiteY3-62" fmla="*/ 2651108 h 3708305"/>
                    <a:gd name="connsiteX4-63" fmla="*/ 7017177 w 8110728"/>
                    <a:gd name="connsiteY4-64" fmla="*/ 3487360 h 3708305"/>
                    <a:gd name="connsiteX5-65" fmla="*/ 0 w 8110728"/>
                    <a:gd name="connsiteY5-66" fmla="*/ 3708305 h 3708305"/>
                    <a:gd name="connsiteX6-67" fmla="*/ 0 w 8110728"/>
                    <a:gd name="connsiteY6-68" fmla="*/ 3708305 h 3708305"/>
                    <a:gd name="connsiteX7-69" fmla="*/ 0 w 8110728"/>
                    <a:gd name="connsiteY7-70" fmla="*/ 618063 h 3708305"/>
                    <a:gd name="connsiteX8-71" fmla="*/ 974679 w 8110728"/>
                    <a:gd name="connsiteY8-72" fmla="*/ 100584 h 3708305"/>
                    <a:gd name="connsiteX0-73" fmla="*/ 974679 w 8028432"/>
                    <a:gd name="connsiteY0-74" fmla="*/ 100584 h 3708305"/>
                    <a:gd name="connsiteX1-75" fmla="*/ 7726680 w 8028432"/>
                    <a:gd name="connsiteY1-76" fmla="*/ 0 h 3708305"/>
                    <a:gd name="connsiteX2-77" fmla="*/ 7726680 w 8028432"/>
                    <a:gd name="connsiteY2-78" fmla="*/ 0 h 3708305"/>
                    <a:gd name="connsiteX3-79" fmla="*/ 8028432 w 8028432"/>
                    <a:gd name="connsiteY3-80" fmla="*/ 2942756 h 3708305"/>
                    <a:gd name="connsiteX4-81" fmla="*/ 7017177 w 8028432"/>
                    <a:gd name="connsiteY4-82" fmla="*/ 3487360 h 3708305"/>
                    <a:gd name="connsiteX5-83" fmla="*/ 0 w 8028432"/>
                    <a:gd name="connsiteY5-84" fmla="*/ 3708305 h 3708305"/>
                    <a:gd name="connsiteX6-85" fmla="*/ 0 w 8028432"/>
                    <a:gd name="connsiteY6-86" fmla="*/ 3708305 h 3708305"/>
                    <a:gd name="connsiteX7-87" fmla="*/ 0 w 8028432"/>
                    <a:gd name="connsiteY7-88" fmla="*/ 618063 h 3708305"/>
                    <a:gd name="connsiteX8-89" fmla="*/ 974679 w 8028432"/>
                    <a:gd name="connsiteY8-90" fmla="*/ 100584 h 370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FFCC"/>
                </a:solidFill>
                <a:ln w="38100">
                  <a:solidFill>
                    <a:srgbClr val="E3623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20" name="TextBox 19"/>
              <p:cNvSpPr txBox="1"/>
              <p:nvPr/>
            </p:nvSpPr>
            <p:spPr>
              <a:xfrm>
                <a:off x="1840332" y="3572384"/>
                <a:ext cx="8470323" cy="602058"/>
              </a:xfrm>
              <a:prstGeom prst="rect">
                <a:avLst/>
              </a:prstGeom>
              <a:noFill/>
            </p:spPr>
            <p:txBody>
              <a:bodyPr wrap="square">
                <a:spAutoFit/>
              </a:bodyPr>
              <a:lstStyle/>
              <a:p>
                <a:pPr marL="0" marR="0" lvl="0" indent="0" algn="ctr" defTabSz="1371600" rtl="0" eaLnBrk="1" fontAlgn="auto" latinLnBrk="0" hangingPunct="1">
                  <a:lnSpc>
                    <a:spcPct val="100000"/>
                  </a:lnSpc>
                  <a:spcBef>
                    <a:spcPts val="0"/>
                  </a:spcBef>
                  <a:spcAft>
                    <a:spcPts val="0"/>
                  </a:spcAft>
                  <a:buClrTx/>
                  <a:buSzTx/>
                  <a:buFontTx/>
                  <a:buNone/>
                  <a:defRPr/>
                </a:pPr>
                <a:r>
                  <a:rPr lang="en-US" sz="6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Ý</a:t>
                </a:r>
                <a:r>
                  <a:rPr kumimoji="0" lang="vi-VN" sz="6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3</a:t>
                </a:r>
                <a:r>
                  <a:rPr kumimoji="0" lang="vi-VN" sz="6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6000" b="1"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Chương trình ưu đãi khi xem</a:t>
                </a:r>
                <a:r>
                  <a:rPr kumimoji="0" lang="en-US" sz="6000" b="1" i="0" u="none" strike="noStrike" kern="1200" cap="none" spc="0" normalizeH="0" noProof="0" dirty="0">
                    <a:ln>
                      <a:noFill/>
                    </a:ln>
                    <a:solidFill>
                      <a:prstClr val="black"/>
                    </a:solidFill>
                    <a:effectLst/>
                    <a:uLnTx/>
                    <a:uFillTx/>
                    <a:latin typeface="+mj-lt"/>
                    <a:ea typeface="Calibri" panose="020F0502020204030204" pitchFamily="34" charset="0"/>
                    <a:cs typeface="Calibri" panose="020F0502020204030204" pitchFamily="34" charset="0"/>
                  </a:rPr>
                  <a:t> </a:t>
                </a:r>
                <a:r>
                  <a:rPr kumimoji="0" lang="vi-VN" sz="6000" b="1"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phim</a:t>
                </a:r>
              </a:p>
            </p:txBody>
          </p:sp>
        </p:grpSp>
      </p:gr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545" y="37465"/>
            <a:ext cx="18261330" cy="10225405"/>
          </a:xfrm>
          <a:prstGeom prst="rect">
            <a:avLst/>
          </a:prstGeom>
        </p:spPr>
      </p:pic>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227582" y="1691715"/>
            <a:ext cx="15787116" cy="1385316"/>
            <a:chOff x="813816" y="832104"/>
            <a:chExt cx="10524744" cy="923544"/>
          </a:xfrm>
        </p:grpSpPr>
        <p:sp>
          <p:nvSpPr>
            <p:cNvPr id="7" name="Rectangle: Rounded Corners 6"/>
            <p:cNvSpPr/>
            <p:nvPr/>
          </p:nvSpPr>
          <p:spPr>
            <a:xfrm>
              <a:off x="813816" y="832104"/>
              <a:ext cx="10524744" cy="923544"/>
            </a:xfrm>
            <a:prstGeom prst="roundRect">
              <a:avLst/>
            </a:prstGeom>
            <a:solidFill>
              <a:srgbClr val="E362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400" dirty="0">
                <a:solidFill>
                  <a:prstClr val="white"/>
                </a:solidFill>
                <a:latin typeface="Arial" panose="020B0604020202020204" pitchFamily="34" charset="0"/>
              </a:endParaRPr>
            </a:p>
          </p:txBody>
        </p:sp>
        <p:sp>
          <p:nvSpPr>
            <p:cNvPr id="9" name="Rectangle: Rounded Corners 8"/>
            <p:cNvSpPr/>
            <p:nvPr/>
          </p:nvSpPr>
          <p:spPr>
            <a:xfrm>
              <a:off x="813816" y="996696"/>
              <a:ext cx="10524744" cy="663399"/>
            </a:xfrm>
            <a:prstGeom prst="roundRect">
              <a:avLst/>
            </a:prstGeom>
            <a:solidFill>
              <a:schemeClr val="bg1"/>
            </a:solidFill>
            <a:ln w="38100">
              <a:solidFill>
                <a:srgbClr val="E3623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4.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Nhận</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xét</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về</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hình</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thức</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trình</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bày</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của</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tờ</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quảng</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cáo</a:t>
              </a:r>
              <a:r>
                <a:rPr lang="en-GB" sz="5400" b="1" dirty="0">
                  <a:solidFill>
                    <a:srgbClr val="E36239"/>
                  </a:solidFill>
                  <a:highlight>
                    <a:srgbClr val="FFFFFF"/>
                  </a:highlight>
                  <a:latin typeface="Calibri" panose="020F0502020204030204" pitchFamily="34" charset="0"/>
                  <a:ea typeface="Calibri" panose="020F0502020204030204" pitchFamily="34" charset="0"/>
                  <a:cs typeface="Calibri" panose="020F0502020204030204" pitchFamily="34" charset="0"/>
                </a:rPr>
                <a:t>.</a:t>
              </a:r>
            </a:p>
          </p:txBody>
        </p:sp>
      </p:grpSp>
      <p:grpSp>
        <p:nvGrpSpPr>
          <p:cNvPr id="19" name="Group 18"/>
          <p:cNvGrpSpPr/>
          <p:nvPr/>
        </p:nvGrpSpPr>
        <p:grpSpPr>
          <a:xfrm>
            <a:off x="838200" y="3390900"/>
            <a:ext cx="15796871" cy="5181600"/>
            <a:chOff x="461928" y="5005767"/>
            <a:chExt cx="10531247" cy="1773108"/>
          </a:xfrm>
        </p:grpSpPr>
        <p:grpSp>
          <p:nvGrpSpPr>
            <p:cNvPr id="24" name="Group 23"/>
            <p:cNvGrpSpPr/>
            <p:nvPr/>
          </p:nvGrpSpPr>
          <p:grpSpPr>
            <a:xfrm>
              <a:off x="461928" y="5005767"/>
              <a:ext cx="10531247" cy="1773108"/>
              <a:chOff x="461928" y="5005767"/>
              <a:chExt cx="10531247" cy="1773108"/>
            </a:xfrm>
          </p:grpSpPr>
          <p:grpSp>
            <p:nvGrpSpPr>
              <p:cNvPr id="12" name="Group 11"/>
              <p:cNvGrpSpPr/>
              <p:nvPr/>
            </p:nvGrpSpPr>
            <p:grpSpPr>
              <a:xfrm>
                <a:off x="461928" y="5005767"/>
                <a:ext cx="10531247" cy="1773108"/>
                <a:chOff x="564100" y="4241193"/>
                <a:chExt cx="10531247" cy="1773108"/>
              </a:xfrm>
            </p:grpSpPr>
            <p:grpSp>
              <p:nvGrpSpPr>
                <p:cNvPr id="13" name="Group 12"/>
                <p:cNvGrpSpPr/>
                <p:nvPr/>
              </p:nvGrpSpPr>
              <p:grpSpPr>
                <a:xfrm>
                  <a:off x="999240" y="4392891"/>
                  <a:ext cx="10096107" cy="1621410"/>
                  <a:chOff x="999240" y="4392891"/>
                  <a:chExt cx="10096107" cy="1621410"/>
                </a:xfrm>
              </p:grpSpPr>
              <p:sp>
                <p:nvSpPr>
                  <p:cNvPr id="17" name="Rectangle: Rounded Corners 16"/>
                  <p:cNvSpPr/>
                  <p:nvPr/>
                </p:nvSpPr>
                <p:spPr>
                  <a:xfrm>
                    <a:off x="999240" y="4392891"/>
                    <a:ext cx="10096107" cy="1621410"/>
                  </a:xfrm>
                  <a:prstGeom prst="roundRect">
                    <a:avLst/>
                  </a:prstGeom>
                  <a:solidFill>
                    <a:srgbClr val="E362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a:solidFill>
                        <a:prstClr val="white"/>
                      </a:solidFill>
                      <a:latin typeface="Arial" panose="020B0604020202020204" pitchFamily="34" charset="0"/>
                    </a:endParaRPr>
                  </a:p>
                </p:txBody>
              </p:sp>
              <p:sp>
                <p:nvSpPr>
                  <p:cNvPr id="18" name="Rectangle: Rounded Corners 17"/>
                  <p:cNvSpPr/>
                  <p:nvPr/>
                </p:nvSpPr>
                <p:spPr>
                  <a:xfrm>
                    <a:off x="1155450" y="4531161"/>
                    <a:ext cx="9732509" cy="13323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a:solidFill>
                        <a:prstClr val="white"/>
                      </a:solidFill>
                      <a:latin typeface="Arial" panose="020B0604020202020204" pitchFamily="34" charset="0"/>
                    </a:endParaRPr>
                  </a:p>
                </p:txBody>
              </p:sp>
            </p:grpSp>
            <p:pic>
              <p:nvPicPr>
                <p:cNvPr id="14" name="Picture 13"/>
                <p:cNvPicPr>
                  <a:picLocks noChangeAspect="1"/>
                </p:cNvPicPr>
                <p:nvPr/>
              </p:nvPicPr>
              <p:blipFill>
                <a:blip r:embed="rId2"/>
                <a:stretch>
                  <a:fillRect/>
                </a:stretch>
              </p:blipFill>
              <p:spPr>
                <a:xfrm>
                  <a:off x="564100" y="4241193"/>
                  <a:ext cx="1027252" cy="771211"/>
                </a:xfrm>
                <a:prstGeom prst="rect">
                  <a:avLst/>
                </a:prstGeom>
              </p:spPr>
            </p:pic>
          </p:grpSp>
          <p:sp>
            <p:nvSpPr>
              <p:cNvPr id="23" name="TextBox 22"/>
              <p:cNvSpPr txBox="1"/>
              <p:nvPr/>
            </p:nvSpPr>
            <p:spPr>
              <a:xfrm>
                <a:off x="1406213" y="5404060"/>
                <a:ext cx="9535784" cy="615553"/>
              </a:xfrm>
              <a:prstGeom prst="rect">
                <a:avLst/>
              </a:prstGeom>
              <a:noFill/>
            </p:spPr>
            <p:txBody>
              <a:bodyPr wrap="square">
                <a:spAutoFit/>
              </a:bodyPr>
              <a:lstStyle/>
              <a:p>
                <a:pPr defTabSz="1371600"/>
                <a:endParaRPr lang="vi-VN" sz="5400" dirty="0">
                  <a:solidFill>
                    <a:srgbClr val="E36239"/>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5" name="TextBox 14"/>
            <p:cNvSpPr txBox="1"/>
            <p:nvPr/>
          </p:nvSpPr>
          <p:spPr>
            <a:xfrm>
              <a:off x="1376328" y="5318668"/>
              <a:ext cx="9381098" cy="1295424"/>
            </a:xfrm>
            <a:prstGeom prst="rect">
              <a:avLst/>
            </a:prstGeom>
            <a:noFill/>
          </p:spPr>
          <p:txBody>
            <a:bodyPr wrap="square">
              <a:spAutoFit/>
            </a:bodyPr>
            <a:lstStyle/>
            <a:p>
              <a:pPr algn="just" defTabSz="1371600"/>
              <a:r>
                <a:rPr lang="vi-VN" sz="4800" b="1" i="1" dirty="0">
                  <a:solidFill>
                    <a:srgbClr val="E36239"/>
                  </a:solidFill>
                  <a:latin typeface="Calibri" panose="020F0502020204030204" pitchFamily="34" charset="0"/>
                  <a:ea typeface="Calibri" panose="020F0502020204030204" pitchFamily="34" charset="0"/>
                  <a:cs typeface="Calibri" panose="020F0502020204030204" pitchFamily="34" charset="0"/>
                </a:rPr>
                <a:t>Tờ quảng cáo có hình thức trình bày rất đặc sắc, có hình ảnh minh hoạt chú ốc sên bay rất thú vị và màu sắc bắt mắt. Ngoài ra, tờ quảng cáo in đậm những từ ngữ gây ấn tượng, giúp thu hút khán giả ngay từ cái nhìn đầu tiên. </a:t>
              </a:r>
              <a:endParaRPr lang="vi-VN" sz="4800" i="1" dirty="0">
                <a:solidFill>
                  <a:srgbClr val="E36239"/>
                </a:solidFill>
                <a:latin typeface="Calibri" panose="020F0502020204030204" pitchFamily="34" charset="0"/>
                <a:ea typeface="Calibri" panose="020F0502020204030204" pitchFamily="34" charset="0"/>
                <a:cs typeface="Calibri" panose="020F0502020204030204"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700">
              <a:solidFill>
                <a:prstClr val="white"/>
              </a:solidFill>
              <a:latin typeface="Aptos" panose="02110004020202020204"/>
            </a:endParaRPr>
          </a:p>
        </p:txBody>
      </p:sp>
      <p:sp>
        <p:nvSpPr>
          <p:cNvPr id="2" name="Rectangle: Rounded Corners 1"/>
          <p:cNvSpPr/>
          <p:nvPr/>
        </p:nvSpPr>
        <p:spPr>
          <a:xfrm>
            <a:off x="822598" y="571493"/>
            <a:ext cx="15821901" cy="6172200"/>
          </a:xfrm>
          <a:prstGeom prst="roundRect">
            <a:avLst>
              <a:gd name="adj" fmla="val 50000"/>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a:solidFill>
                <a:prstClr val="white"/>
              </a:solidFill>
              <a:latin typeface="Arial" panose="020B0604020202020204" pitchFamily="34" charset="0"/>
            </a:endParaRPr>
          </a:p>
        </p:txBody>
      </p:sp>
      <p:sp>
        <p:nvSpPr>
          <p:cNvPr id="5" name="TextBox 4"/>
          <p:cNvSpPr txBox="1"/>
          <p:nvPr/>
        </p:nvSpPr>
        <p:spPr>
          <a:xfrm>
            <a:off x="1340037" y="2640714"/>
            <a:ext cx="14787019" cy="2862322"/>
          </a:xfrm>
          <a:prstGeom prst="rect">
            <a:avLst/>
          </a:prstGeom>
          <a:noFill/>
        </p:spPr>
        <p:txBody>
          <a:bodyPr wrap="square">
            <a:spAutoFit/>
          </a:bodyPr>
          <a:lstStyle/>
          <a:p>
            <a:pPr algn="just" defTabSz="1371600"/>
            <a:r>
              <a:rPr lang="en-US" sz="6000" i="1" dirty="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6000" i="1" dirty="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Quảng cáo là một phần giới thiệu quan trọng</a:t>
            </a:r>
            <a:r>
              <a:rPr lang="en-US" sz="6000" i="1" dirty="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a:t>
            </a:r>
            <a:r>
              <a:rPr lang="vi-VN" sz="6000" i="1" dirty="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 hấp dẫn</a:t>
            </a:r>
            <a:r>
              <a:rPr lang="en-US" sz="6000" i="1" dirty="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6000" i="1" dirty="0" err="1">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với</a:t>
            </a:r>
            <a:r>
              <a:rPr lang="vi-VN" sz="6000" i="1" dirty="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6000" i="1" dirty="0" err="1">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màu</a:t>
            </a:r>
            <a:r>
              <a:rPr lang="en-US" sz="6000" i="1" dirty="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6000" i="1" dirty="0" err="1">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sắc</a:t>
            </a:r>
            <a:r>
              <a:rPr lang="vi-VN" sz="6000" i="1" dirty="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 hình ảnh</a:t>
            </a:r>
            <a:r>
              <a:rPr lang="en-US" sz="6000" i="1" dirty="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6000" i="1" dirty="0" err="1">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được</a:t>
            </a:r>
            <a:r>
              <a:rPr lang="en-US" sz="6000" i="1" dirty="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6000" i="1" dirty="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thiết kế </a:t>
            </a:r>
            <a:r>
              <a:rPr lang="en-US" sz="6000" i="1" dirty="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6000" i="1" dirty="0">
                <a:ln>
                  <a:solidFill>
                    <a:sysClr val="windowText" lastClr="000000"/>
                  </a:solidFill>
                </a:ln>
                <a:solidFill>
                  <a:prstClr val="black"/>
                </a:solidFill>
                <a:latin typeface="Calibri" panose="020F0502020204030204" pitchFamily="34" charset="0"/>
                <a:ea typeface="Calibri" panose="020F0502020204030204" pitchFamily="34" charset="0"/>
                <a:cs typeface="Calibri" panose="020F0502020204030204" pitchFamily="34" charset="0"/>
              </a:rPr>
              <a:t>thu hút người xem chú ý đến bộ phim.</a:t>
            </a:r>
          </a:p>
        </p:txBody>
      </p:sp>
      <p:pic>
        <p:nvPicPr>
          <p:cNvPr id="6" name="Picture 5"/>
          <p:cNvPicPr>
            <a:picLocks noChangeAspect="1"/>
          </p:cNvPicPr>
          <p:nvPr/>
        </p:nvPicPr>
        <p:blipFill>
          <a:blip r:embed="rId2"/>
          <a:stretch>
            <a:fillRect/>
          </a:stretch>
        </p:blipFill>
        <p:spPr>
          <a:xfrm>
            <a:off x="3502726" y="543516"/>
            <a:ext cx="10461643" cy="2420322"/>
          </a:xfrm>
          <a:prstGeom prst="rect">
            <a:avLst/>
          </a:prstGeom>
        </p:spPr>
      </p:pic>
      <p:sp>
        <p:nvSpPr>
          <p:cNvPr id="8" name="Freeform 2"/>
          <p:cNvSpPr/>
          <p:nvPr/>
        </p:nvSpPr>
        <p:spPr>
          <a:xfrm>
            <a:off x="12344400" y="6537960"/>
            <a:ext cx="4953000" cy="3771900"/>
          </a:xfrm>
          <a:custGeom>
            <a:avLst/>
            <a:gdLst/>
            <a:ahLst/>
            <a:cxnLst/>
            <a:rect l="l" t="t" r="r" b="b"/>
            <a:pathLst>
              <a:path w="5646381" h="4114800">
                <a:moveTo>
                  <a:pt x="0" y="0"/>
                </a:moveTo>
                <a:lnTo>
                  <a:pt x="5646380" y="0"/>
                </a:lnTo>
                <a:lnTo>
                  <a:pt x="564638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9" name="Picture 8" descr="A round pink label with white text and a black background&#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87400" y="7124700"/>
            <a:ext cx="2228552" cy="2228552"/>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700">
              <a:solidFill>
                <a:prstClr val="white"/>
              </a:solidFill>
              <a:latin typeface="Aptos" panose="02110004020202020204"/>
            </a:endParaRPr>
          </a:p>
        </p:txBody>
      </p:sp>
      <p:sp>
        <p:nvSpPr>
          <p:cNvPr id="2" name="Rectangle: Rounded Corners 1"/>
          <p:cNvSpPr/>
          <p:nvPr/>
        </p:nvSpPr>
        <p:spPr>
          <a:xfrm>
            <a:off x="2812928" y="749432"/>
            <a:ext cx="15129030" cy="8127868"/>
          </a:xfrm>
          <a:custGeom>
            <a:avLst/>
            <a:gdLst>
              <a:gd name="connsiteX0" fmla="*/ 0 w 11384280"/>
              <a:gd name="connsiteY0" fmla="*/ 1024148 h 6144768"/>
              <a:gd name="connsiteX1" fmla="*/ 1024148 w 11384280"/>
              <a:gd name="connsiteY1" fmla="*/ 0 h 6144768"/>
              <a:gd name="connsiteX2" fmla="*/ 10360132 w 11384280"/>
              <a:gd name="connsiteY2" fmla="*/ 0 h 6144768"/>
              <a:gd name="connsiteX3" fmla="*/ 11384280 w 11384280"/>
              <a:gd name="connsiteY3" fmla="*/ 1024148 h 6144768"/>
              <a:gd name="connsiteX4" fmla="*/ 11384280 w 11384280"/>
              <a:gd name="connsiteY4" fmla="*/ 5120620 h 6144768"/>
              <a:gd name="connsiteX5" fmla="*/ 10360132 w 11384280"/>
              <a:gd name="connsiteY5" fmla="*/ 6144768 h 6144768"/>
              <a:gd name="connsiteX6" fmla="*/ 1024148 w 11384280"/>
              <a:gd name="connsiteY6" fmla="*/ 6144768 h 6144768"/>
              <a:gd name="connsiteX7" fmla="*/ 0 w 11384280"/>
              <a:gd name="connsiteY7" fmla="*/ 5120620 h 6144768"/>
              <a:gd name="connsiteX8" fmla="*/ 0 w 11384280"/>
              <a:gd name="connsiteY8" fmla="*/ 1024148 h 6144768"/>
              <a:gd name="connsiteX0-1" fmla="*/ 0 w 11384280"/>
              <a:gd name="connsiteY0-2" fmla="*/ 1042436 h 6163056"/>
              <a:gd name="connsiteX1-3" fmla="*/ 822980 w 11384280"/>
              <a:gd name="connsiteY1-4" fmla="*/ 0 h 6163056"/>
              <a:gd name="connsiteX2-5" fmla="*/ 10360132 w 11384280"/>
              <a:gd name="connsiteY2-6" fmla="*/ 18288 h 6163056"/>
              <a:gd name="connsiteX3-7" fmla="*/ 11384280 w 11384280"/>
              <a:gd name="connsiteY3-8" fmla="*/ 1042436 h 6163056"/>
              <a:gd name="connsiteX4-9" fmla="*/ 11384280 w 11384280"/>
              <a:gd name="connsiteY4-10" fmla="*/ 5138908 h 6163056"/>
              <a:gd name="connsiteX5-11" fmla="*/ 10360132 w 11384280"/>
              <a:gd name="connsiteY5-12" fmla="*/ 6163056 h 6163056"/>
              <a:gd name="connsiteX6-13" fmla="*/ 1024148 w 11384280"/>
              <a:gd name="connsiteY6-14" fmla="*/ 6163056 h 6163056"/>
              <a:gd name="connsiteX7-15" fmla="*/ 0 w 11384280"/>
              <a:gd name="connsiteY7-16" fmla="*/ 5138908 h 6163056"/>
              <a:gd name="connsiteX8-17" fmla="*/ 0 w 11384280"/>
              <a:gd name="connsiteY8-18" fmla="*/ 1042436 h 6163056"/>
              <a:gd name="connsiteX0-19" fmla="*/ 0 w 11594592"/>
              <a:gd name="connsiteY0-20" fmla="*/ 1042436 h 6163056"/>
              <a:gd name="connsiteX1-21" fmla="*/ 822980 w 11594592"/>
              <a:gd name="connsiteY1-22" fmla="*/ 0 h 6163056"/>
              <a:gd name="connsiteX2-23" fmla="*/ 10360132 w 11594592"/>
              <a:gd name="connsiteY2-24" fmla="*/ 18288 h 6163056"/>
              <a:gd name="connsiteX3-25" fmla="*/ 11594592 w 11594592"/>
              <a:gd name="connsiteY3-26" fmla="*/ 1079012 h 6163056"/>
              <a:gd name="connsiteX4-27" fmla="*/ 11384280 w 11594592"/>
              <a:gd name="connsiteY4-28" fmla="*/ 5138908 h 6163056"/>
              <a:gd name="connsiteX5-29" fmla="*/ 10360132 w 11594592"/>
              <a:gd name="connsiteY5-30" fmla="*/ 6163056 h 6163056"/>
              <a:gd name="connsiteX6-31" fmla="*/ 1024148 w 11594592"/>
              <a:gd name="connsiteY6-32" fmla="*/ 6163056 h 6163056"/>
              <a:gd name="connsiteX7-33" fmla="*/ 0 w 11594592"/>
              <a:gd name="connsiteY7-34" fmla="*/ 5138908 h 6163056"/>
              <a:gd name="connsiteX8-35" fmla="*/ 0 w 11594592"/>
              <a:gd name="connsiteY8-36" fmla="*/ 1042436 h 61630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1594592" h="6163056">
                <a:moveTo>
                  <a:pt x="0" y="1042436"/>
                </a:moveTo>
                <a:cubicBezTo>
                  <a:pt x="0" y="476815"/>
                  <a:pt x="257359" y="0"/>
                  <a:pt x="822980" y="0"/>
                </a:cubicBezTo>
                <a:lnTo>
                  <a:pt x="10360132" y="18288"/>
                </a:lnTo>
                <a:cubicBezTo>
                  <a:pt x="10925753" y="18288"/>
                  <a:pt x="11594592" y="513391"/>
                  <a:pt x="11594592" y="1079012"/>
                </a:cubicBezTo>
                <a:lnTo>
                  <a:pt x="11384280" y="5138908"/>
                </a:lnTo>
                <a:cubicBezTo>
                  <a:pt x="11384280" y="5704529"/>
                  <a:pt x="10925753" y="6163056"/>
                  <a:pt x="10360132" y="6163056"/>
                </a:cubicBezTo>
                <a:lnTo>
                  <a:pt x="1024148" y="6163056"/>
                </a:lnTo>
                <a:cubicBezTo>
                  <a:pt x="458527" y="6163056"/>
                  <a:pt x="0" y="5704529"/>
                  <a:pt x="0" y="5138908"/>
                </a:cubicBezTo>
                <a:lnTo>
                  <a:pt x="0" y="1042436"/>
                </a:lnTo>
                <a:close/>
              </a:path>
            </a:pathLst>
          </a:cu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defRPr/>
            </a:pPr>
            <a:endParaRPr lang="vi-VN" sz="2700" dirty="0">
              <a:solidFill>
                <a:prstClr val="white"/>
              </a:solidFill>
              <a:latin typeface="Arial" panose="020B0604020202020204" pitchFamily="34" charset="0"/>
            </a:endParaRPr>
          </a:p>
        </p:txBody>
      </p:sp>
      <p:sp>
        <p:nvSpPr>
          <p:cNvPr id="3" name="TextBox 2"/>
          <p:cNvSpPr txBox="1"/>
          <p:nvPr/>
        </p:nvSpPr>
        <p:spPr>
          <a:xfrm>
            <a:off x="6926926" y="1060517"/>
            <a:ext cx="8762335" cy="1200329"/>
          </a:xfrm>
          <a:prstGeom prst="rect">
            <a:avLst/>
          </a:prstGeom>
          <a:noFill/>
        </p:spPr>
        <p:txBody>
          <a:bodyPr wrap="none" rtlCol="0">
            <a:spAutoFit/>
          </a:bodyPr>
          <a:lstStyle/>
          <a:p>
            <a:pPr defTabSz="1371600">
              <a:defRPr/>
            </a:pPr>
            <a:r>
              <a:rPr lang="en-GB" sz="7200" dirty="0" err="1">
                <a:solidFill>
                  <a:srgbClr val="E36239"/>
                </a:solidFill>
                <a:latin typeface="#9Slide03 AllRoundGothic" panose="020B0703020202020104" pitchFamily="34" charset="-93"/>
              </a:rPr>
              <a:t>Lưu</a:t>
            </a:r>
            <a:r>
              <a:rPr lang="en-GB" sz="7200" dirty="0">
                <a:solidFill>
                  <a:srgbClr val="E36239"/>
                </a:solidFill>
                <a:latin typeface="#9Slide03 AllRoundGothic" panose="020B0703020202020104" pitchFamily="34" charset="-93"/>
              </a:rPr>
              <a:t> ý </a:t>
            </a:r>
            <a:r>
              <a:rPr lang="en-GB" sz="7200" dirty="0" err="1">
                <a:solidFill>
                  <a:srgbClr val="E36239"/>
                </a:solidFill>
                <a:latin typeface="#9Slide03 AllRoundGothic" panose="020B0703020202020104" pitchFamily="34" charset="-93"/>
              </a:rPr>
              <a:t>giọng</a:t>
            </a:r>
            <a:r>
              <a:rPr lang="en-GB" sz="7200" dirty="0">
                <a:solidFill>
                  <a:srgbClr val="E36239"/>
                </a:solidFill>
                <a:latin typeface="#9Slide03 AllRoundGothic" panose="020B0703020202020104" pitchFamily="34" charset="-93"/>
              </a:rPr>
              <a:t> </a:t>
            </a:r>
            <a:r>
              <a:rPr lang="en-GB" sz="7200" dirty="0" err="1">
                <a:solidFill>
                  <a:srgbClr val="E36239"/>
                </a:solidFill>
                <a:latin typeface="#9Slide03 AllRoundGothic" panose="020B0703020202020104" pitchFamily="34" charset="-93"/>
              </a:rPr>
              <a:t>đọc</a:t>
            </a:r>
            <a:r>
              <a:rPr lang="en-GB" sz="7200" dirty="0">
                <a:solidFill>
                  <a:srgbClr val="E36239"/>
                </a:solidFill>
                <a:latin typeface="#9Slide03 AllRoundGothic" panose="020B0703020202020104" pitchFamily="34" charset="-93"/>
              </a:rPr>
              <a:t> </a:t>
            </a:r>
            <a:r>
              <a:rPr lang="en-GB" sz="7200" dirty="0" err="1">
                <a:solidFill>
                  <a:srgbClr val="E36239"/>
                </a:solidFill>
                <a:latin typeface="#9Slide03 AllRoundGothic" panose="020B0703020202020104" pitchFamily="34" charset="-93"/>
              </a:rPr>
              <a:t>bài</a:t>
            </a:r>
            <a:endParaRPr lang="vi-VN" sz="7200" dirty="0">
              <a:solidFill>
                <a:srgbClr val="E36239"/>
              </a:solidFill>
              <a:latin typeface="#9Slide03 AllRoundGothic" panose="020B0703020202020104" pitchFamily="34" charset="-93"/>
            </a:endParaRPr>
          </a:p>
        </p:txBody>
      </p:sp>
      <p:sp>
        <p:nvSpPr>
          <p:cNvPr id="5" name="TextBox 4"/>
          <p:cNvSpPr txBox="1"/>
          <p:nvPr/>
        </p:nvSpPr>
        <p:spPr>
          <a:xfrm>
            <a:off x="2895485" y="2759500"/>
            <a:ext cx="14782916" cy="3785652"/>
          </a:xfrm>
          <a:prstGeom prst="rect">
            <a:avLst/>
          </a:prstGeom>
          <a:noFill/>
        </p:spPr>
        <p:txBody>
          <a:bodyPr wrap="square">
            <a:spAutoFit/>
          </a:bodyPr>
          <a:lstStyle/>
          <a:p>
            <a:pPr marL="857250" indent="-857250" algn="just" defTabSz="1371600">
              <a:buFont typeface="Arial" panose="020B0604020202020204" pitchFamily="34" charset="0"/>
              <a:buChar char="•"/>
              <a:defRPr/>
            </a:pPr>
            <a:r>
              <a:rPr lang="vi-VN" sz="6000" i="1" dirty="0">
                <a:solidFill>
                  <a:srgbClr val="E36239"/>
                </a:solidFill>
                <a:latin typeface="Calibri" panose="020F0502020204030204" pitchFamily="34" charset="0"/>
                <a:ea typeface="Calibri" panose="020F0502020204030204" pitchFamily="34" charset="0"/>
                <a:cs typeface="Calibri" panose="020F0502020204030204" pitchFamily="34" charset="0"/>
              </a:rPr>
              <a:t>Giọng đọc diễn cảm,</a:t>
            </a:r>
            <a:r>
              <a:rPr lang="en-US" sz="6000" i="1" dirty="0">
                <a:solidFill>
                  <a:srgbClr val="E36239"/>
                </a:solidFill>
                <a:latin typeface="Calibri" panose="020F0502020204030204" pitchFamily="34" charset="0"/>
                <a:ea typeface="Calibri" panose="020F0502020204030204" pitchFamily="34" charset="0"/>
                <a:cs typeface="Calibri" panose="020F0502020204030204" pitchFamily="34" charset="0"/>
              </a:rPr>
              <a:t> </a:t>
            </a:r>
            <a:r>
              <a:rPr lang="vi-VN" sz="6000" i="1" dirty="0">
                <a:solidFill>
                  <a:srgbClr val="E36239"/>
                </a:solidFill>
                <a:latin typeface="Calibri" panose="020F0502020204030204" pitchFamily="34" charset="0"/>
                <a:ea typeface="Calibri" panose="020F0502020204030204" pitchFamily="34" charset="0"/>
                <a:cs typeface="Calibri" panose="020F0502020204030204" pitchFamily="34" charset="0"/>
              </a:rPr>
              <a:t>hào hứng, sôi nổi; nhấn giọng ở những từ ngữ </a:t>
            </a:r>
            <a:r>
              <a:rPr lang="en-US" sz="6000" i="1" dirty="0" err="1">
                <a:solidFill>
                  <a:srgbClr val="E36239"/>
                </a:solidFill>
                <a:latin typeface="Calibri" panose="020F0502020204030204" pitchFamily="34" charset="0"/>
                <a:ea typeface="Calibri" panose="020F0502020204030204" pitchFamily="34" charset="0"/>
                <a:cs typeface="Calibri" panose="020F0502020204030204" pitchFamily="34" charset="0"/>
              </a:rPr>
              <a:t>gợi</a:t>
            </a:r>
            <a:r>
              <a:rPr lang="vi-VN" sz="6000" i="1" dirty="0">
                <a:solidFill>
                  <a:srgbClr val="E36239"/>
                </a:solidFill>
                <a:latin typeface="Calibri" panose="020F0502020204030204" pitchFamily="34" charset="0"/>
                <a:ea typeface="Calibri" panose="020F0502020204030204" pitchFamily="34" charset="0"/>
                <a:cs typeface="Calibri" panose="020F0502020204030204" pitchFamily="34" charset="0"/>
              </a:rPr>
              <a:t> cảm</a:t>
            </a:r>
            <a:r>
              <a:rPr lang="en-US" sz="6000" i="1" dirty="0">
                <a:solidFill>
                  <a:srgbClr val="E36239"/>
                </a:solidFill>
                <a:latin typeface="Calibri" panose="020F0502020204030204" pitchFamily="34" charset="0"/>
                <a:ea typeface="Calibri" panose="020F0502020204030204" pitchFamily="34" charset="0"/>
                <a:cs typeface="Calibri" panose="020F0502020204030204" pitchFamily="34" charset="0"/>
              </a:rPr>
              <a:t>, </a:t>
            </a:r>
            <a:r>
              <a:rPr lang="en-US" sz="6000" i="1" dirty="0" err="1">
                <a:solidFill>
                  <a:srgbClr val="E36239"/>
                </a:solidFill>
                <a:latin typeface="Calibri" panose="020F0502020204030204" pitchFamily="34" charset="0"/>
                <a:ea typeface="Calibri" panose="020F0502020204030204" pitchFamily="34" charset="0"/>
                <a:cs typeface="Calibri" panose="020F0502020204030204" pitchFamily="34" charset="0"/>
              </a:rPr>
              <a:t>gợi</a:t>
            </a:r>
            <a:r>
              <a:rPr lang="en-US" sz="6000" i="1" dirty="0">
                <a:solidFill>
                  <a:srgbClr val="E36239"/>
                </a:solidFill>
                <a:latin typeface="Calibri" panose="020F0502020204030204" pitchFamily="34" charset="0"/>
                <a:ea typeface="Calibri" panose="020F0502020204030204" pitchFamily="34" charset="0"/>
                <a:cs typeface="Calibri" panose="020F0502020204030204" pitchFamily="34" charset="0"/>
              </a:rPr>
              <a:t> </a:t>
            </a:r>
            <a:r>
              <a:rPr lang="en-US" sz="6000" i="1" dirty="0" err="1">
                <a:solidFill>
                  <a:srgbClr val="E36239"/>
                </a:solidFill>
                <a:latin typeface="Calibri" panose="020F0502020204030204" pitchFamily="34" charset="0"/>
                <a:ea typeface="Calibri" panose="020F0502020204030204" pitchFamily="34" charset="0"/>
                <a:cs typeface="Calibri" panose="020F0502020204030204" pitchFamily="34" charset="0"/>
              </a:rPr>
              <a:t>tả</a:t>
            </a:r>
            <a:r>
              <a:rPr lang="vi-VN" sz="6000" i="1" dirty="0">
                <a:solidFill>
                  <a:srgbClr val="E36239"/>
                </a:solidFill>
                <a:latin typeface="Calibri" panose="020F0502020204030204" pitchFamily="34" charset="0"/>
                <a:ea typeface="Calibri" panose="020F0502020204030204" pitchFamily="34" charset="0"/>
                <a:cs typeface="Calibri" panose="020F0502020204030204" pitchFamily="34" charset="0"/>
              </a:rPr>
              <a:t>: </a:t>
            </a:r>
            <a:r>
              <a:rPr lang="vi-VN" sz="6000" i="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hấp dẫn, dí dỏm, khát vọng, khám phá, thỏa sức, thú vị, </a:t>
            </a:r>
            <a:r>
              <a:rPr lang="en-US" sz="6000" i="1" dirty="0" err="1">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trưởng</a:t>
            </a:r>
            <a:r>
              <a:rPr lang="en-US" sz="6000" i="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6000" i="1" dirty="0" err="1">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thành</a:t>
            </a:r>
            <a:r>
              <a:rPr lang="en-US" sz="6000" i="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6000" i="1" dirty="0" err="1">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ước</a:t>
            </a:r>
            <a:r>
              <a:rPr lang="en-US" sz="6000" i="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6000" i="1" dirty="0" err="1">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mơ</a:t>
            </a:r>
            <a:r>
              <a:rPr lang="vi-VN" sz="6000" i="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 </a:t>
            </a:r>
            <a:endParaRPr lang="vi-VN" sz="6000" b="1" i="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700">
              <a:solidFill>
                <a:prstClr val="white"/>
              </a:solidFill>
              <a:latin typeface="Aptos" panose="02110004020202020204"/>
            </a:endParaRPr>
          </a:p>
        </p:txBody>
      </p:sp>
      <p:sp>
        <p:nvSpPr>
          <p:cNvPr id="2" name="Rectangle: Rounded Corners 1"/>
          <p:cNvSpPr/>
          <p:nvPr/>
        </p:nvSpPr>
        <p:spPr>
          <a:xfrm>
            <a:off x="304800" y="1485900"/>
            <a:ext cx="17717770" cy="8125460"/>
          </a:xfrm>
          <a:custGeom>
            <a:avLst/>
            <a:gdLst>
              <a:gd name="connsiteX0" fmla="*/ 0 w 11384280"/>
              <a:gd name="connsiteY0" fmla="*/ 1024148 h 6144768"/>
              <a:gd name="connsiteX1" fmla="*/ 1024148 w 11384280"/>
              <a:gd name="connsiteY1" fmla="*/ 0 h 6144768"/>
              <a:gd name="connsiteX2" fmla="*/ 10360132 w 11384280"/>
              <a:gd name="connsiteY2" fmla="*/ 0 h 6144768"/>
              <a:gd name="connsiteX3" fmla="*/ 11384280 w 11384280"/>
              <a:gd name="connsiteY3" fmla="*/ 1024148 h 6144768"/>
              <a:gd name="connsiteX4" fmla="*/ 11384280 w 11384280"/>
              <a:gd name="connsiteY4" fmla="*/ 5120620 h 6144768"/>
              <a:gd name="connsiteX5" fmla="*/ 10360132 w 11384280"/>
              <a:gd name="connsiteY5" fmla="*/ 6144768 h 6144768"/>
              <a:gd name="connsiteX6" fmla="*/ 1024148 w 11384280"/>
              <a:gd name="connsiteY6" fmla="*/ 6144768 h 6144768"/>
              <a:gd name="connsiteX7" fmla="*/ 0 w 11384280"/>
              <a:gd name="connsiteY7" fmla="*/ 5120620 h 6144768"/>
              <a:gd name="connsiteX8" fmla="*/ 0 w 11384280"/>
              <a:gd name="connsiteY8" fmla="*/ 1024148 h 6144768"/>
              <a:gd name="connsiteX0-1" fmla="*/ 0 w 11384280"/>
              <a:gd name="connsiteY0-2" fmla="*/ 1042436 h 6163056"/>
              <a:gd name="connsiteX1-3" fmla="*/ 822980 w 11384280"/>
              <a:gd name="connsiteY1-4" fmla="*/ 0 h 6163056"/>
              <a:gd name="connsiteX2-5" fmla="*/ 10360132 w 11384280"/>
              <a:gd name="connsiteY2-6" fmla="*/ 18288 h 6163056"/>
              <a:gd name="connsiteX3-7" fmla="*/ 11384280 w 11384280"/>
              <a:gd name="connsiteY3-8" fmla="*/ 1042436 h 6163056"/>
              <a:gd name="connsiteX4-9" fmla="*/ 11384280 w 11384280"/>
              <a:gd name="connsiteY4-10" fmla="*/ 5138908 h 6163056"/>
              <a:gd name="connsiteX5-11" fmla="*/ 10360132 w 11384280"/>
              <a:gd name="connsiteY5-12" fmla="*/ 6163056 h 6163056"/>
              <a:gd name="connsiteX6-13" fmla="*/ 1024148 w 11384280"/>
              <a:gd name="connsiteY6-14" fmla="*/ 6163056 h 6163056"/>
              <a:gd name="connsiteX7-15" fmla="*/ 0 w 11384280"/>
              <a:gd name="connsiteY7-16" fmla="*/ 5138908 h 6163056"/>
              <a:gd name="connsiteX8-17" fmla="*/ 0 w 11384280"/>
              <a:gd name="connsiteY8-18" fmla="*/ 1042436 h 6163056"/>
              <a:gd name="connsiteX0-19" fmla="*/ 0 w 11594592"/>
              <a:gd name="connsiteY0-20" fmla="*/ 1042436 h 6163056"/>
              <a:gd name="connsiteX1-21" fmla="*/ 822980 w 11594592"/>
              <a:gd name="connsiteY1-22" fmla="*/ 0 h 6163056"/>
              <a:gd name="connsiteX2-23" fmla="*/ 10360132 w 11594592"/>
              <a:gd name="connsiteY2-24" fmla="*/ 18288 h 6163056"/>
              <a:gd name="connsiteX3-25" fmla="*/ 11594592 w 11594592"/>
              <a:gd name="connsiteY3-26" fmla="*/ 1079012 h 6163056"/>
              <a:gd name="connsiteX4-27" fmla="*/ 11384280 w 11594592"/>
              <a:gd name="connsiteY4-28" fmla="*/ 5138908 h 6163056"/>
              <a:gd name="connsiteX5-29" fmla="*/ 10360132 w 11594592"/>
              <a:gd name="connsiteY5-30" fmla="*/ 6163056 h 6163056"/>
              <a:gd name="connsiteX6-31" fmla="*/ 1024148 w 11594592"/>
              <a:gd name="connsiteY6-32" fmla="*/ 6163056 h 6163056"/>
              <a:gd name="connsiteX7-33" fmla="*/ 0 w 11594592"/>
              <a:gd name="connsiteY7-34" fmla="*/ 5138908 h 6163056"/>
              <a:gd name="connsiteX8-35" fmla="*/ 0 w 11594592"/>
              <a:gd name="connsiteY8-36" fmla="*/ 1042436 h 61630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1594592" h="6163056">
                <a:moveTo>
                  <a:pt x="0" y="1042436"/>
                </a:moveTo>
                <a:cubicBezTo>
                  <a:pt x="0" y="476815"/>
                  <a:pt x="257359" y="0"/>
                  <a:pt x="822980" y="0"/>
                </a:cubicBezTo>
                <a:lnTo>
                  <a:pt x="10360132" y="18288"/>
                </a:lnTo>
                <a:cubicBezTo>
                  <a:pt x="10925753" y="18288"/>
                  <a:pt x="11594592" y="513391"/>
                  <a:pt x="11594592" y="1079012"/>
                </a:cubicBezTo>
                <a:lnTo>
                  <a:pt x="11384280" y="5138908"/>
                </a:lnTo>
                <a:cubicBezTo>
                  <a:pt x="11384280" y="5704529"/>
                  <a:pt x="10925753" y="6163056"/>
                  <a:pt x="10360132" y="6163056"/>
                </a:cubicBezTo>
                <a:lnTo>
                  <a:pt x="1024148" y="6163056"/>
                </a:lnTo>
                <a:cubicBezTo>
                  <a:pt x="458527" y="6163056"/>
                  <a:pt x="0" y="5704529"/>
                  <a:pt x="0" y="5138908"/>
                </a:cubicBezTo>
                <a:lnTo>
                  <a:pt x="0" y="1042436"/>
                </a:lnTo>
                <a:close/>
              </a:path>
            </a:pathLst>
          </a:cu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defRPr/>
            </a:pPr>
            <a:endParaRPr lang="vi-VN" sz="2700" dirty="0">
              <a:solidFill>
                <a:prstClr val="white"/>
              </a:solidFill>
              <a:latin typeface="Arial" panose="020B0604020202020204" pitchFamily="34" charset="0"/>
            </a:endParaRPr>
          </a:p>
        </p:txBody>
      </p:sp>
      <p:sp>
        <p:nvSpPr>
          <p:cNvPr id="5" name="TextBox 4"/>
          <p:cNvSpPr txBox="1"/>
          <p:nvPr/>
        </p:nvSpPr>
        <p:spPr>
          <a:xfrm>
            <a:off x="914400" y="1714500"/>
            <a:ext cx="16321405" cy="6485890"/>
          </a:xfrm>
          <a:prstGeom prst="rect">
            <a:avLst/>
          </a:prstGeom>
          <a:noFill/>
        </p:spPr>
        <p:txBody>
          <a:bodyPr wrap="square">
            <a:noAutofit/>
          </a:bodyPr>
          <a:lstStyle/>
          <a:p>
            <a:pPr indent="0" algn="ctr" defTabSz="1371600">
              <a:buFont typeface="Arial" panose="020B0604020202020204" pitchFamily="34" charset="0"/>
              <a:buNone/>
              <a:defRPr/>
            </a:pPr>
            <a:r>
              <a:rPr lang="vi-VN" sz="4800" dirty="0">
                <a:solidFill>
                  <a:srgbClr val="E36239"/>
                </a:solidFill>
                <a:latin typeface="Times New Roman" panose="02020603050405020304" pitchFamily="18" charset="0"/>
                <a:ea typeface="Calibri" panose="020F0502020204030204" pitchFamily="34" charset="0"/>
                <a:cs typeface="Times New Roman" panose="02020603050405020304" pitchFamily="18" charset="0"/>
              </a:rPr>
              <a:t>CHÚ ỐC SÊN BAY</a:t>
            </a:r>
          </a:p>
          <a:p>
            <a:pPr indent="0" algn="ctr" defTabSz="1371600">
              <a:buFont typeface="Arial" panose="020B0604020202020204" pitchFamily="34" charset="0"/>
              <a:buNone/>
              <a:defRPr/>
            </a:pPr>
            <a:endParaRPr lang="vi-VN" sz="4800" dirty="0">
              <a:solidFill>
                <a:srgbClr val="E36239"/>
              </a:solidFill>
              <a:latin typeface="Times New Roman" panose="02020603050405020304" pitchFamily="18" charset="0"/>
              <a:ea typeface="Calibri" panose="020F0502020204030204" pitchFamily="34" charset="0"/>
              <a:cs typeface="Times New Roman" panose="02020603050405020304" pitchFamily="18" charset="0"/>
            </a:endParaRPr>
          </a:p>
          <a:p>
            <a:pPr indent="457200" algn="just" defTabSz="1371600">
              <a:buFont typeface="Arial" panose="020B0604020202020204" pitchFamily="34" charset="0"/>
              <a:buNone/>
              <a:defRPr/>
            </a:pPr>
            <a:r>
              <a:rPr lang="en-US" altLang="vi-VN"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vi-VN"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Khởi chiếu từ ngày 28.5.2022 tại Trung tâm Chiếu phim Quốc gia.</a:t>
            </a:r>
          </a:p>
          <a:p>
            <a:pPr marL="914400" lvl="2" indent="457200" algn="just" defTabSz="1371600">
              <a:buFont typeface="Arial" panose="020B0604020202020204" pitchFamily="34" charset="0"/>
              <a:buNone/>
              <a:defRPr/>
            </a:pPr>
            <a:r>
              <a:rPr lang="vi-VN"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Nội dung </a:t>
            </a:r>
            <a:r>
              <a:rPr lang="vi-VN"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hấp dẫn</a:t>
            </a:r>
            <a:r>
              <a:rPr lang="vi-VN"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vi-VN"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dí dỏm</a:t>
            </a:r>
            <a:r>
              <a:rPr lang="vi-VN"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indent="0" algn="just" defTabSz="1371600">
              <a:buFont typeface="Arial" panose="020B0604020202020204" pitchFamily="34" charset="0"/>
              <a:buNone/>
              <a:defRPr/>
            </a:pPr>
            <a:r>
              <a:rPr lang="vi-VN"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vi-VN"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Một chú ốc sên có </a:t>
            </a:r>
            <a:r>
              <a:rPr lang="vi-VN"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khát vọng </a:t>
            </a:r>
            <a:r>
              <a:rPr lang="vi-VN"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bay đi khắp nơi đ</a:t>
            </a:r>
            <a:r>
              <a:rPr lang="en-US" altLang="vi-VN"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ể </a:t>
            </a:r>
            <a:r>
              <a:rPr lang="vi-VN"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khám phá </a:t>
            </a:r>
            <a:r>
              <a:rPr lang="vi-VN"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thế giới. Được một nhà khoa học trẻ gắn cho đôi cánh, chú </a:t>
            </a:r>
            <a:r>
              <a:rPr lang="vi-VN"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thỏa sức </a:t>
            </a:r>
            <a:r>
              <a:rPr lang="vi-VN"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bay và có rất nhiều trải nghiệm </a:t>
            </a:r>
            <a:r>
              <a:rPr lang="vi-VN"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thú vị</a:t>
            </a:r>
            <a:r>
              <a:rPr lang="vi-VN"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Mỗi tập phim (với độ dài 10 phút) kể một câu chuyện nhỏ trong hành trình bay lượn, </a:t>
            </a:r>
            <a:r>
              <a:rPr lang="vi-VN"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trưởng thành </a:t>
            </a:r>
            <a:r>
              <a:rPr lang="vi-VN"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 đạt được </a:t>
            </a:r>
            <a:r>
              <a:rPr lang="vi-VN"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ước mơ </a:t>
            </a:r>
            <a:r>
              <a:rPr lang="vi-VN"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 ốc sên.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038482" y="580616"/>
            <a:ext cx="15700062" cy="2332386"/>
            <a:chOff x="177888" y="242199"/>
            <a:chExt cx="9466735" cy="1554924"/>
          </a:xfrm>
        </p:grpSpPr>
        <p:sp>
          <p:nvSpPr>
            <p:cNvPr id="4" name="Rectangle: Rounded Corners 3"/>
            <p:cNvSpPr/>
            <p:nvPr/>
          </p:nvSpPr>
          <p:spPr>
            <a:xfrm>
              <a:off x="641996" y="242199"/>
              <a:ext cx="8966361" cy="1554924"/>
            </a:xfrm>
            <a:custGeom>
              <a:avLst/>
              <a:gdLst>
                <a:gd name="connsiteX0" fmla="*/ 0 w 7982903"/>
                <a:gd name="connsiteY0" fmla="*/ 436871 h 1554924"/>
                <a:gd name="connsiteX1" fmla="*/ 436871 w 7982903"/>
                <a:gd name="connsiteY1" fmla="*/ 0 h 1554924"/>
                <a:gd name="connsiteX2" fmla="*/ 1012067 w 7982903"/>
                <a:gd name="connsiteY2" fmla="*/ 0 h 1554924"/>
                <a:gd name="connsiteX3" fmla="*/ 1658354 w 7982903"/>
                <a:gd name="connsiteY3" fmla="*/ 0 h 1554924"/>
                <a:gd name="connsiteX4" fmla="*/ 2375733 w 7982903"/>
                <a:gd name="connsiteY4" fmla="*/ 0 h 1554924"/>
                <a:gd name="connsiteX5" fmla="*/ 2808746 w 7982903"/>
                <a:gd name="connsiteY5" fmla="*/ 0 h 1554924"/>
                <a:gd name="connsiteX6" fmla="*/ 3312850 w 7982903"/>
                <a:gd name="connsiteY6" fmla="*/ 0 h 1554924"/>
                <a:gd name="connsiteX7" fmla="*/ 3888046 w 7982903"/>
                <a:gd name="connsiteY7" fmla="*/ 0 h 1554924"/>
                <a:gd name="connsiteX8" fmla="*/ 4676516 w 7982903"/>
                <a:gd name="connsiteY8" fmla="*/ 0 h 1554924"/>
                <a:gd name="connsiteX9" fmla="*/ 5109529 w 7982903"/>
                <a:gd name="connsiteY9" fmla="*/ 0 h 1554924"/>
                <a:gd name="connsiteX10" fmla="*/ 5755816 w 7982903"/>
                <a:gd name="connsiteY10" fmla="*/ 0 h 1554924"/>
                <a:gd name="connsiteX11" fmla="*/ 6544287 w 7982903"/>
                <a:gd name="connsiteY11" fmla="*/ 0 h 1554924"/>
                <a:gd name="connsiteX12" fmla="*/ 6977299 w 7982903"/>
                <a:gd name="connsiteY12" fmla="*/ 0 h 1554924"/>
                <a:gd name="connsiteX13" fmla="*/ 7546032 w 7982903"/>
                <a:gd name="connsiteY13" fmla="*/ 0 h 1554924"/>
                <a:gd name="connsiteX14" fmla="*/ 7982903 w 7982903"/>
                <a:gd name="connsiteY14" fmla="*/ 436871 h 1554924"/>
                <a:gd name="connsiteX15" fmla="*/ 7982903 w 7982903"/>
                <a:gd name="connsiteY15" fmla="*/ 1118053 h 1554924"/>
                <a:gd name="connsiteX16" fmla="*/ 7546032 w 7982903"/>
                <a:gd name="connsiteY16" fmla="*/ 1554924 h 1554924"/>
                <a:gd name="connsiteX17" fmla="*/ 6828653 w 7982903"/>
                <a:gd name="connsiteY17" fmla="*/ 1554924 h 1554924"/>
                <a:gd name="connsiteX18" fmla="*/ 6253457 w 7982903"/>
                <a:gd name="connsiteY18" fmla="*/ 1554924 h 1554924"/>
                <a:gd name="connsiteX19" fmla="*/ 5820445 w 7982903"/>
                <a:gd name="connsiteY19" fmla="*/ 1554924 h 1554924"/>
                <a:gd name="connsiteX20" fmla="*/ 5316341 w 7982903"/>
                <a:gd name="connsiteY20" fmla="*/ 1554924 h 1554924"/>
                <a:gd name="connsiteX21" fmla="*/ 4670053 w 7982903"/>
                <a:gd name="connsiteY21" fmla="*/ 1554924 h 1554924"/>
                <a:gd name="connsiteX22" fmla="*/ 4165949 w 7982903"/>
                <a:gd name="connsiteY22" fmla="*/ 1554924 h 1554924"/>
                <a:gd name="connsiteX23" fmla="*/ 3377479 w 7982903"/>
                <a:gd name="connsiteY23" fmla="*/ 1554924 h 1554924"/>
                <a:gd name="connsiteX24" fmla="*/ 2873374 w 7982903"/>
                <a:gd name="connsiteY24" fmla="*/ 1554924 h 1554924"/>
                <a:gd name="connsiteX25" fmla="*/ 2298179 w 7982903"/>
                <a:gd name="connsiteY25" fmla="*/ 1554924 h 1554924"/>
                <a:gd name="connsiteX26" fmla="*/ 1651891 w 7982903"/>
                <a:gd name="connsiteY26" fmla="*/ 1554924 h 1554924"/>
                <a:gd name="connsiteX27" fmla="*/ 436871 w 7982903"/>
                <a:gd name="connsiteY27" fmla="*/ 1554924 h 1554924"/>
                <a:gd name="connsiteX28" fmla="*/ 0 w 7982903"/>
                <a:gd name="connsiteY28" fmla="*/ 1118053 h 1554924"/>
                <a:gd name="connsiteX29" fmla="*/ 0 w 7982903"/>
                <a:gd name="connsiteY29" fmla="*/ 436871 h 155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82903" h="1554924" fill="none" extrusionOk="0">
                  <a:moveTo>
                    <a:pt x="0" y="436871"/>
                  </a:moveTo>
                  <a:cubicBezTo>
                    <a:pt x="30426" y="198257"/>
                    <a:pt x="191711" y="3813"/>
                    <a:pt x="436871" y="0"/>
                  </a:cubicBezTo>
                  <a:cubicBezTo>
                    <a:pt x="591669" y="24226"/>
                    <a:pt x="892822" y="14741"/>
                    <a:pt x="1012067" y="0"/>
                  </a:cubicBezTo>
                  <a:cubicBezTo>
                    <a:pt x="1131312" y="-14741"/>
                    <a:pt x="1454487" y="-14673"/>
                    <a:pt x="1658354" y="0"/>
                  </a:cubicBezTo>
                  <a:cubicBezTo>
                    <a:pt x="1862221" y="14673"/>
                    <a:pt x="2037051" y="17794"/>
                    <a:pt x="2375733" y="0"/>
                  </a:cubicBezTo>
                  <a:cubicBezTo>
                    <a:pt x="2714415" y="-17794"/>
                    <a:pt x="2706598" y="-18489"/>
                    <a:pt x="2808746" y="0"/>
                  </a:cubicBezTo>
                  <a:cubicBezTo>
                    <a:pt x="2910894" y="18489"/>
                    <a:pt x="3067622" y="21928"/>
                    <a:pt x="3312850" y="0"/>
                  </a:cubicBezTo>
                  <a:cubicBezTo>
                    <a:pt x="3558078" y="-21928"/>
                    <a:pt x="3621074" y="11977"/>
                    <a:pt x="3888046" y="0"/>
                  </a:cubicBezTo>
                  <a:cubicBezTo>
                    <a:pt x="4155018" y="-11977"/>
                    <a:pt x="4397852" y="2687"/>
                    <a:pt x="4676516" y="0"/>
                  </a:cubicBezTo>
                  <a:cubicBezTo>
                    <a:pt x="4955180" y="-2687"/>
                    <a:pt x="4954858" y="10078"/>
                    <a:pt x="5109529" y="0"/>
                  </a:cubicBezTo>
                  <a:cubicBezTo>
                    <a:pt x="5264200" y="-10078"/>
                    <a:pt x="5603561" y="-9600"/>
                    <a:pt x="5755816" y="0"/>
                  </a:cubicBezTo>
                  <a:cubicBezTo>
                    <a:pt x="5908071" y="9600"/>
                    <a:pt x="6264320" y="-28125"/>
                    <a:pt x="6544287" y="0"/>
                  </a:cubicBezTo>
                  <a:cubicBezTo>
                    <a:pt x="6824254" y="28125"/>
                    <a:pt x="6779248" y="19149"/>
                    <a:pt x="6977299" y="0"/>
                  </a:cubicBezTo>
                  <a:cubicBezTo>
                    <a:pt x="7175350" y="-19149"/>
                    <a:pt x="7348038" y="21717"/>
                    <a:pt x="7546032" y="0"/>
                  </a:cubicBezTo>
                  <a:cubicBezTo>
                    <a:pt x="7770003" y="-11753"/>
                    <a:pt x="7969844" y="247197"/>
                    <a:pt x="7982903" y="436871"/>
                  </a:cubicBezTo>
                  <a:cubicBezTo>
                    <a:pt x="7962503" y="693576"/>
                    <a:pt x="7973974" y="828644"/>
                    <a:pt x="7982903" y="1118053"/>
                  </a:cubicBezTo>
                  <a:cubicBezTo>
                    <a:pt x="7944610" y="1328995"/>
                    <a:pt x="7804818" y="1587714"/>
                    <a:pt x="7546032" y="1554924"/>
                  </a:cubicBezTo>
                  <a:cubicBezTo>
                    <a:pt x="7258987" y="1576233"/>
                    <a:pt x="7032328" y="1549091"/>
                    <a:pt x="6828653" y="1554924"/>
                  </a:cubicBezTo>
                  <a:cubicBezTo>
                    <a:pt x="6624978" y="1560757"/>
                    <a:pt x="6415746" y="1573574"/>
                    <a:pt x="6253457" y="1554924"/>
                  </a:cubicBezTo>
                  <a:cubicBezTo>
                    <a:pt x="6091168" y="1536274"/>
                    <a:pt x="5989101" y="1572400"/>
                    <a:pt x="5820445" y="1554924"/>
                  </a:cubicBezTo>
                  <a:cubicBezTo>
                    <a:pt x="5651789" y="1537448"/>
                    <a:pt x="5427388" y="1535794"/>
                    <a:pt x="5316341" y="1554924"/>
                  </a:cubicBezTo>
                  <a:cubicBezTo>
                    <a:pt x="5205294" y="1574054"/>
                    <a:pt x="4818053" y="1549257"/>
                    <a:pt x="4670053" y="1554924"/>
                  </a:cubicBezTo>
                  <a:cubicBezTo>
                    <a:pt x="4522053" y="1560591"/>
                    <a:pt x="4398580" y="1544070"/>
                    <a:pt x="4165949" y="1554924"/>
                  </a:cubicBezTo>
                  <a:cubicBezTo>
                    <a:pt x="3933318" y="1565778"/>
                    <a:pt x="3763576" y="1536823"/>
                    <a:pt x="3377479" y="1554924"/>
                  </a:cubicBezTo>
                  <a:cubicBezTo>
                    <a:pt x="2991382" y="1573026"/>
                    <a:pt x="2979433" y="1545757"/>
                    <a:pt x="2873374" y="1554924"/>
                  </a:cubicBezTo>
                  <a:cubicBezTo>
                    <a:pt x="2767316" y="1564091"/>
                    <a:pt x="2509326" y="1567596"/>
                    <a:pt x="2298179" y="1554924"/>
                  </a:cubicBezTo>
                  <a:cubicBezTo>
                    <a:pt x="2087033" y="1542252"/>
                    <a:pt x="1882352" y="1573605"/>
                    <a:pt x="1651891" y="1554924"/>
                  </a:cubicBezTo>
                  <a:cubicBezTo>
                    <a:pt x="1421430" y="1536243"/>
                    <a:pt x="739462" y="1529876"/>
                    <a:pt x="436871" y="1554924"/>
                  </a:cubicBezTo>
                  <a:cubicBezTo>
                    <a:pt x="229136" y="1539373"/>
                    <a:pt x="1189" y="1325218"/>
                    <a:pt x="0" y="1118053"/>
                  </a:cubicBezTo>
                  <a:cubicBezTo>
                    <a:pt x="-8508" y="826541"/>
                    <a:pt x="10991" y="711821"/>
                    <a:pt x="0" y="436871"/>
                  </a:cubicBezTo>
                  <a:close/>
                </a:path>
                <a:path w="7982903" h="1554924" stroke="0" extrusionOk="0">
                  <a:moveTo>
                    <a:pt x="0" y="436871"/>
                  </a:moveTo>
                  <a:cubicBezTo>
                    <a:pt x="-29801" y="157464"/>
                    <a:pt x="222746" y="4732"/>
                    <a:pt x="436871" y="0"/>
                  </a:cubicBezTo>
                  <a:cubicBezTo>
                    <a:pt x="625083" y="-3917"/>
                    <a:pt x="782299" y="18363"/>
                    <a:pt x="869884" y="0"/>
                  </a:cubicBezTo>
                  <a:cubicBezTo>
                    <a:pt x="957469" y="-18363"/>
                    <a:pt x="1141320" y="-2967"/>
                    <a:pt x="1302896" y="0"/>
                  </a:cubicBezTo>
                  <a:cubicBezTo>
                    <a:pt x="1464472" y="2967"/>
                    <a:pt x="1783253" y="-6619"/>
                    <a:pt x="1949183" y="0"/>
                  </a:cubicBezTo>
                  <a:cubicBezTo>
                    <a:pt x="2115113" y="6619"/>
                    <a:pt x="2276442" y="-11979"/>
                    <a:pt x="2382196" y="0"/>
                  </a:cubicBezTo>
                  <a:cubicBezTo>
                    <a:pt x="2487950" y="11979"/>
                    <a:pt x="2829827" y="15770"/>
                    <a:pt x="3099575" y="0"/>
                  </a:cubicBezTo>
                  <a:cubicBezTo>
                    <a:pt x="3369323" y="-15770"/>
                    <a:pt x="3452462" y="-9699"/>
                    <a:pt x="3674771" y="0"/>
                  </a:cubicBezTo>
                  <a:cubicBezTo>
                    <a:pt x="3897080" y="9699"/>
                    <a:pt x="4010731" y="12508"/>
                    <a:pt x="4178875" y="0"/>
                  </a:cubicBezTo>
                  <a:cubicBezTo>
                    <a:pt x="4347019" y="-12508"/>
                    <a:pt x="4459006" y="-9521"/>
                    <a:pt x="4682979" y="0"/>
                  </a:cubicBezTo>
                  <a:cubicBezTo>
                    <a:pt x="4906952" y="9521"/>
                    <a:pt x="5195649" y="1275"/>
                    <a:pt x="5471450" y="0"/>
                  </a:cubicBezTo>
                  <a:cubicBezTo>
                    <a:pt x="5747251" y="-1275"/>
                    <a:pt x="5943687" y="54"/>
                    <a:pt x="6188829" y="0"/>
                  </a:cubicBezTo>
                  <a:cubicBezTo>
                    <a:pt x="6433971" y="-54"/>
                    <a:pt x="6476218" y="-15341"/>
                    <a:pt x="6692933" y="0"/>
                  </a:cubicBezTo>
                  <a:cubicBezTo>
                    <a:pt x="6909648" y="15341"/>
                    <a:pt x="7125436" y="28262"/>
                    <a:pt x="7546032" y="0"/>
                  </a:cubicBezTo>
                  <a:cubicBezTo>
                    <a:pt x="7810108" y="8527"/>
                    <a:pt x="7961685" y="182027"/>
                    <a:pt x="7982903" y="436871"/>
                  </a:cubicBezTo>
                  <a:cubicBezTo>
                    <a:pt x="7987038" y="727897"/>
                    <a:pt x="8005224" y="783968"/>
                    <a:pt x="7982903" y="1118053"/>
                  </a:cubicBezTo>
                  <a:cubicBezTo>
                    <a:pt x="8007762" y="1375503"/>
                    <a:pt x="7787339" y="1534533"/>
                    <a:pt x="7546032" y="1554924"/>
                  </a:cubicBezTo>
                  <a:cubicBezTo>
                    <a:pt x="7224288" y="1576836"/>
                    <a:pt x="7153283" y="1585486"/>
                    <a:pt x="6828653" y="1554924"/>
                  </a:cubicBezTo>
                  <a:cubicBezTo>
                    <a:pt x="6504023" y="1524362"/>
                    <a:pt x="6428259" y="1537881"/>
                    <a:pt x="6324549" y="1554924"/>
                  </a:cubicBezTo>
                  <a:cubicBezTo>
                    <a:pt x="6220839" y="1571967"/>
                    <a:pt x="5899950" y="1545391"/>
                    <a:pt x="5607170" y="1554924"/>
                  </a:cubicBezTo>
                  <a:cubicBezTo>
                    <a:pt x="5314390" y="1564457"/>
                    <a:pt x="5105698" y="1542894"/>
                    <a:pt x="4818699" y="1554924"/>
                  </a:cubicBezTo>
                  <a:cubicBezTo>
                    <a:pt x="4531700" y="1566954"/>
                    <a:pt x="4213701" y="1521408"/>
                    <a:pt x="4030229" y="1554924"/>
                  </a:cubicBezTo>
                  <a:cubicBezTo>
                    <a:pt x="3846757" y="1588441"/>
                    <a:pt x="3772471" y="1553518"/>
                    <a:pt x="3526125" y="1554924"/>
                  </a:cubicBezTo>
                  <a:cubicBezTo>
                    <a:pt x="3279779" y="1556330"/>
                    <a:pt x="3210322" y="1566767"/>
                    <a:pt x="2950929" y="1554924"/>
                  </a:cubicBezTo>
                  <a:cubicBezTo>
                    <a:pt x="2691536" y="1543081"/>
                    <a:pt x="2425374" y="1537385"/>
                    <a:pt x="2162458" y="1554924"/>
                  </a:cubicBezTo>
                  <a:cubicBezTo>
                    <a:pt x="1899542" y="1572463"/>
                    <a:pt x="1792963" y="1548862"/>
                    <a:pt x="1516171" y="1554924"/>
                  </a:cubicBezTo>
                  <a:cubicBezTo>
                    <a:pt x="1239379" y="1560986"/>
                    <a:pt x="932547" y="1537760"/>
                    <a:pt x="436871" y="1554924"/>
                  </a:cubicBezTo>
                  <a:cubicBezTo>
                    <a:pt x="184842" y="1534363"/>
                    <a:pt x="20961" y="1353315"/>
                    <a:pt x="0" y="1118053"/>
                  </a:cubicBezTo>
                  <a:cubicBezTo>
                    <a:pt x="3341" y="802656"/>
                    <a:pt x="26419" y="773923"/>
                    <a:pt x="0" y="436871"/>
                  </a:cubicBezTo>
                  <a:close/>
                </a:path>
              </a:pathLst>
            </a:custGeom>
            <a:solidFill>
              <a:srgbClr val="FFE5F0"/>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1016335" y="490122"/>
              <a:ext cx="8628288" cy="1169551"/>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defRPr/>
              </a:pPr>
              <a:r>
                <a:rPr lang="en-US" sz="5400" b="1" dirty="0">
                  <a:solidFill>
                    <a:prstClr val="black"/>
                  </a:solidFill>
                  <a:latin typeface="Calibri" panose="020F0502020204030204"/>
                </a:rPr>
                <a:t>N</a:t>
              </a:r>
              <a:r>
                <a:rPr kumimoji="0" lang="vi-VN" sz="5400" b="1" i="0" u="none" strike="noStrike" kern="1200" cap="none" spc="0" normalizeH="0" baseline="0" noProof="0" dirty="0">
                  <a:ln>
                    <a:noFill/>
                  </a:ln>
                  <a:solidFill>
                    <a:prstClr val="black"/>
                  </a:solidFill>
                  <a:effectLst/>
                  <a:uLnTx/>
                  <a:uFillTx/>
                  <a:latin typeface="Calibri" panose="020F0502020204030204"/>
                  <a:ea typeface="+mn-ea"/>
                  <a:cs typeface="+mn-cs"/>
                </a:rPr>
                <a:t>êu cảm xúc của mình sau khi học xong bài Phim hoạt hình "Chú ốc sên bay"</a:t>
              </a:r>
            </a:p>
          </p:txBody>
        </p:sp>
        <p:pic>
          <p:nvPicPr>
            <p:cNvPr id="8" name="Picture 7" descr="A pink and yellow chat bubbles&#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88" y="480546"/>
              <a:ext cx="877330" cy="877330"/>
            </a:xfrm>
            <a:prstGeom prst="rect">
              <a:avLst/>
            </a:prstGeom>
          </p:spPr>
        </p:pic>
      </p:grpSp>
      <p:sp>
        <p:nvSpPr>
          <p:cNvPr id="16" name="Freeform 2"/>
          <p:cNvSpPr/>
          <p:nvPr/>
        </p:nvSpPr>
        <p:spPr>
          <a:xfrm>
            <a:off x="-505197" y="3474128"/>
            <a:ext cx="4105740" cy="3828603"/>
          </a:xfrm>
          <a:custGeom>
            <a:avLst/>
            <a:gdLst/>
            <a:ahLst/>
            <a:cxnLst/>
            <a:rect l="l" t="t" r="r" b="b"/>
            <a:pathLst>
              <a:path w="2737160" h="2552402">
                <a:moveTo>
                  <a:pt x="0" y="0"/>
                </a:moveTo>
                <a:lnTo>
                  <a:pt x="2737160" y="0"/>
                </a:lnTo>
                <a:lnTo>
                  <a:pt x="2737160" y="2552402"/>
                </a:lnTo>
                <a:lnTo>
                  <a:pt x="0" y="2552402"/>
                </a:lnTo>
                <a:lnTo>
                  <a:pt x="0" y="0"/>
                </a:lnTo>
                <a:close/>
              </a:path>
            </a:pathLst>
          </a:custGeom>
          <a:blipFill>
            <a:blip r:embed="rId3"/>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22"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707677" y="4409888"/>
            <a:ext cx="7537514" cy="4343492"/>
          </a:xfrm>
          <a:prstGeom prst="rect">
            <a:avLst/>
          </a:prstGeom>
        </p:spPr>
      </p:pic>
      <p:sp>
        <p:nvSpPr>
          <p:cNvPr id="3" name="Rectangle: Rounded Corners 2"/>
          <p:cNvSpPr/>
          <p:nvPr/>
        </p:nvSpPr>
        <p:spPr>
          <a:xfrm>
            <a:off x="7421567" y="3116216"/>
            <a:ext cx="10363200" cy="3962400"/>
          </a:xfrm>
          <a:prstGeom prst="roundRect">
            <a:avLst>
              <a:gd name="adj" fmla="val 50000"/>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vi-VN" sz="4800" dirty="0">
                <a:solidFill>
                  <a:srgbClr val="FF0000"/>
                </a:solidFill>
              </a:rPr>
              <a:t>Học xong bài Phim hoạt hình "Chú ốc sên bay", em thấy rất thú vị vì đã giúp em biết đọc một văn bản quảng cáo.</a:t>
            </a:r>
            <a:endParaRPr lang="vi-VN" sz="4800" dirty="0">
              <a:solidFill>
                <a:srgbClr val="FF0000"/>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Aptos" panose="02110004020202020204"/>
            </a:endParaRPr>
          </a:p>
        </p:txBody>
      </p:sp>
      <p:sp>
        <p:nvSpPr>
          <p:cNvPr id="6" name="Rectangle: Diagonal Corners Rounded 5"/>
          <p:cNvSpPr/>
          <p:nvPr/>
        </p:nvSpPr>
        <p:spPr>
          <a:xfrm>
            <a:off x="4267200" y="3238500"/>
            <a:ext cx="14018514" cy="1828800"/>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r>
              <a:rPr lang="vi-VN" sz="6000" b="1" i="1" dirty="0">
                <a:solidFill>
                  <a:prstClr val="black"/>
                </a:solidFill>
                <a:latin typeface="Calibri" panose="020F0502020204030204" pitchFamily="34" charset="0"/>
                <a:ea typeface="Calibri" panose="020F0502020204030204" pitchFamily="34" charset="0"/>
                <a:cs typeface="Calibri" panose="020F0502020204030204" pitchFamily="34" charset="0"/>
              </a:rPr>
              <a:t>Đoạn 1: Từ đ</a:t>
            </a:r>
            <a:r>
              <a:rPr lang="en-US" sz="6000" b="1" i="1" dirty="0">
                <a:solidFill>
                  <a:prstClr val="black"/>
                </a:solidFill>
                <a:latin typeface="Calibri" panose="020F0502020204030204" pitchFamily="34" charset="0"/>
                <a:ea typeface="Calibri" panose="020F0502020204030204" pitchFamily="34" charset="0"/>
                <a:cs typeface="Calibri" panose="020F0502020204030204" pitchFamily="34" charset="0"/>
              </a:rPr>
              <a:t>ầ</a:t>
            </a:r>
            <a:r>
              <a:rPr lang="vi-VN" sz="6000" b="1" i="1" dirty="0">
                <a:solidFill>
                  <a:prstClr val="black"/>
                </a:solidFill>
                <a:latin typeface="Calibri" panose="020F0502020204030204" pitchFamily="34" charset="0"/>
                <a:ea typeface="Calibri" panose="020F0502020204030204" pitchFamily="34" charset="0"/>
                <a:cs typeface="Calibri" panose="020F0502020204030204" pitchFamily="34" charset="0"/>
              </a:rPr>
              <a:t>u đến... chiếu phim Quốc gia</a:t>
            </a:r>
            <a:endParaRPr lang="vi-VN" sz="60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ectangle: Diagonal Corners Rounded 9"/>
          <p:cNvSpPr/>
          <p:nvPr/>
        </p:nvSpPr>
        <p:spPr>
          <a:xfrm>
            <a:off x="4233862" y="5352453"/>
            <a:ext cx="12960158" cy="1556148"/>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r>
              <a:rPr lang="vi-VN" sz="6000" b="1" i="1" dirty="0">
                <a:solidFill>
                  <a:prstClr val="black"/>
                </a:solidFill>
                <a:latin typeface="Calibri" panose="020F0502020204030204" pitchFamily="34" charset="0"/>
                <a:ea typeface="Calibri" panose="020F0502020204030204" pitchFamily="34" charset="0"/>
                <a:cs typeface="Calibri" panose="020F0502020204030204" pitchFamily="34" charset="0"/>
              </a:rPr>
              <a:t>Đoạn 2: Nội dung hấp dẫn ... của ốc sên</a:t>
            </a:r>
            <a:endParaRPr lang="vi-VN" sz="60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Rectangle: Diagonal Corners Rounded 13"/>
          <p:cNvSpPr/>
          <p:nvPr/>
        </p:nvSpPr>
        <p:spPr>
          <a:xfrm>
            <a:off x="4210049" y="7525803"/>
            <a:ext cx="9829800" cy="1556148"/>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r>
              <a:rPr lang="en-US" sz="6000" b="1"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6000" b="1" i="1" dirty="0">
                <a:solidFill>
                  <a:prstClr val="black"/>
                </a:solidFill>
                <a:latin typeface="Calibri" panose="020F0502020204030204" pitchFamily="34" charset="0"/>
                <a:ea typeface="Calibri" panose="020F0502020204030204" pitchFamily="34" charset="0"/>
                <a:cs typeface="Calibri" panose="020F0502020204030204" pitchFamily="34" charset="0"/>
              </a:rPr>
              <a:t>Đoạn 3: Phần còn lại.</a:t>
            </a:r>
            <a:endParaRPr lang="vi-VN" sz="60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914400" y="-114300"/>
            <a:ext cx="7065876" cy="338967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 grpId="0" bldLvl="0" animBg="1"/>
      <p:bldP spid="1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Aptos" panose="02110004020202020204"/>
            </a:endParaRPr>
          </a:p>
        </p:txBody>
      </p:sp>
      <p:sp>
        <p:nvSpPr>
          <p:cNvPr id="5" name="Freeform 3"/>
          <p:cNvSpPr/>
          <p:nvPr/>
        </p:nvSpPr>
        <p:spPr>
          <a:xfrm>
            <a:off x="12280553" y="4114801"/>
            <a:ext cx="5508689" cy="6172200"/>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grpSp>
        <p:nvGrpSpPr>
          <p:cNvPr id="18" name="Group 17"/>
          <p:cNvGrpSpPr/>
          <p:nvPr/>
        </p:nvGrpSpPr>
        <p:grpSpPr>
          <a:xfrm>
            <a:off x="990600" y="419100"/>
            <a:ext cx="5508507" cy="2694564"/>
            <a:chOff x="1425106" y="1954699"/>
            <a:chExt cx="3672338" cy="1796376"/>
          </a:xfrm>
        </p:grpSpPr>
        <p:sp>
          <p:nvSpPr>
            <p:cNvPr id="13" name="Freeform 9"/>
            <p:cNvSpPr/>
            <p:nvPr/>
          </p:nvSpPr>
          <p:spPr>
            <a:xfrm>
              <a:off x="1425106" y="1954699"/>
              <a:ext cx="3672338" cy="1796376"/>
            </a:xfrm>
            <a:custGeom>
              <a:avLst/>
              <a:gdLst/>
              <a:ahLst/>
              <a:cxnLst/>
              <a:rect l="l" t="t" r="r" b="b"/>
              <a:pathLst>
                <a:path w="3223901" h="1540756">
                  <a:moveTo>
                    <a:pt x="0" y="0"/>
                  </a:moveTo>
                  <a:lnTo>
                    <a:pt x="3223901" y="0"/>
                  </a:lnTo>
                  <a:lnTo>
                    <a:pt x="3223901" y="1540756"/>
                  </a:lnTo>
                  <a:lnTo>
                    <a:pt x="0" y="15407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17" name="TextBox 16"/>
            <p:cNvSpPr txBox="1"/>
            <p:nvPr/>
          </p:nvSpPr>
          <p:spPr>
            <a:xfrm>
              <a:off x="1630080" y="2457340"/>
              <a:ext cx="3194678" cy="964367"/>
            </a:xfrm>
            <a:prstGeom prst="rect">
              <a:avLst/>
            </a:prstGeom>
            <a:noFill/>
          </p:spPr>
          <p:txBody>
            <a:bodyPr wrap="none" rtlCol="0">
              <a:spAutoFit/>
            </a:bodyPr>
            <a:lstStyle/>
            <a:p>
              <a:pPr defTabSz="1371600"/>
              <a:r>
                <a:rPr lang="en-GB" sz="8800" dirty="0" err="1">
                  <a:solidFill>
                    <a:prstClr val="black"/>
                  </a:solidFill>
                  <a:latin typeface="Calibri" panose="020F0502020204030204" pitchFamily="34" charset="0"/>
                  <a:ea typeface="Calibri" panose="020F0502020204030204" pitchFamily="34" charset="0"/>
                  <a:cs typeface="Calibri" panose="020F0502020204030204" pitchFamily="34" charset="0"/>
                </a:rPr>
                <a:t>trân</a:t>
              </a:r>
              <a:r>
                <a:rPr lang="en-GB" sz="88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GB" sz="8800" dirty="0" err="1">
                  <a:solidFill>
                    <a:prstClr val="black"/>
                  </a:solidFill>
                  <a:latin typeface="Calibri" panose="020F0502020204030204" pitchFamily="34" charset="0"/>
                  <a:ea typeface="Calibri" panose="020F0502020204030204" pitchFamily="34" charset="0"/>
                  <a:cs typeface="Calibri" panose="020F0502020204030204" pitchFamily="34" charset="0"/>
                </a:rPr>
                <a:t>trọng</a:t>
              </a:r>
              <a:endParaRPr lang="vi-VN" sz="88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21" name="Group 20"/>
          <p:cNvGrpSpPr/>
          <p:nvPr/>
        </p:nvGrpSpPr>
        <p:grpSpPr>
          <a:xfrm>
            <a:off x="1219200" y="4076700"/>
            <a:ext cx="6136947" cy="2694564"/>
            <a:chOff x="3301112" y="4136205"/>
            <a:chExt cx="4091298" cy="1796376"/>
          </a:xfrm>
        </p:grpSpPr>
        <p:sp>
          <p:nvSpPr>
            <p:cNvPr id="15" name="Freeform 9"/>
            <p:cNvSpPr/>
            <p:nvPr/>
          </p:nvSpPr>
          <p:spPr>
            <a:xfrm>
              <a:off x="3301112" y="4136205"/>
              <a:ext cx="4091298" cy="1796376"/>
            </a:xfrm>
            <a:custGeom>
              <a:avLst/>
              <a:gdLst/>
              <a:ahLst/>
              <a:cxnLst/>
              <a:rect l="l" t="t" r="r" b="b"/>
              <a:pathLst>
                <a:path w="3223901" h="1540756">
                  <a:moveTo>
                    <a:pt x="0" y="0"/>
                  </a:moveTo>
                  <a:lnTo>
                    <a:pt x="3223901" y="0"/>
                  </a:lnTo>
                  <a:lnTo>
                    <a:pt x="3223901" y="1540756"/>
                  </a:lnTo>
                  <a:lnTo>
                    <a:pt x="0" y="15407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19" name="TextBox 18"/>
            <p:cNvSpPr txBox="1"/>
            <p:nvPr/>
          </p:nvSpPr>
          <p:spPr>
            <a:xfrm>
              <a:off x="3707512" y="4593405"/>
              <a:ext cx="3684898" cy="964367"/>
            </a:xfrm>
            <a:prstGeom prst="rect">
              <a:avLst/>
            </a:prstGeom>
            <a:noFill/>
          </p:spPr>
          <p:txBody>
            <a:bodyPr wrap="none" rtlCol="0">
              <a:spAutoFit/>
            </a:bodyPr>
            <a:lstStyle/>
            <a:p>
              <a:pPr defTabSz="1371600"/>
              <a:r>
                <a:rPr lang="en-GB" sz="8800" dirty="0" err="1">
                  <a:solidFill>
                    <a:prstClr val="black"/>
                  </a:solidFill>
                  <a:latin typeface="Calibri" panose="020F0502020204030204" pitchFamily="34" charset="0"/>
                  <a:ea typeface="Calibri" panose="020F0502020204030204" pitchFamily="34" charset="0"/>
                  <a:cs typeface="Calibri" panose="020F0502020204030204" pitchFamily="34" charset="0"/>
                </a:rPr>
                <a:t>Trải</a:t>
              </a:r>
              <a:r>
                <a:rPr lang="en-GB" sz="88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GB" sz="8800" dirty="0" err="1">
                  <a:solidFill>
                    <a:prstClr val="black"/>
                  </a:solidFill>
                  <a:latin typeface="Calibri" panose="020F0502020204030204" pitchFamily="34" charset="0"/>
                  <a:ea typeface="Calibri" panose="020F0502020204030204" pitchFamily="34" charset="0"/>
                  <a:cs typeface="Calibri" panose="020F0502020204030204" pitchFamily="34" charset="0"/>
                </a:rPr>
                <a:t>nghiệm</a:t>
              </a:r>
              <a:endParaRPr lang="vi-VN" sz="88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grpSp>
      <p:pic>
        <p:nvPicPr>
          <p:cNvPr id="2" name="Picture 1"/>
          <p:cNvPicPr>
            <a:picLocks noChangeAspect="1"/>
          </p:cNvPicPr>
          <p:nvPr/>
        </p:nvPicPr>
        <p:blipFill>
          <a:blip r:embed="rId6"/>
          <a:stretch>
            <a:fillRect/>
          </a:stretch>
        </p:blipFill>
        <p:spPr>
          <a:xfrm>
            <a:off x="7162800" y="0"/>
            <a:ext cx="6986622" cy="5194242"/>
          </a:xfrm>
          <a:prstGeom prst="rect">
            <a:avLst/>
          </a:prstGeom>
        </p:spPr>
      </p:pic>
      <p:grpSp>
        <p:nvGrpSpPr>
          <p:cNvPr id="20" name="Group 19"/>
          <p:cNvGrpSpPr/>
          <p:nvPr/>
        </p:nvGrpSpPr>
        <p:grpSpPr>
          <a:xfrm>
            <a:off x="3505200" y="6667500"/>
            <a:ext cx="5508507" cy="2694564"/>
            <a:chOff x="3301112" y="4136205"/>
            <a:chExt cx="3672338" cy="1796376"/>
          </a:xfrm>
        </p:grpSpPr>
        <p:sp>
          <p:nvSpPr>
            <p:cNvPr id="22" name="Freeform 9"/>
            <p:cNvSpPr/>
            <p:nvPr/>
          </p:nvSpPr>
          <p:spPr>
            <a:xfrm>
              <a:off x="3301112" y="4136205"/>
              <a:ext cx="3672338" cy="1796376"/>
            </a:xfrm>
            <a:custGeom>
              <a:avLst/>
              <a:gdLst/>
              <a:ahLst/>
              <a:cxnLst/>
              <a:rect l="l" t="t" r="r" b="b"/>
              <a:pathLst>
                <a:path w="3223901" h="1540756">
                  <a:moveTo>
                    <a:pt x="0" y="0"/>
                  </a:moveTo>
                  <a:lnTo>
                    <a:pt x="3223901" y="0"/>
                  </a:lnTo>
                  <a:lnTo>
                    <a:pt x="3223901" y="1540756"/>
                  </a:lnTo>
                  <a:lnTo>
                    <a:pt x="0" y="15407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23" name="TextBox 22"/>
            <p:cNvSpPr txBox="1"/>
            <p:nvPr/>
          </p:nvSpPr>
          <p:spPr>
            <a:xfrm>
              <a:off x="3707512" y="4593405"/>
              <a:ext cx="2832101" cy="964367"/>
            </a:xfrm>
            <a:prstGeom prst="rect">
              <a:avLst/>
            </a:prstGeom>
            <a:noFill/>
          </p:spPr>
          <p:txBody>
            <a:bodyPr wrap="none" rtlCol="0">
              <a:spAutoFit/>
            </a:bodyPr>
            <a:lstStyle/>
            <a:p>
              <a:pPr defTabSz="1371600"/>
              <a:r>
                <a:rPr lang="en-GB" sz="8800" dirty="0">
                  <a:solidFill>
                    <a:prstClr val="black"/>
                  </a:solidFill>
                  <a:latin typeface="Calibri" panose="020F0502020204030204" pitchFamily="34" charset="0"/>
                  <a:ea typeface="Calibri" panose="020F0502020204030204" pitchFamily="34" charset="0"/>
                  <a:cs typeface="Calibri" panose="020F0502020204030204" pitchFamily="34" charset="0"/>
                </a:rPr>
                <a:t>bay </a:t>
              </a:r>
              <a:r>
                <a:rPr lang="en-GB" sz="8800" dirty="0" err="1">
                  <a:solidFill>
                    <a:prstClr val="black"/>
                  </a:solidFill>
                  <a:latin typeface="Calibri" panose="020F0502020204030204" pitchFamily="34" charset="0"/>
                  <a:ea typeface="Calibri" panose="020F0502020204030204" pitchFamily="34" charset="0"/>
                  <a:cs typeface="Calibri" panose="020F0502020204030204" pitchFamily="34" charset="0"/>
                </a:rPr>
                <a:t>lượn</a:t>
              </a:r>
              <a:endParaRPr lang="vi-VN" sz="88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Aptos" panose="02110004020202020204"/>
            </a:endParaRPr>
          </a:p>
        </p:txBody>
      </p:sp>
      <p:grpSp>
        <p:nvGrpSpPr>
          <p:cNvPr id="24" name="Group 23"/>
          <p:cNvGrpSpPr/>
          <p:nvPr/>
        </p:nvGrpSpPr>
        <p:grpSpPr>
          <a:xfrm>
            <a:off x="2237019" y="880761"/>
            <a:ext cx="14293889" cy="8980425"/>
            <a:chOff x="2106579" y="769479"/>
            <a:chExt cx="8473030" cy="5323353"/>
          </a:xfrm>
        </p:grpSpPr>
        <p:sp>
          <p:nvSpPr>
            <p:cNvPr id="23" name="Freeform 7"/>
            <p:cNvSpPr/>
            <p:nvPr/>
          </p:nvSpPr>
          <p:spPr>
            <a:xfrm>
              <a:off x="8275797" y="769479"/>
              <a:ext cx="1985708" cy="2622840"/>
            </a:xfrm>
            <a:custGeom>
              <a:avLst/>
              <a:gdLst/>
              <a:ahLst/>
              <a:cxnLst/>
              <a:rect l="l" t="t" r="r" b="b"/>
              <a:pathLst>
                <a:path w="1985708" h="2622840">
                  <a:moveTo>
                    <a:pt x="0" y="0"/>
                  </a:moveTo>
                  <a:lnTo>
                    <a:pt x="1985708" y="0"/>
                  </a:lnTo>
                  <a:lnTo>
                    <a:pt x="1985708" y="2622840"/>
                  </a:lnTo>
                  <a:lnTo>
                    <a:pt x="0" y="26228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grpSp>
          <p:nvGrpSpPr>
            <p:cNvPr id="22" name="Group 21"/>
            <p:cNvGrpSpPr/>
            <p:nvPr/>
          </p:nvGrpSpPr>
          <p:grpSpPr>
            <a:xfrm>
              <a:off x="2106579" y="2160656"/>
              <a:ext cx="8473030" cy="3932176"/>
              <a:chOff x="2106579" y="2160656"/>
              <a:chExt cx="8473030" cy="3932176"/>
            </a:xfrm>
          </p:grpSpPr>
          <p:grpSp>
            <p:nvGrpSpPr>
              <p:cNvPr id="10" name="Group 9"/>
              <p:cNvGrpSpPr/>
              <p:nvPr/>
            </p:nvGrpSpPr>
            <p:grpSpPr>
              <a:xfrm>
                <a:off x="2106579" y="2160656"/>
                <a:ext cx="8473030" cy="3932176"/>
                <a:chOff x="2319923" y="2160656"/>
                <a:chExt cx="8259685" cy="3932176"/>
              </a:xfrm>
            </p:grpSpPr>
            <p:sp>
              <p:nvSpPr>
                <p:cNvPr id="6" name="Rectangle: Diagonal Corners Rounded 5"/>
                <p:cNvSpPr/>
                <p:nvPr/>
              </p:nvSpPr>
              <p:spPr>
                <a:xfrm>
                  <a:off x="2551176" y="2256053"/>
                  <a:ext cx="8028432" cy="3836779"/>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1" fmla="*/ 974679 w 7726680"/>
                    <a:gd name="connsiteY0-2" fmla="*/ 100584 h 3708305"/>
                    <a:gd name="connsiteX1-3" fmla="*/ 7726680 w 7726680"/>
                    <a:gd name="connsiteY1-4" fmla="*/ 0 h 3708305"/>
                    <a:gd name="connsiteX2-5" fmla="*/ 7726680 w 7726680"/>
                    <a:gd name="connsiteY2-6" fmla="*/ 0 h 3708305"/>
                    <a:gd name="connsiteX3-7" fmla="*/ 7726680 w 7726680"/>
                    <a:gd name="connsiteY3-8" fmla="*/ 3090242 h 3708305"/>
                    <a:gd name="connsiteX4-9" fmla="*/ 7108617 w 7726680"/>
                    <a:gd name="connsiteY4-10" fmla="*/ 3708305 h 3708305"/>
                    <a:gd name="connsiteX5-11" fmla="*/ 0 w 7726680"/>
                    <a:gd name="connsiteY5-12" fmla="*/ 3708305 h 3708305"/>
                    <a:gd name="connsiteX6-13" fmla="*/ 0 w 7726680"/>
                    <a:gd name="connsiteY6-14" fmla="*/ 3708305 h 3708305"/>
                    <a:gd name="connsiteX7-15" fmla="*/ 0 w 7726680"/>
                    <a:gd name="connsiteY7-16" fmla="*/ 618063 h 3708305"/>
                    <a:gd name="connsiteX8-17" fmla="*/ 974679 w 7726680"/>
                    <a:gd name="connsiteY8-18" fmla="*/ 100584 h 3708305"/>
                    <a:gd name="connsiteX0-19" fmla="*/ 974679 w 8183880"/>
                    <a:gd name="connsiteY0-20" fmla="*/ 100584 h 3708305"/>
                    <a:gd name="connsiteX1-21" fmla="*/ 7726680 w 8183880"/>
                    <a:gd name="connsiteY1-22" fmla="*/ 0 h 3708305"/>
                    <a:gd name="connsiteX2-23" fmla="*/ 7726680 w 8183880"/>
                    <a:gd name="connsiteY2-24" fmla="*/ 0 h 3708305"/>
                    <a:gd name="connsiteX3-25" fmla="*/ 8183880 w 8183880"/>
                    <a:gd name="connsiteY3-26" fmla="*/ 3172538 h 3708305"/>
                    <a:gd name="connsiteX4-27" fmla="*/ 7108617 w 8183880"/>
                    <a:gd name="connsiteY4-28" fmla="*/ 3708305 h 3708305"/>
                    <a:gd name="connsiteX5-29" fmla="*/ 0 w 8183880"/>
                    <a:gd name="connsiteY5-30" fmla="*/ 3708305 h 3708305"/>
                    <a:gd name="connsiteX6-31" fmla="*/ 0 w 8183880"/>
                    <a:gd name="connsiteY6-32" fmla="*/ 3708305 h 3708305"/>
                    <a:gd name="connsiteX7-33" fmla="*/ 0 w 8183880"/>
                    <a:gd name="connsiteY7-34" fmla="*/ 618063 h 3708305"/>
                    <a:gd name="connsiteX8-35" fmla="*/ 974679 w 8183880"/>
                    <a:gd name="connsiteY8-36" fmla="*/ 100584 h 3708305"/>
                    <a:gd name="connsiteX0-37" fmla="*/ 974679 w 8183880"/>
                    <a:gd name="connsiteY0-38" fmla="*/ 100584 h 3708305"/>
                    <a:gd name="connsiteX1-39" fmla="*/ 7726680 w 8183880"/>
                    <a:gd name="connsiteY1-40" fmla="*/ 0 h 3708305"/>
                    <a:gd name="connsiteX2-41" fmla="*/ 7726680 w 8183880"/>
                    <a:gd name="connsiteY2-42" fmla="*/ 0 h 3708305"/>
                    <a:gd name="connsiteX3-43" fmla="*/ 8183880 w 8183880"/>
                    <a:gd name="connsiteY3-44" fmla="*/ 3172538 h 3708305"/>
                    <a:gd name="connsiteX4-45" fmla="*/ 7017177 w 8183880"/>
                    <a:gd name="connsiteY4-46" fmla="*/ 3487360 h 3708305"/>
                    <a:gd name="connsiteX5-47" fmla="*/ 0 w 8183880"/>
                    <a:gd name="connsiteY5-48" fmla="*/ 3708305 h 3708305"/>
                    <a:gd name="connsiteX6-49" fmla="*/ 0 w 8183880"/>
                    <a:gd name="connsiteY6-50" fmla="*/ 3708305 h 3708305"/>
                    <a:gd name="connsiteX7-51" fmla="*/ 0 w 8183880"/>
                    <a:gd name="connsiteY7-52" fmla="*/ 618063 h 3708305"/>
                    <a:gd name="connsiteX8-53" fmla="*/ 974679 w 8183880"/>
                    <a:gd name="connsiteY8-54" fmla="*/ 100584 h 3708305"/>
                    <a:gd name="connsiteX0-55" fmla="*/ 974679 w 8110728"/>
                    <a:gd name="connsiteY0-56" fmla="*/ 100584 h 3708305"/>
                    <a:gd name="connsiteX1-57" fmla="*/ 7726680 w 8110728"/>
                    <a:gd name="connsiteY1-58" fmla="*/ 0 h 3708305"/>
                    <a:gd name="connsiteX2-59" fmla="*/ 7726680 w 8110728"/>
                    <a:gd name="connsiteY2-60" fmla="*/ 0 h 3708305"/>
                    <a:gd name="connsiteX3-61" fmla="*/ 8110728 w 8110728"/>
                    <a:gd name="connsiteY3-62" fmla="*/ 2651108 h 3708305"/>
                    <a:gd name="connsiteX4-63" fmla="*/ 7017177 w 8110728"/>
                    <a:gd name="connsiteY4-64" fmla="*/ 3487360 h 3708305"/>
                    <a:gd name="connsiteX5-65" fmla="*/ 0 w 8110728"/>
                    <a:gd name="connsiteY5-66" fmla="*/ 3708305 h 3708305"/>
                    <a:gd name="connsiteX6-67" fmla="*/ 0 w 8110728"/>
                    <a:gd name="connsiteY6-68" fmla="*/ 3708305 h 3708305"/>
                    <a:gd name="connsiteX7-69" fmla="*/ 0 w 8110728"/>
                    <a:gd name="connsiteY7-70" fmla="*/ 618063 h 3708305"/>
                    <a:gd name="connsiteX8-71" fmla="*/ 974679 w 8110728"/>
                    <a:gd name="connsiteY8-72" fmla="*/ 100584 h 3708305"/>
                    <a:gd name="connsiteX0-73" fmla="*/ 974679 w 8028432"/>
                    <a:gd name="connsiteY0-74" fmla="*/ 100584 h 3708305"/>
                    <a:gd name="connsiteX1-75" fmla="*/ 7726680 w 8028432"/>
                    <a:gd name="connsiteY1-76" fmla="*/ 0 h 3708305"/>
                    <a:gd name="connsiteX2-77" fmla="*/ 7726680 w 8028432"/>
                    <a:gd name="connsiteY2-78" fmla="*/ 0 h 3708305"/>
                    <a:gd name="connsiteX3-79" fmla="*/ 8028432 w 8028432"/>
                    <a:gd name="connsiteY3-80" fmla="*/ 2942756 h 3708305"/>
                    <a:gd name="connsiteX4-81" fmla="*/ 7017177 w 8028432"/>
                    <a:gd name="connsiteY4-82" fmla="*/ 3487360 h 3708305"/>
                    <a:gd name="connsiteX5-83" fmla="*/ 0 w 8028432"/>
                    <a:gd name="connsiteY5-84" fmla="*/ 3708305 h 3708305"/>
                    <a:gd name="connsiteX6-85" fmla="*/ 0 w 8028432"/>
                    <a:gd name="connsiteY6-86" fmla="*/ 3708305 h 3708305"/>
                    <a:gd name="connsiteX7-87" fmla="*/ 0 w 8028432"/>
                    <a:gd name="connsiteY7-88" fmla="*/ 618063 h 3708305"/>
                    <a:gd name="connsiteX8-89" fmla="*/ 974679 w 8028432"/>
                    <a:gd name="connsiteY8-90" fmla="*/ 100584 h 370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a:solidFill>
                      <a:prstClr val="white"/>
                    </a:solidFill>
                    <a:latin typeface="Arial" panose="020B0604020202020204" pitchFamily="34" charset="0"/>
                  </a:endParaRPr>
                </a:p>
              </p:txBody>
            </p:sp>
            <p:sp>
              <p:nvSpPr>
                <p:cNvPr id="8" name="Rectangle: Diagonal Corners Rounded 5"/>
                <p:cNvSpPr/>
                <p:nvPr/>
              </p:nvSpPr>
              <p:spPr>
                <a:xfrm rot="316516">
                  <a:off x="2319923" y="2160656"/>
                  <a:ext cx="8028432" cy="3796093"/>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1" fmla="*/ 974679 w 7726680"/>
                    <a:gd name="connsiteY0-2" fmla="*/ 100584 h 3708305"/>
                    <a:gd name="connsiteX1-3" fmla="*/ 7726680 w 7726680"/>
                    <a:gd name="connsiteY1-4" fmla="*/ 0 h 3708305"/>
                    <a:gd name="connsiteX2-5" fmla="*/ 7726680 w 7726680"/>
                    <a:gd name="connsiteY2-6" fmla="*/ 0 h 3708305"/>
                    <a:gd name="connsiteX3-7" fmla="*/ 7726680 w 7726680"/>
                    <a:gd name="connsiteY3-8" fmla="*/ 3090242 h 3708305"/>
                    <a:gd name="connsiteX4-9" fmla="*/ 7108617 w 7726680"/>
                    <a:gd name="connsiteY4-10" fmla="*/ 3708305 h 3708305"/>
                    <a:gd name="connsiteX5-11" fmla="*/ 0 w 7726680"/>
                    <a:gd name="connsiteY5-12" fmla="*/ 3708305 h 3708305"/>
                    <a:gd name="connsiteX6-13" fmla="*/ 0 w 7726680"/>
                    <a:gd name="connsiteY6-14" fmla="*/ 3708305 h 3708305"/>
                    <a:gd name="connsiteX7-15" fmla="*/ 0 w 7726680"/>
                    <a:gd name="connsiteY7-16" fmla="*/ 618063 h 3708305"/>
                    <a:gd name="connsiteX8-17" fmla="*/ 974679 w 7726680"/>
                    <a:gd name="connsiteY8-18" fmla="*/ 100584 h 3708305"/>
                    <a:gd name="connsiteX0-19" fmla="*/ 974679 w 8183880"/>
                    <a:gd name="connsiteY0-20" fmla="*/ 100584 h 3708305"/>
                    <a:gd name="connsiteX1-21" fmla="*/ 7726680 w 8183880"/>
                    <a:gd name="connsiteY1-22" fmla="*/ 0 h 3708305"/>
                    <a:gd name="connsiteX2-23" fmla="*/ 7726680 w 8183880"/>
                    <a:gd name="connsiteY2-24" fmla="*/ 0 h 3708305"/>
                    <a:gd name="connsiteX3-25" fmla="*/ 8183880 w 8183880"/>
                    <a:gd name="connsiteY3-26" fmla="*/ 3172538 h 3708305"/>
                    <a:gd name="connsiteX4-27" fmla="*/ 7108617 w 8183880"/>
                    <a:gd name="connsiteY4-28" fmla="*/ 3708305 h 3708305"/>
                    <a:gd name="connsiteX5-29" fmla="*/ 0 w 8183880"/>
                    <a:gd name="connsiteY5-30" fmla="*/ 3708305 h 3708305"/>
                    <a:gd name="connsiteX6-31" fmla="*/ 0 w 8183880"/>
                    <a:gd name="connsiteY6-32" fmla="*/ 3708305 h 3708305"/>
                    <a:gd name="connsiteX7-33" fmla="*/ 0 w 8183880"/>
                    <a:gd name="connsiteY7-34" fmla="*/ 618063 h 3708305"/>
                    <a:gd name="connsiteX8-35" fmla="*/ 974679 w 8183880"/>
                    <a:gd name="connsiteY8-36" fmla="*/ 100584 h 3708305"/>
                    <a:gd name="connsiteX0-37" fmla="*/ 974679 w 8183880"/>
                    <a:gd name="connsiteY0-38" fmla="*/ 100584 h 3708305"/>
                    <a:gd name="connsiteX1-39" fmla="*/ 7726680 w 8183880"/>
                    <a:gd name="connsiteY1-40" fmla="*/ 0 h 3708305"/>
                    <a:gd name="connsiteX2-41" fmla="*/ 7726680 w 8183880"/>
                    <a:gd name="connsiteY2-42" fmla="*/ 0 h 3708305"/>
                    <a:gd name="connsiteX3-43" fmla="*/ 8183880 w 8183880"/>
                    <a:gd name="connsiteY3-44" fmla="*/ 3172538 h 3708305"/>
                    <a:gd name="connsiteX4-45" fmla="*/ 7017177 w 8183880"/>
                    <a:gd name="connsiteY4-46" fmla="*/ 3487360 h 3708305"/>
                    <a:gd name="connsiteX5-47" fmla="*/ 0 w 8183880"/>
                    <a:gd name="connsiteY5-48" fmla="*/ 3708305 h 3708305"/>
                    <a:gd name="connsiteX6-49" fmla="*/ 0 w 8183880"/>
                    <a:gd name="connsiteY6-50" fmla="*/ 3708305 h 3708305"/>
                    <a:gd name="connsiteX7-51" fmla="*/ 0 w 8183880"/>
                    <a:gd name="connsiteY7-52" fmla="*/ 618063 h 3708305"/>
                    <a:gd name="connsiteX8-53" fmla="*/ 974679 w 8183880"/>
                    <a:gd name="connsiteY8-54" fmla="*/ 100584 h 3708305"/>
                    <a:gd name="connsiteX0-55" fmla="*/ 974679 w 8110728"/>
                    <a:gd name="connsiteY0-56" fmla="*/ 100584 h 3708305"/>
                    <a:gd name="connsiteX1-57" fmla="*/ 7726680 w 8110728"/>
                    <a:gd name="connsiteY1-58" fmla="*/ 0 h 3708305"/>
                    <a:gd name="connsiteX2-59" fmla="*/ 7726680 w 8110728"/>
                    <a:gd name="connsiteY2-60" fmla="*/ 0 h 3708305"/>
                    <a:gd name="connsiteX3-61" fmla="*/ 8110728 w 8110728"/>
                    <a:gd name="connsiteY3-62" fmla="*/ 2651108 h 3708305"/>
                    <a:gd name="connsiteX4-63" fmla="*/ 7017177 w 8110728"/>
                    <a:gd name="connsiteY4-64" fmla="*/ 3487360 h 3708305"/>
                    <a:gd name="connsiteX5-65" fmla="*/ 0 w 8110728"/>
                    <a:gd name="connsiteY5-66" fmla="*/ 3708305 h 3708305"/>
                    <a:gd name="connsiteX6-67" fmla="*/ 0 w 8110728"/>
                    <a:gd name="connsiteY6-68" fmla="*/ 3708305 h 3708305"/>
                    <a:gd name="connsiteX7-69" fmla="*/ 0 w 8110728"/>
                    <a:gd name="connsiteY7-70" fmla="*/ 618063 h 3708305"/>
                    <a:gd name="connsiteX8-71" fmla="*/ 974679 w 8110728"/>
                    <a:gd name="connsiteY8-72" fmla="*/ 100584 h 3708305"/>
                    <a:gd name="connsiteX0-73" fmla="*/ 974679 w 8028432"/>
                    <a:gd name="connsiteY0-74" fmla="*/ 100584 h 3708305"/>
                    <a:gd name="connsiteX1-75" fmla="*/ 7726680 w 8028432"/>
                    <a:gd name="connsiteY1-76" fmla="*/ 0 h 3708305"/>
                    <a:gd name="connsiteX2-77" fmla="*/ 7726680 w 8028432"/>
                    <a:gd name="connsiteY2-78" fmla="*/ 0 h 3708305"/>
                    <a:gd name="connsiteX3-79" fmla="*/ 8028432 w 8028432"/>
                    <a:gd name="connsiteY3-80" fmla="*/ 2942756 h 3708305"/>
                    <a:gd name="connsiteX4-81" fmla="*/ 7017177 w 8028432"/>
                    <a:gd name="connsiteY4-82" fmla="*/ 3487360 h 3708305"/>
                    <a:gd name="connsiteX5-83" fmla="*/ 0 w 8028432"/>
                    <a:gd name="connsiteY5-84" fmla="*/ 3708305 h 3708305"/>
                    <a:gd name="connsiteX6-85" fmla="*/ 0 w 8028432"/>
                    <a:gd name="connsiteY6-86" fmla="*/ 3708305 h 3708305"/>
                    <a:gd name="connsiteX7-87" fmla="*/ 0 w 8028432"/>
                    <a:gd name="connsiteY7-88" fmla="*/ 618063 h 3708305"/>
                    <a:gd name="connsiteX8-89" fmla="*/ 974679 w 8028432"/>
                    <a:gd name="connsiteY8-90" fmla="*/ 100584 h 370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FFCC"/>
                </a:solidFill>
                <a:ln w="38100">
                  <a:solidFill>
                    <a:srgbClr val="E3623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dirty="0">
                    <a:solidFill>
                      <a:prstClr val="white"/>
                    </a:solidFill>
                    <a:latin typeface="Arial" panose="020B0604020202020204" pitchFamily="34" charset="0"/>
                  </a:endParaRPr>
                </a:p>
              </p:txBody>
            </p:sp>
          </p:grpSp>
          <p:sp>
            <p:nvSpPr>
              <p:cNvPr id="20" name="TextBox 19"/>
              <p:cNvSpPr txBox="1"/>
              <p:nvPr/>
            </p:nvSpPr>
            <p:spPr>
              <a:xfrm>
                <a:off x="2361460" y="2573607"/>
                <a:ext cx="7633611" cy="1532510"/>
              </a:xfrm>
              <a:prstGeom prst="rect">
                <a:avLst/>
              </a:prstGeom>
              <a:noFill/>
            </p:spPr>
            <p:txBody>
              <a:bodyPr wrap="square">
                <a:spAutoFit/>
              </a:bodyPr>
              <a:lstStyle/>
              <a:p>
                <a:pPr algn="just" defTabSz="1371600"/>
                <a:r>
                  <a:rPr lang="en-US" sz="54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5400" dirty="0">
                    <a:solidFill>
                      <a:prstClr val="black"/>
                    </a:solidFill>
                    <a:latin typeface="Calibri" panose="020F0502020204030204" pitchFamily="34" charset="0"/>
                    <a:ea typeface="Calibri" panose="020F0502020204030204" pitchFamily="34" charset="0"/>
                    <a:cs typeface="Calibri" panose="020F0502020204030204" pitchFamily="34" charset="0"/>
                  </a:rPr>
                  <a:t>Hãng phim hoạt hình Việt Nam</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5400" dirty="0">
                    <a:solidFill>
                      <a:prstClr val="black"/>
                    </a:solidFill>
                    <a:latin typeface="Calibri" panose="020F0502020204030204" pitchFamily="34" charset="0"/>
                    <a:ea typeface="Calibri" panose="020F0502020204030204" pitchFamily="34" charset="0"/>
                    <a:cs typeface="Calibri" panose="020F0502020204030204" pitchFamily="34" charset="0"/>
                  </a:rPr>
                  <a:t>trân trọng giới thiệu bộ phim hoạt hình đặc sắc: “Chú ốc sên bay”. </a:t>
                </a:r>
              </a:p>
            </p:txBody>
          </p:sp>
          <p:sp>
            <p:nvSpPr>
              <p:cNvPr id="5" name="TextBox 4"/>
              <p:cNvSpPr txBox="1"/>
              <p:nvPr/>
            </p:nvSpPr>
            <p:spPr>
              <a:xfrm>
                <a:off x="2361460" y="4199701"/>
                <a:ext cx="7633611" cy="1039917"/>
              </a:xfrm>
              <a:prstGeom prst="rect">
                <a:avLst/>
              </a:prstGeom>
              <a:noFill/>
            </p:spPr>
            <p:txBody>
              <a:bodyPr wrap="square">
                <a:spAutoFit/>
              </a:bodyPr>
              <a:lstStyle/>
              <a:p>
                <a:pPr algn="just" defTabSz="1371600"/>
                <a:r>
                  <a:rPr lang="en-US" sz="54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5400" dirty="0">
                    <a:solidFill>
                      <a:prstClr val="black"/>
                    </a:solidFill>
                    <a:latin typeface="Calibri" panose="020F0502020204030204" pitchFamily="34" charset="0"/>
                    <a:ea typeface="Calibri" panose="020F0502020204030204" pitchFamily="34" charset="0"/>
                    <a:cs typeface="Calibri" panose="020F0502020204030204" pitchFamily="34" charset="0"/>
                  </a:rPr>
                  <a:t>Một chú ốc sên</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5400" dirty="0">
                    <a:solidFill>
                      <a:prstClr val="black"/>
                    </a:solidFill>
                    <a:latin typeface="Calibri" panose="020F0502020204030204" pitchFamily="34" charset="0"/>
                    <a:ea typeface="Calibri" panose="020F0502020204030204" pitchFamily="34" charset="0"/>
                    <a:cs typeface="Calibri" panose="020F0502020204030204" pitchFamily="34" charset="0"/>
                  </a:rPr>
                  <a:t>có khát vọng bay đi khắp nơi</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5400" dirty="0">
                    <a:solidFill>
                      <a:prstClr val="black"/>
                    </a:solidFill>
                    <a:latin typeface="Calibri" panose="020F0502020204030204" pitchFamily="34" charset="0"/>
                    <a:ea typeface="Calibri" panose="020F0502020204030204" pitchFamily="34" charset="0"/>
                    <a:cs typeface="Calibri" panose="020F0502020204030204" pitchFamily="34" charset="0"/>
                  </a:rPr>
                  <a:t>để khám phá thế giới. </a:t>
                </a:r>
              </a:p>
            </p:txBody>
          </p:sp>
        </p:grpSp>
      </p:grpSp>
      <p:pic>
        <p:nvPicPr>
          <p:cNvPr id="2" name="Picture 1"/>
          <p:cNvPicPr>
            <a:picLocks noChangeAspect="1"/>
          </p:cNvPicPr>
          <p:nvPr/>
        </p:nvPicPr>
        <p:blipFill>
          <a:blip r:embed="rId4"/>
          <a:stretch>
            <a:fillRect/>
          </a:stretch>
        </p:blipFill>
        <p:spPr>
          <a:xfrm>
            <a:off x="-30480" y="-114300"/>
            <a:ext cx="7328027" cy="338967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Aptos" panose="02110004020202020204"/>
            </a:endParaRPr>
          </a:p>
        </p:txBody>
      </p:sp>
      <p:grpSp>
        <p:nvGrpSpPr>
          <p:cNvPr id="24" name="Group 23"/>
          <p:cNvGrpSpPr/>
          <p:nvPr/>
        </p:nvGrpSpPr>
        <p:grpSpPr>
          <a:xfrm>
            <a:off x="2237019" y="880761"/>
            <a:ext cx="14293889" cy="8980425"/>
            <a:chOff x="2106579" y="769479"/>
            <a:chExt cx="8473030" cy="5323353"/>
          </a:xfrm>
        </p:grpSpPr>
        <p:sp>
          <p:nvSpPr>
            <p:cNvPr id="23" name="Freeform 7"/>
            <p:cNvSpPr/>
            <p:nvPr/>
          </p:nvSpPr>
          <p:spPr>
            <a:xfrm>
              <a:off x="8275797" y="769479"/>
              <a:ext cx="1985708" cy="2622840"/>
            </a:xfrm>
            <a:custGeom>
              <a:avLst/>
              <a:gdLst/>
              <a:ahLst/>
              <a:cxnLst/>
              <a:rect l="l" t="t" r="r" b="b"/>
              <a:pathLst>
                <a:path w="1985708" h="2622840">
                  <a:moveTo>
                    <a:pt x="0" y="0"/>
                  </a:moveTo>
                  <a:lnTo>
                    <a:pt x="1985708" y="0"/>
                  </a:lnTo>
                  <a:lnTo>
                    <a:pt x="1985708" y="2622840"/>
                  </a:lnTo>
                  <a:lnTo>
                    <a:pt x="0" y="26228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grpSp>
          <p:nvGrpSpPr>
            <p:cNvPr id="22" name="Group 21"/>
            <p:cNvGrpSpPr/>
            <p:nvPr/>
          </p:nvGrpSpPr>
          <p:grpSpPr>
            <a:xfrm>
              <a:off x="2106579" y="2160656"/>
              <a:ext cx="8473030" cy="3932176"/>
              <a:chOff x="2106579" y="2160656"/>
              <a:chExt cx="8473030" cy="3932176"/>
            </a:xfrm>
          </p:grpSpPr>
          <p:grpSp>
            <p:nvGrpSpPr>
              <p:cNvPr id="10" name="Group 9"/>
              <p:cNvGrpSpPr/>
              <p:nvPr/>
            </p:nvGrpSpPr>
            <p:grpSpPr>
              <a:xfrm>
                <a:off x="2106579" y="2160656"/>
                <a:ext cx="8473030" cy="3932176"/>
                <a:chOff x="2319923" y="2160656"/>
                <a:chExt cx="8259685" cy="3932176"/>
              </a:xfrm>
            </p:grpSpPr>
            <p:sp>
              <p:nvSpPr>
                <p:cNvPr id="6" name="Rectangle: Diagonal Corners Rounded 5"/>
                <p:cNvSpPr/>
                <p:nvPr/>
              </p:nvSpPr>
              <p:spPr>
                <a:xfrm>
                  <a:off x="2551176" y="2256053"/>
                  <a:ext cx="8028432" cy="3836779"/>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1" fmla="*/ 974679 w 7726680"/>
                    <a:gd name="connsiteY0-2" fmla="*/ 100584 h 3708305"/>
                    <a:gd name="connsiteX1-3" fmla="*/ 7726680 w 7726680"/>
                    <a:gd name="connsiteY1-4" fmla="*/ 0 h 3708305"/>
                    <a:gd name="connsiteX2-5" fmla="*/ 7726680 w 7726680"/>
                    <a:gd name="connsiteY2-6" fmla="*/ 0 h 3708305"/>
                    <a:gd name="connsiteX3-7" fmla="*/ 7726680 w 7726680"/>
                    <a:gd name="connsiteY3-8" fmla="*/ 3090242 h 3708305"/>
                    <a:gd name="connsiteX4-9" fmla="*/ 7108617 w 7726680"/>
                    <a:gd name="connsiteY4-10" fmla="*/ 3708305 h 3708305"/>
                    <a:gd name="connsiteX5-11" fmla="*/ 0 w 7726680"/>
                    <a:gd name="connsiteY5-12" fmla="*/ 3708305 h 3708305"/>
                    <a:gd name="connsiteX6-13" fmla="*/ 0 w 7726680"/>
                    <a:gd name="connsiteY6-14" fmla="*/ 3708305 h 3708305"/>
                    <a:gd name="connsiteX7-15" fmla="*/ 0 w 7726680"/>
                    <a:gd name="connsiteY7-16" fmla="*/ 618063 h 3708305"/>
                    <a:gd name="connsiteX8-17" fmla="*/ 974679 w 7726680"/>
                    <a:gd name="connsiteY8-18" fmla="*/ 100584 h 3708305"/>
                    <a:gd name="connsiteX0-19" fmla="*/ 974679 w 8183880"/>
                    <a:gd name="connsiteY0-20" fmla="*/ 100584 h 3708305"/>
                    <a:gd name="connsiteX1-21" fmla="*/ 7726680 w 8183880"/>
                    <a:gd name="connsiteY1-22" fmla="*/ 0 h 3708305"/>
                    <a:gd name="connsiteX2-23" fmla="*/ 7726680 w 8183880"/>
                    <a:gd name="connsiteY2-24" fmla="*/ 0 h 3708305"/>
                    <a:gd name="connsiteX3-25" fmla="*/ 8183880 w 8183880"/>
                    <a:gd name="connsiteY3-26" fmla="*/ 3172538 h 3708305"/>
                    <a:gd name="connsiteX4-27" fmla="*/ 7108617 w 8183880"/>
                    <a:gd name="connsiteY4-28" fmla="*/ 3708305 h 3708305"/>
                    <a:gd name="connsiteX5-29" fmla="*/ 0 w 8183880"/>
                    <a:gd name="connsiteY5-30" fmla="*/ 3708305 h 3708305"/>
                    <a:gd name="connsiteX6-31" fmla="*/ 0 w 8183880"/>
                    <a:gd name="connsiteY6-32" fmla="*/ 3708305 h 3708305"/>
                    <a:gd name="connsiteX7-33" fmla="*/ 0 w 8183880"/>
                    <a:gd name="connsiteY7-34" fmla="*/ 618063 h 3708305"/>
                    <a:gd name="connsiteX8-35" fmla="*/ 974679 w 8183880"/>
                    <a:gd name="connsiteY8-36" fmla="*/ 100584 h 3708305"/>
                    <a:gd name="connsiteX0-37" fmla="*/ 974679 w 8183880"/>
                    <a:gd name="connsiteY0-38" fmla="*/ 100584 h 3708305"/>
                    <a:gd name="connsiteX1-39" fmla="*/ 7726680 w 8183880"/>
                    <a:gd name="connsiteY1-40" fmla="*/ 0 h 3708305"/>
                    <a:gd name="connsiteX2-41" fmla="*/ 7726680 w 8183880"/>
                    <a:gd name="connsiteY2-42" fmla="*/ 0 h 3708305"/>
                    <a:gd name="connsiteX3-43" fmla="*/ 8183880 w 8183880"/>
                    <a:gd name="connsiteY3-44" fmla="*/ 3172538 h 3708305"/>
                    <a:gd name="connsiteX4-45" fmla="*/ 7017177 w 8183880"/>
                    <a:gd name="connsiteY4-46" fmla="*/ 3487360 h 3708305"/>
                    <a:gd name="connsiteX5-47" fmla="*/ 0 w 8183880"/>
                    <a:gd name="connsiteY5-48" fmla="*/ 3708305 h 3708305"/>
                    <a:gd name="connsiteX6-49" fmla="*/ 0 w 8183880"/>
                    <a:gd name="connsiteY6-50" fmla="*/ 3708305 h 3708305"/>
                    <a:gd name="connsiteX7-51" fmla="*/ 0 w 8183880"/>
                    <a:gd name="connsiteY7-52" fmla="*/ 618063 h 3708305"/>
                    <a:gd name="connsiteX8-53" fmla="*/ 974679 w 8183880"/>
                    <a:gd name="connsiteY8-54" fmla="*/ 100584 h 3708305"/>
                    <a:gd name="connsiteX0-55" fmla="*/ 974679 w 8110728"/>
                    <a:gd name="connsiteY0-56" fmla="*/ 100584 h 3708305"/>
                    <a:gd name="connsiteX1-57" fmla="*/ 7726680 w 8110728"/>
                    <a:gd name="connsiteY1-58" fmla="*/ 0 h 3708305"/>
                    <a:gd name="connsiteX2-59" fmla="*/ 7726680 w 8110728"/>
                    <a:gd name="connsiteY2-60" fmla="*/ 0 h 3708305"/>
                    <a:gd name="connsiteX3-61" fmla="*/ 8110728 w 8110728"/>
                    <a:gd name="connsiteY3-62" fmla="*/ 2651108 h 3708305"/>
                    <a:gd name="connsiteX4-63" fmla="*/ 7017177 w 8110728"/>
                    <a:gd name="connsiteY4-64" fmla="*/ 3487360 h 3708305"/>
                    <a:gd name="connsiteX5-65" fmla="*/ 0 w 8110728"/>
                    <a:gd name="connsiteY5-66" fmla="*/ 3708305 h 3708305"/>
                    <a:gd name="connsiteX6-67" fmla="*/ 0 w 8110728"/>
                    <a:gd name="connsiteY6-68" fmla="*/ 3708305 h 3708305"/>
                    <a:gd name="connsiteX7-69" fmla="*/ 0 w 8110728"/>
                    <a:gd name="connsiteY7-70" fmla="*/ 618063 h 3708305"/>
                    <a:gd name="connsiteX8-71" fmla="*/ 974679 w 8110728"/>
                    <a:gd name="connsiteY8-72" fmla="*/ 100584 h 3708305"/>
                    <a:gd name="connsiteX0-73" fmla="*/ 974679 w 8028432"/>
                    <a:gd name="connsiteY0-74" fmla="*/ 100584 h 3708305"/>
                    <a:gd name="connsiteX1-75" fmla="*/ 7726680 w 8028432"/>
                    <a:gd name="connsiteY1-76" fmla="*/ 0 h 3708305"/>
                    <a:gd name="connsiteX2-77" fmla="*/ 7726680 w 8028432"/>
                    <a:gd name="connsiteY2-78" fmla="*/ 0 h 3708305"/>
                    <a:gd name="connsiteX3-79" fmla="*/ 8028432 w 8028432"/>
                    <a:gd name="connsiteY3-80" fmla="*/ 2942756 h 3708305"/>
                    <a:gd name="connsiteX4-81" fmla="*/ 7017177 w 8028432"/>
                    <a:gd name="connsiteY4-82" fmla="*/ 3487360 h 3708305"/>
                    <a:gd name="connsiteX5-83" fmla="*/ 0 w 8028432"/>
                    <a:gd name="connsiteY5-84" fmla="*/ 3708305 h 3708305"/>
                    <a:gd name="connsiteX6-85" fmla="*/ 0 w 8028432"/>
                    <a:gd name="connsiteY6-86" fmla="*/ 3708305 h 3708305"/>
                    <a:gd name="connsiteX7-87" fmla="*/ 0 w 8028432"/>
                    <a:gd name="connsiteY7-88" fmla="*/ 618063 h 3708305"/>
                    <a:gd name="connsiteX8-89" fmla="*/ 974679 w 8028432"/>
                    <a:gd name="connsiteY8-90" fmla="*/ 100584 h 370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a:solidFill>
                      <a:prstClr val="white"/>
                    </a:solidFill>
                    <a:latin typeface="Arial" panose="020B0604020202020204" pitchFamily="34" charset="0"/>
                  </a:endParaRPr>
                </a:p>
              </p:txBody>
            </p:sp>
            <p:sp>
              <p:nvSpPr>
                <p:cNvPr id="8" name="Rectangle: Diagonal Corners Rounded 5"/>
                <p:cNvSpPr/>
                <p:nvPr/>
              </p:nvSpPr>
              <p:spPr>
                <a:xfrm rot="316516">
                  <a:off x="2319923" y="2160656"/>
                  <a:ext cx="8028432" cy="3796093"/>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1" fmla="*/ 974679 w 7726680"/>
                    <a:gd name="connsiteY0-2" fmla="*/ 100584 h 3708305"/>
                    <a:gd name="connsiteX1-3" fmla="*/ 7726680 w 7726680"/>
                    <a:gd name="connsiteY1-4" fmla="*/ 0 h 3708305"/>
                    <a:gd name="connsiteX2-5" fmla="*/ 7726680 w 7726680"/>
                    <a:gd name="connsiteY2-6" fmla="*/ 0 h 3708305"/>
                    <a:gd name="connsiteX3-7" fmla="*/ 7726680 w 7726680"/>
                    <a:gd name="connsiteY3-8" fmla="*/ 3090242 h 3708305"/>
                    <a:gd name="connsiteX4-9" fmla="*/ 7108617 w 7726680"/>
                    <a:gd name="connsiteY4-10" fmla="*/ 3708305 h 3708305"/>
                    <a:gd name="connsiteX5-11" fmla="*/ 0 w 7726680"/>
                    <a:gd name="connsiteY5-12" fmla="*/ 3708305 h 3708305"/>
                    <a:gd name="connsiteX6-13" fmla="*/ 0 w 7726680"/>
                    <a:gd name="connsiteY6-14" fmla="*/ 3708305 h 3708305"/>
                    <a:gd name="connsiteX7-15" fmla="*/ 0 w 7726680"/>
                    <a:gd name="connsiteY7-16" fmla="*/ 618063 h 3708305"/>
                    <a:gd name="connsiteX8-17" fmla="*/ 974679 w 7726680"/>
                    <a:gd name="connsiteY8-18" fmla="*/ 100584 h 3708305"/>
                    <a:gd name="connsiteX0-19" fmla="*/ 974679 w 8183880"/>
                    <a:gd name="connsiteY0-20" fmla="*/ 100584 h 3708305"/>
                    <a:gd name="connsiteX1-21" fmla="*/ 7726680 w 8183880"/>
                    <a:gd name="connsiteY1-22" fmla="*/ 0 h 3708305"/>
                    <a:gd name="connsiteX2-23" fmla="*/ 7726680 w 8183880"/>
                    <a:gd name="connsiteY2-24" fmla="*/ 0 h 3708305"/>
                    <a:gd name="connsiteX3-25" fmla="*/ 8183880 w 8183880"/>
                    <a:gd name="connsiteY3-26" fmla="*/ 3172538 h 3708305"/>
                    <a:gd name="connsiteX4-27" fmla="*/ 7108617 w 8183880"/>
                    <a:gd name="connsiteY4-28" fmla="*/ 3708305 h 3708305"/>
                    <a:gd name="connsiteX5-29" fmla="*/ 0 w 8183880"/>
                    <a:gd name="connsiteY5-30" fmla="*/ 3708305 h 3708305"/>
                    <a:gd name="connsiteX6-31" fmla="*/ 0 w 8183880"/>
                    <a:gd name="connsiteY6-32" fmla="*/ 3708305 h 3708305"/>
                    <a:gd name="connsiteX7-33" fmla="*/ 0 w 8183880"/>
                    <a:gd name="connsiteY7-34" fmla="*/ 618063 h 3708305"/>
                    <a:gd name="connsiteX8-35" fmla="*/ 974679 w 8183880"/>
                    <a:gd name="connsiteY8-36" fmla="*/ 100584 h 3708305"/>
                    <a:gd name="connsiteX0-37" fmla="*/ 974679 w 8183880"/>
                    <a:gd name="connsiteY0-38" fmla="*/ 100584 h 3708305"/>
                    <a:gd name="connsiteX1-39" fmla="*/ 7726680 w 8183880"/>
                    <a:gd name="connsiteY1-40" fmla="*/ 0 h 3708305"/>
                    <a:gd name="connsiteX2-41" fmla="*/ 7726680 w 8183880"/>
                    <a:gd name="connsiteY2-42" fmla="*/ 0 h 3708305"/>
                    <a:gd name="connsiteX3-43" fmla="*/ 8183880 w 8183880"/>
                    <a:gd name="connsiteY3-44" fmla="*/ 3172538 h 3708305"/>
                    <a:gd name="connsiteX4-45" fmla="*/ 7017177 w 8183880"/>
                    <a:gd name="connsiteY4-46" fmla="*/ 3487360 h 3708305"/>
                    <a:gd name="connsiteX5-47" fmla="*/ 0 w 8183880"/>
                    <a:gd name="connsiteY5-48" fmla="*/ 3708305 h 3708305"/>
                    <a:gd name="connsiteX6-49" fmla="*/ 0 w 8183880"/>
                    <a:gd name="connsiteY6-50" fmla="*/ 3708305 h 3708305"/>
                    <a:gd name="connsiteX7-51" fmla="*/ 0 w 8183880"/>
                    <a:gd name="connsiteY7-52" fmla="*/ 618063 h 3708305"/>
                    <a:gd name="connsiteX8-53" fmla="*/ 974679 w 8183880"/>
                    <a:gd name="connsiteY8-54" fmla="*/ 100584 h 3708305"/>
                    <a:gd name="connsiteX0-55" fmla="*/ 974679 w 8110728"/>
                    <a:gd name="connsiteY0-56" fmla="*/ 100584 h 3708305"/>
                    <a:gd name="connsiteX1-57" fmla="*/ 7726680 w 8110728"/>
                    <a:gd name="connsiteY1-58" fmla="*/ 0 h 3708305"/>
                    <a:gd name="connsiteX2-59" fmla="*/ 7726680 w 8110728"/>
                    <a:gd name="connsiteY2-60" fmla="*/ 0 h 3708305"/>
                    <a:gd name="connsiteX3-61" fmla="*/ 8110728 w 8110728"/>
                    <a:gd name="connsiteY3-62" fmla="*/ 2651108 h 3708305"/>
                    <a:gd name="connsiteX4-63" fmla="*/ 7017177 w 8110728"/>
                    <a:gd name="connsiteY4-64" fmla="*/ 3487360 h 3708305"/>
                    <a:gd name="connsiteX5-65" fmla="*/ 0 w 8110728"/>
                    <a:gd name="connsiteY5-66" fmla="*/ 3708305 h 3708305"/>
                    <a:gd name="connsiteX6-67" fmla="*/ 0 w 8110728"/>
                    <a:gd name="connsiteY6-68" fmla="*/ 3708305 h 3708305"/>
                    <a:gd name="connsiteX7-69" fmla="*/ 0 w 8110728"/>
                    <a:gd name="connsiteY7-70" fmla="*/ 618063 h 3708305"/>
                    <a:gd name="connsiteX8-71" fmla="*/ 974679 w 8110728"/>
                    <a:gd name="connsiteY8-72" fmla="*/ 100584 h 3708305"/>
                    <a:gd name="connsiteX0-73" fmla="*/ 974679 w 8028432"/>
                    <a:gd name="connsiteY0-74" fmla="*/ 100584 h 3708305"/>
                    <a:gd name="connsiteX1-75" fmla="*/ 7726680 w 8028432"/>
                    <a:gd name="connsiteY1-76" fmla="*/ 0 h 3708305"/>
                    <a:gd name="connsiteX2-77" fmla="*/ 7726680 w 8028432"/>
                    <a:gd name="connsiteY2-78" fmla="*/ 0 h 3708305"/>
                    <a:gd name="connsiteX3-79" fmla="*/ 8028432 w 8028432"/>
                    <a:gd name="connsiteY3-80" fmla="*/ 2942756 h 3708305"/>
                    <a:gd name="connsiteX4-81" fmla="*/ 7017177 w 8028432"/>
                    <a:gd name="connsiteY4-82" fmla="*/ 3487360 h 3708305"/>
                    <a:gd name="connsiteX5-83" fmla="*/ 0 w 8028432"/>
                    <a:gd name="connsiteY5-84" fmla="*/ 3708305 h 3708305"/>
                    <a:gd name="connsiteX6-85" fmla="*/ 0 w 8028432"/>
                    <a:gd name="connsiteY6-86" fmla="*/ 3708305 h 3708305"/>
                    <a:gd name="connsiteX7-87" fmla="*/ 0 w 8028432"/>
                    <a:gd name="connsiteY7-88" fmla="*/ 618063 h 3708305"/>
                    <a:gd name="connsiteX8-89" fmla="*/ 974679 w 8028432"/>
                    <a:gd name="connsiteY8-90" fmla="*/ 100584 h 370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FFCC"/>
                </a:solidFill>
                <a:ln w="38100">
                  <a:solidFill>
                    <a:srgbClr val="E3623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vi-VN" sz="2700" dirty="0">
                    <a:solidFill>
                      <a:prstClr val="white"/>
                    </a:solidFill>
                    <a:latin typeface="Arial" panose="020B0604020202020204" pitchFamily="34" charset="0"/>
                  </a:endParaRPr>
                </a:p>
              </p:txBody>
            </p:sp>
          </p:grpSp>
          <p:sp>
            <p:nvSpPr>
              <p:cNvPr id="20" name="TextBox 19"/>
              <p:cNvSpPr txBox="1"/>
              <p:nvPr/>
            </p:nvSpPr>
            <p:spPr>
              <a:xfrm>
                <a:off x="2361460" y="2573607"/>
                <a:ext cx="7633611" cy="1532510"/>
              </a:xfrm>
              <a:prstGeom prst="rect">
                <a:avLst/>
              </a:prstGeom>
              <a:noFill/>
            </p:spPr>
            <p:txBody>
              <a:bodyPr wrap="square">
                <a:spAutoFit/>
              </a:bodyPr>
              <a:lstStyle/>
              <a:p>
                <a:pPr algn="just" defTabSz="1371600"/>
                <a:r>
                  <a:rPr lang="en-US" sz="54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5400" dirty="0">
                    <a:solidFill>
                      <a:prstClr val="black"/>
                    </a:solidFill>
                    <a:latin typeface="Calibri" panose="020F0502020204030204" pitchFamily="34" charset="0"/>
                    <a:ea typeface="Calibri" panose="020F0502020204030204" pitchFamily="34" charset="0"/>
                    <a:cs typeface="Calibri" panose="020F0502020204030204" pitchFamily="34" charset="0"/>
                  </a:rPr>
                  <a:t>Hãng phim hoạt hình Việt Nam</a:t>
                </a:r>
                <a:r>
                  <a:rPr lang="vi-VN" sz="540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5400" dirty="0">
                    <a:solidFill>
                      <a:prstClr val="black"/>
                    </a:solidFill>
                    <a:latin typeface="Calibri" panose="020F0502020204030204" pitchFamily="34" charset="0"/>
                    <a:ea typeface="Calibri" panose="020F0502020204030204" pitchFamily="34" charset="0"/>
                    <a:cs typeface="Calibri" panose="020F0502020204030204" pitchFamily="34" charset="0"/>
                  </a:rPr>
                  <a:t>trân trọng giới thiệu bộ phim hoạt hình đặc sắc:</a:t>
                </a:r>
                <a:r>
                  <a:rPr lang="vi-VN" sz="540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5400" dirty="0">
                    <a:solidFill>
                      <a:prstClr val="black"/>
                    </a:solidFill>
                    <a:latin typeface="Calibri" panose="020F0502020204030204" pitchFamily="34" charset="0"/>
                    <a:ea typeface="Calibri" panose="020F0502020204030204" pitchFamily="34" charset="0"/>
                    <a:cs typeface="Calibri" panose="020F0502020204030204" pitchFamily="34" charset="0"/>
                  </a:rPr>
                  <a:t> “Chú ốc sên bay”. </a:t>
                </a:r>
              </a:p>
            </p:txBody>
          </p:sp>
          <p:sp>
            <p:nvSpPr>
              <p:cNvPr id="5" name="TextBox 4"/>
              <p:cNvSpPr txBox="1"/>
              <p:nvPr/>
            </p:nvSpPr>
            <p:spPr>
              <a:xfrm>
                <a:off x="2361460" y="4199701"/>
                <a:ext cx="7633611" cy="1039917"/>
              </a:xfrm>
              <a:prstGeom prst="rect">
                <a:avLst/>
              </a:prstGeom>
              <a:noFill/>
            </p:spPr>
            <p:txBody>
              <a:bodyPr wrap="square">
                <a:spAutoFit/>
              </a:bodyPr>
              <a:lstStyle/>
              <a:p>
                <a:pPr algn="just" defTabSz="1371600"/>
                <a:r>
                  <a:rPr lang="en-US" sz="54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5400" dirty="0">
                    <a:solidFill>
                      <a:prstClr val="black"/>
                    </a:solidFill>
                    <a:latin typeface="Calibri" panose="020F0502020204030204" pitchFamily="34" charset="0"/>
                    <a:ea typeface="Calibri" panose="020F0502020204030204" pitchFamily="34" charset="0"/>
                    <a:cs typeface="Calibri" panose="020F0502020204030204" pitchFamily="34" charset="0"/>
                  </a:rPr>
                  <a:t>Một chú ốc sên</a:t>
                </a:r>
                <a:r>
                  <a:rPr lang="vi-VN" sz="540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5400" dirty="0">
                    <a:solidFill>
                      <a:prstClr val="black"/>
                    </a:solidFill>
                    <a:latin typeface="Calibri" panose="020F0502020204030204" pitchFamily="34" charset="0"/>
                    <a:ea typeface="Calibri" panose="020F0502020204030204" pitchFamily="34" charset="0"/>
                    <a:cs typeface="Calibri" panose="020F0502020204030204" pitchFamily="34" charset="0"/>
                  </a:rPr>
                  <a:t>có khát vọng bay đi khắp nơi</a:t>
                </a:r>
                <a:r>
                  <a:rPr lang="vi-VN" sz="540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5400" dirty="0">
                    <a:solidFill>
                      <a:prstClr val="black"/>
                    </a:solidFill>
                    <a:latin typeface="Calibri" panose="020F0502020204030204" pitchFamily="34" charset="0"/>
                    <a:ea typeface="Calibri" panose="020F0502020204030204" pitchFamily="34" charset="0"/>
                    <a:cs typeface="Calibri" panose="020F0502020204030204" pitchFamily="34" charset="0"/>
                  </a:rPr>
                  <a:t>để khám phá thế giới. </a:t>
                </a:r>
              </a:p>
            </p:txBody>
          </p:sp>
        </p:grpSp>
      </p:grpSp>
      <p:pic>
        <p:nvPicPr>
          <p:cNvPr id="2" name="Picture 1"/>
          <p:cNvPicPr>
            <a:picLocks noChangeAspect="1"/>
          </p:cNvPicPr>
          <p:nvPr/>
        </p:nvPicPr>
        <p:blipFill>
          <a:blip r:embed="rId4"/>
          <a:stretch>
            <a:fillRect/>
          </a:stretch>
        </p:blipFill>
        <p:spPr>
          <a:xfrm>
            <a:off x="-30480" y="-114300"/>
            <a:ext cx="7328027" cy="3389670"/>
          </a:xfrm>
          <a:prstGeom prst="rect">
            <a:avLst/>
          </a:prstGeom>
        </p:spPr>
      </p:pic>
    </p:spTree>
    <p:extLst>
      <p:ext uri="{BB962C8B-B14F-4D97-AF65-F5344CB8AC3E}">
        <p14:creationId xmlns:p14="http://schemas.microsoft.com/office/powerpoint/2010/main" val="41711965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4" name="Group 23"/>
          <p:cNvGrpSpPr/>
          <p:nvPr/>
        </p:nvGrpSpPr>
        <p:grpSpPr>
          <a:xfrm>
            <a:off x="2237019" y="880761"/>
            <a:ext cx="14293889" cy="8980425"/>
            <a:chOff x="2106579" y="769479"/>
            <a:chExt cx="8473030" cy="5323353"/>
          </a:xfrm>
        </p:grpSpPr>
        <p:sp>
          <p:nvSpPr>
            <p:cNvPr id="23" name="Freeform 7"/>
            <p:cNvSpPr/>
            <p:nvPr/>
          </p:nvSpPr>
          <p:spPr>
            <a:xfrm>
              <a:off x="8275797" y="769479"/>
              <a:ext cx="1985708" cy="2622840"/>
            </a:xfrm>
            <a:custGeom>
              <a:avLst/>
              <a:gdLst/>
              <a:ahLst/>
              <a:cxnLst/>
              <a:rect l="l" t="t" r="r" b="b"/>
              <a:pathLst>
                <a:path w="1985708" h="2622840">
                  <a:moveTo>
                    <a:pt x="0" y="0"/>
                  </a:moveTo>
                  <a:lnTo>
                    <a:pt x="1985708" y="0"/>
                  </a:lnTo>
                  <a:lnTo>
                    <a:pt x="1985708" y="2622840"/>
                  </a:lnTo>
                  <a:lnTo>
                    <a:pt x="0" y="2622840"/>
                  </a:lnTo>
                  <a:lnTo>
                    <a:pt x="0" y="0"/>
                  </a:lnTo>
                  <a:close/>
                </a:path>
              </a:pathLst>
            </a:custGeom>
            <a:blipFill>
              <a:blip r:embed="rId2"/>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22" name="Group 21"/>
            <p:cNvGrpSpPr/>
            <p:nvPr/>
          </p:nvGrpSpPr>
          <p:grpSpPr>
            <a:xfrm>
              <a:off x="2106579" y="2160656"/>
              <a:ext cx="8473030" cy="3932176"/>
              <a:chOff x="2106579" y="2160656"/>
              <a:chExt cx="8473030" cy="3932176"/>
            </a:xfrm>
          </p:grpSpPr>
          <p:grpSp>
            <p:nvGrpSpPr>
              <p:cNvPr id="10" name="Group 9"/>
              <p:cNvGrpSpPr/>
              <p:nvPr/>
            </p:nvGrpSpPr>
            <p:grpSpPr>
              <a:xfrm>
                <a:off x="2106579" y="2160656"/>
                <a:ext cx="8473030" cy="3932176"/>
                <a:chOff x="2319923" y="2160656"/>
                <a:chExt cx="8259685" cy="3932176"/>
              </a:xfrm>
            </p:grpSpPr>
            <p:sp>
              <p:nvSpPr>
                <p:cNvPr id="6" name="Rectangle: Diagonal Corners Rounded 5"/>
                <p:cNvSpPr/>
                <p:nvPr/>
              </p:nvSpPr>
              <p:spPr>
                <a:xfrm>
                  <a:off x="2551176" y="2256053"/>
                  <a:ext cx="8028432" cy="3836779"/>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1" fmla="*/ 974679 w 7726680"/>
                    <a:gd name="connsiteY0-2" fmla="*/ 100584 h 3708305"/>
                    <a:gd name="connsiteX1-3" fmla="*/ 7726680 w 7726680"/>
                    <a:gd name="connsiteY1-4" fmla="*/ 0 h 3708305"/>
                    <a:gd name="connsiteX2-5" fmla="*/ 7726680 w 7726680"/>
                    <a:gd name="connsiteY2-6" fmla="*/ 0 h 3708305"/>
                    <a:gd name="connsiteX3-7" fmla="*/ 7726680 w 7726680"/>
                    <a:gd name="connsiteY3-8" fmla="*/ 3090242 h 3708305"/>
                    <a:gd name="connsiteX4-9" fmla="*/ 7108617 w 7726680"/>
                    <a:gd name="connsiteY4-10" fmla="*/ 3708305 h 3708305"/>
                    <a:gd name="connsiteX5-11" fmla="*/ 0 w 7726680"/>
                    <a:gd name="connsiteY5-12" fmla="*/ 3708305 h 3708305"/>
                    <a:gd name="connsiteX6-13" fmla="*/ 0 w 7726680"/>
                    <a:gd name="connsiteY6-14" fmla="*/ 3708305 h 3708305"/>
                    <a:gd name="connsiteX7-15" fmla="*/ 0 w 7726680"/>
                    <a:gd name="connsiteY7-16" fmla="*/ 618063 h 3708305"/>
                    <a:gd name="connsiteX8-17" fmla="*/ 974679 w 7726680"/>
                    <a:gd name="connsiteY8-18" fmla="*/ 100584 h 3708305"/>
                    <a:gd name="connsiteX0-19" fmla="*/ 974679 w 8183880"/>
                    <a:gd name="connsiteY0-20" fmla="*/ 100584 h 3708305"/>
                    <a:gd name="connsiteX1-21" fmla="*/ 7726680 w 8183880"/>
                    <a:gd name="connsiteY1-22" fmla="*/ 0 h 3708305"/>
                    <a:gd name="connsiteX2-23" fmla="*/ 7726680 w 8183880"/>
                    <a:gd name="connsiteY2-24" fmla="*/ 0 h 3708305"/>
                    <a:gd name="connsiteX3-25" fmla="*/ 8183880 w 8183880"/>
                    <a:gd name="connsiteY3-26" fmla="*/ 3172538 h 3708305"/>
                    <a:gd name="connsiteX4-27" fmla="*/ 7108617 w 8183880"/>
                    <a:gd name="connsiteY4-28" fmla="*/ 3708305 h 3708305"/>
                    <a:gd name="connsiteX5-29" fmla="*/ 0 w 8183880"/>
                    <a:gd name="connsiteY5-30" fmla="*/ 3708305 h 3708305"/>
                    <a:gd name="connsiteX6-31" fmla="*/ 0 w 8183880"/>
                    <a:gd name="connsiteY6-32" fmla="*/ 3708305 h 3708305"/>
                    <a:gd name="connsiteX7-33" fmla="*/ 0 w 8183880"/>
                    <a:gd name="connsiteY7-34" fmla="*/ 618063 h 3708305"/>
                    <a:gd name="connsiteX8-35" fmla="*/ 974679 w 8183880"/>
                    <a:gd name="connsiteY8-36" fmla="*/ 100584 h 3708305"/>
                    <a:gd name="connsiteX0-37" fmla="*/ 974679 w 8183880"/>
                    <a:gd name="connsiteY0-38" fmla="*/ 100584 h 3708305"/>
                    <a:gd name="connsiteX1-39" fmla="*/ 7726680 w 8183880"/>
                    <a:gd name="connsiteY1-40" fmla="*/ 0 h 3708305"/>
                    <a:gd name="connsiteX2-41" fmla="*/ 7726680 w 8183880"/>
                    <a:gd name="connsiteY2-42" fmla="*/ 0 h 3708305"/>
                    <a:gd name="connsiteX3-43" fmla="*/ 8183880 w 8183880"/>
                    <a:gd name="connsiteY3-44" fmla="*/ 3172538 h 3708305"/>
                    <a:gd name="connsiteX4-45" fmla="*/ 7017177 w 8183880"/>
                    <a:gd name="connsiteY4-46" fmla="*/ 3487360 h 3708305"/>
                    <a:gd name="connsiteX5-47" fmla="*/ 0 w 8183880"/>
                    <a:gd name="connsiteY5-48" fmla="*/ 3708305 h 3708305"/>
                    <a:gd name="connsiteX6-49" fmla="*/ 0 w 8183880"/>
                    <a:gd name="connsiteY6-50" fmla="*/ 3708305 h 3708305"/>
                    <a:gd name="connsiteX7-51" fmla="*/ 0 w 8183880"/>
                    <a:gd name="connsiteY7-52" fmla="*/ 618063 h 3708305"/>
                    <a:gd name="connsiteX8-53" fmla="*/ 974679 w 8183880"/>
                    <a:gd name="connsiteY8-54" fmla="*/ 100584 h 3708305"/>
                    <a:gd name="connsiteX0-55" fmla="*/ 974679 w 8110728"/>
                    <a:gd name="connsiteY0-56" fmla="*/ 100584 h 3708305"/>
                    <a:gd name="connsiteX1-57" fmla="*/ 7726680 w 8110728"/>
                    <a:gd name="connsiteY1-58" fmla="*/ 0 h 3708305"/>
                    <a:gd name="connsiteX2-59" fmla="*/ 7726680 w 8110728"/>
                    <a:gd name="connsiteY2-60" fmla="*/ 0 h 3708305"/>
                    <a:gd name="connsiteX3-61" fmla="*/ 8110728 w 8110728"/>
                    <a:gd name="connsiteY3-62" fmla="*/ 2651108 h 3708305"/>
                    <a:gd name="connsiteX4-63" fmla="*/ 7017177 w 8110728"/>
                    <a:gd name="connsiteY4-64" fmla="*/ 3487360 h 3708305"/>
                    <a:gd name="connsiteX5-65" fmla="*/ 0 w 8110728"/>
                    <a:gd name="connsiteY5-66" fmla="*/ 3708305 h 3708305"/>
                    <a:gd name="connsiteX6-67" fmla="*/ 0 w 8110728"/>
                    <a:gd name="connsiteY6-68" fmla="*/ 3708305 h 3708305"/>
                    <a:gd name="connsiteX7-69" fmla="*/ 0 w 8110728"/>
                    <a:gd name="connsiteY7-70" fmla="*/ 618063 h 3708305"/>
                    <a:gd name="connsiteX8-71" fmla="*/ 974679 w 8110728"/>
                    <a:gd name="connsiteY8-72" fmla="*/ 100584 h 3708305"/>
                    <a:gd name="connsiteX0-73" fmla="*/ 974679 w 8028432"/>
                    <a:gd name="connsiteY0-74" fmla="*/ 100584 h 3708305"/>
                    <a:gd name="connsiteX1-75" fmla="*/ 7726680 w 8028432"/>
                    <a:gd name="connsiteY1-76" fmla="*/ 0 h 3708305"/>
                    <a:gd name="connsiteX2-77" fmla="*/ 7726680 w 8028432"/>
                    <a:gd name="connsiteY2-78" fmla="*/ 0 h 3708305"/>
                    <a:gd name="connsiteX3-79" fmla="*/ 8028432 w 8028432"/>
                    <a:gd name="connsiteY3-80" fmla="*/ 2942756 h 3708305"/>
                    <a:gd name="connsiteX4-81" fmla="*/ 7017177 w 8028432"/>
                    <a:gd name="connsiteY4-82" fmla="*/ 3487360 h 3708305"/>
                    <a:gd name="connsiteX5-83" fmla="*/ 0 w 8028432"/>
                    <a:gd name="connsiteY5-84" fmla="*/ 3708305 h 3708305"/>
                    <a:gd name="connsiteX6-85" fmla="*/ 0 w 8028432"/>
                    <a:gd name="connsiteY6-86" fmla="*/ 3708305 h 3708305"/>
                    <a:gd name="connsiteX7-87" fmla="*/ 0 w 8028432"/>
                    <a:gd name="connsiteY7-88" fmla="*/ 618063 h 3708305"/>
                    <a:gd name="connsiteX8-89" fmla="*/ 974679 w 8028432"/>
                    <a:gd name="connsiteY8-90" fmla="*/ 100584 h 370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Diagonal Corners Rounded 5"/>
                <p:cNvSpPr/>
                <p:nvPr/>
              </p:nvSpPr>
              <p:spPr>
                <a:xfrm rot="316516">
                  <a:off x="2319923" y="2160656"/>
                  <a:ext cx="8028432" cy="3796093"/>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1" fmla="*/ 974679 w 7726680"/>
                    <a:gd name="connsiteY0-2" fmla="*/ 100584 h 3708305"/>
                    <a:gd name="connsiteX1-3" fmla="*/ 7726680 w 7726680"/>
                    <a:gd name="connsiteY1-4" fmla="*/ 0 h 3708305"/>
                    <a:gd name="connsiteX2-5" fmla="*/ 7726680 w 7726680"/>
                    <a:gd name="connsiteY2-6" fmla="*/ 0 h 3708305"/>
                    <a:gd name="connsiteX3-7" fmla="*/ 7726680 w 7726680"/>
                    <a:gd name="connsiteY3-8" fmla="*/ 3090242 h 3708305"/>
                    <a:gd name="connsiteX4-9" fmla="*/ 7108617 w 7726680"/>
                    <a:gd name="connsiteY4-10" fmla="*/ 3708305 h 3708305"/>
                    <a:gd name="connsiteX5-11" fmla="*/ 0 w 7726680"/>
                    <a:gd name="connsiteY5-12" fmla="*/ 3708305 h 3708305"/>
                    <a:gd name="connsiteX6-13" fmla="*/ 0 w 7726680"/>
                    <a:gd name="connsiteY6-14" fmla="*/ 3708305 h 3708305"/>
                    <a:gd name="connsiteX7-15" fmla="*/ 0 w 7726680"/>
                    <a:gd name="connsiteY7-16" fmla="*/ 618063 h 3708305"/>
                    <a:gd name="connsiteX8-17" fmla="*/ 974679 w 7726680"/>
                    <a:gd name="connsiteY8-18" fmla="*/ 100584 h 3708305"/>
                    <a:gd name="connsiteX0-19" fmla="*/ 974679 w 8183880"/>
                    <a:gd name="connsiteY0-20" fmla="*/ 100584 h 3708305"/>
                    <a:gd name="connsiteX1-21" fmla="*/ 7726680 w 8183880"/>
                    <a:gd name="connsiteY1-22" fmla="*/ 0 h 3708305"/>
                    <a:gd name="connsiteX2-23" fmla="*/ 7726680 w 8183880"/>
                    <a:gd name="connsiteY2-24" fmla="*/ 0 h 3708305"/>
                    <a:gd name="connsiteX3-25" fmla="*/ 8183880 w 8183880"/>
                    <a:gd name="connsiteY3-26" fmla="*/ 3172538 h 3708305"/>
                    <a:gd name="connsiteX4-27" fmla="*/ 7108617 w 8183880"/>
                    <a:gd name="connsiteY4-28" fmla="*/ 3708305 h 3708305"/>
                    <a:gd name="connsiteX5-29" fmla="*/ 0 w 8183880"/>
                    <a:gd name="connsiteY5-30" fmla="*/ 3708305 h 3708305"/>
                    <a:gd name="connsiteX6-31" fmla="*/ 0 w 8183880"/>
                    <a:gd name="connsiteY6-32" fmla="*/ 3708305 h 3708305"/>
                    <a:gd name="connsiteX7-33" fmla="*/ 0 w 8183880"/>
                    <a:gd name="connsiteY7-34" fmla="*/ 618063 h 3708305"/>
                    <a:gd name="connsiteX8-35" fmla="*/ 974679 w 8183880"/>
                    <a:gd name="connsiteY8-36" fmla="*/ 100584 h 3708305"/>
                    <a:gd name="connsiteX0-37" fmla="*/ 974679 w 8183880"/>
                    <a:gd name="connsiteY0-38" fmla="*/ 100584 h 3708305"/>
                    <a:gd name="connsiteX1-39" fmla="*/ 7726680 w 8183880"/>
                    <a:gd name="connsiteY1-40" fmla="*/ 0 h 3708305"/>
                    <a:gd name="connsiteX2-41" fmla="*/ 7726680 w 8183880"/>
                    <a:gd name="connsiteY2-42" fmla="*/ 0 h 3708305"/>
                    <a:gd name="connsiteX3-43" fmla="*/ 8183880 w 8183880"/>
                    <a:gd name="connsiteY3-44" fmla="*/ 3172538 h 3708305"/>
                    <a:gd name="connsiteX4-45" fmla="*/ 7017177 w 8183880"/>
                    <a:gd name="connsiteY4-46" fmla="*/ 3487360 h 3708305"/>
                    <a:gd name="connsiteX5-47" fmla="*/ 0 w 8183880"/>
                    <a:gd name="connsiteY5-48" fmla="*/ 3708305 h 3708305"/>
                    <a:gd name="connsiteX6-49" fmla="*/ 0 w 8183880"/>
                    <a:gd name="connsiteY6-50" fmla="*/ 3708305 h 3708305"/>
                    <a:gd name="connsiteX7-51" fmla="*/ 0 w 8183880"/>
                    <a:gd name="connsiteY7-52" fmla="*/ 618063 h 3708305"/>
                    <a:gd name="connsiteX8-53" fmla="*/ 974679 w 8183880"/>
                    <a:gd name="connsiteY8-54" fmla="*/ 100584 h 3708305"/>
                    <a:gd name="connsiteX0-55" fmla="*/ 974679 w 8110728"/>
                    <a:gd name="connsiteY0-56" fmla="*/ 100584 h 3708305"/>
                    <a:gd name="connsiteX1-57" fmla="*/ 7726680 w 8110728"/>
                    <a:gd name="connsiteY1-58" fmla="*/ 0 h 3708305"/>
                    <a:gd name="connsiteX2-59" fmla="*/ 7726680 w 8110728"/>
                    <a:gd name="connsiteY2-60" fmla="*/ 0 h 3708305"/>
                    <a:gd name="connsiteX3-61" fmla="*/ 8110728 w 8110728"/>
                    <a:gd name="connsiteY3-62" fmla="*/ 2651108 h 3708305"/>
                    <a:gd name="connsiteX4-63" fmla="*/ 7017177 w 8110728"/>
                    <a:gd name="connsiteY4-64" fmla="*/ 3487360 h 3708305"/>
                    <a:gd name="connsiteX5-65" fmla="*/ 0 w 8110728"/>
                    <a:gd name="connsiteY5-66" fmla="*/ 3708305 h 3708305"/>
                    <a:gd name="connsiteX6-67" fmla="*/ 0 w 8110728"/>
                    <a:gd name="connsiteY6-68" fmla="*/ 3708305 h 3708305"/>
                    <a:gd name="connsiteX7-69" fmla="*/ 0 w 8110728"/>
                    <a:gd name="connsiteY7-70" fmla="*/ 618063 h 3708305"/>
                    <a:gd name="connsiteX8-71" fmla="*/ 974679 w 8110728"/>
                    <a:gd name="connsiteY8-72" fmla="*/ 100584 h 3708305"/>
                    <a:gd name="connsiteX0-73" fmla="*/ 974679 w 8028432"/>
                    <a:gd name="connsiteY0-74" fmla="*/ 100584 h 3708305"/>
                    <a:gd name="connsiteX1-75" fmla="*/ 7726680 w 8028432"/>
                    <a:gd name="connsiteY1-76" fmla="*/ 0 h 3708305"/>
                    <a:gd name="connsiteX2-77" fmla="*/ 7726680 w 8028432"/>
                    <a:gd name="connsiteY2-78" fmla="*/ 0 h 3708305"/>
                    <a:gd name="connsiteX3-79" fmla="*/ 8028432 w 8028432"/>
                    <a:gd name="connsiteY3-80" fmla="*/ 2942756 h 3708305"/>
                    <a:gd name="connsiteX4-81" fmla="*/ 7017177 w 8028432"/>
                    <a:gd name="connsiteY4-82" fmla="*/ 3487360 h 3708305"/>
                    <a:gd name="connsiteX5-83" fmla="*/ 0 w 8028432"/>
                    <a:gd name="connsiteY5-84" fmla="*/ 3708305 h 3708305"/>
                    <a:gd name="connsiteX6-85" fmla="*/ 0 w 8028432"/>
                    <a:gd name="connsiteY6-86" fmla="*/ 3708305 h 3708305"/>
                    <a:gd name="connsiteX7-87" fmla="*/ 0 w 8028432"/>
                    <a:gd name="connsiteY7-88" fmla="*/ 618063 h 3708305"/>
                    <a:gd name="connsiteX8-89" fmla="*/ 974679 w 8028432"/>
                    <a:gd name="connsiteY8-90" fmla="*/ 100584 h 370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FFCC"/>
                </a:solidFill>
                <a:ln w="38100">
                  <a:solidFill>
                    <a:srgbClr val="E3623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20" name="TextBox 19"/>
              <p:cNvSpPr txBox="1"/>
              <p:nvPr/>
            </p:nvSpPr>
            <p:spPr>
              <a:xfrm>
                <a:off x="2361460" y="2573607"/>
                <a:ext cx="7633611" cy="2244032"/>
              </a:xfrm>
              <a:prstGeom prst="rect">
                <a:avLst/>
              </a:prstGeom>
              <a:noFill/>
            </p:spPr>
            <p:txBody>
              <a:bodyPr wrap="square">
                <a:spAutoFit/>
              </a:bodyPr>
              <a:lstStyle/>
              <a:p>
                <a:pPr marL="0" marR="0" lvl="0" indent="0" algn="just" defTabSz="1371600" rtl="0" eaLnBrk="1" fontAlgn="auto" latinLnBrk="0" hangingPunct="1">
                  <a:lnSpc>
                    <a:spcPct val="100000"/>
                  </a:lnSpc>
                  <a:spcBef>
                    <a:spcPts val="0"/>
                  </a:spcBef>
                  <a:spcAft>
                    <a:spcPts val="0"/>
                  </a:spcAft>
                  <a:buClrTx/>
                  <a:buSzTx/>
                  <a:buFontTx/>
                  <a:buNone/>
                  <a:defRPr/>
                </a:pPr>
                <a:r>
                  <a:rPr kumimoji="0" lang="en-US" sz="6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6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Mỗi tập phim</a:t>
                </a:r>
                <a:r>
                  <a:rPr lang="en-US" sz="6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kumimoji="0" lang="vi-VN" sz="6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(với độ dài 10 phút)</a:t>
                </a:r>
                <a:r>
                  <a:rPr lang="en-US" sz="6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kumimoji="0" lang="vi-VN" sz="6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kể một câu chuyện nhỏ trong hành trình bay lượn,</a:t>
                </a:r>
                <a:r>
                  <a:rPr lang="en-US" sz="6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kumimoji="0" lang="vi-VN" sz="6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trưởng thành và đạt được ước mơ của ốc sên.</a:t>
                </a:r>
              </a:p>
            </p:txBody>
          </p:sp>
        </p:grpSp>
      </p:grpSp>
      <p:pic>
        <p:nvPicPr>
          <p:cNvPr id="2" name="Picture 1"/>
          <p:cNvPicPr>
            <a:picLocks noChangeAspect="1"/>
          </p:cNvPicPr>
          <p:nvPr/>
        </p:nvPicPr>
        <p:blipFill>
          <a:blip r:embed="rId3"/>
          <a:stretch>
            <a:fillRect/>
          </a:stretch>
        </p:blipFill>
        <p:spPr>
          <a:xfrm>
            <a:off x="-30480" y="-114300"/>
            <a:ext cx="7328027" cy="338967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en-US" sz="27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4" name="Group 23"/>
          <p:cNvGrpSpPr/>
          <p:nvPr/>
        </p:nvGrpSpPr>
        <p:grpSpPr>
          <a:xfrm>
            <a:off x="2237019" y="880761"/>
            <a:ext cx="14293889" cy="8980425"/>
            <a:chOff x="2106579" y="769479"/>
            <a:chExt cx="8473030" cy="5323353"/>
          </a:xfrm>
        </p:grpSpPr>
        <p:sp>
          <p:nvSpPr>
            <p:cNvPr id="23" name="Freeform 7"/>
            <p:cNvSpPr/>
            <p:nvPr/>
          </p:nvSpPr>
          <p:spPr>
            <a:xfrm>
              <a:off x="8275797" y="769479"/>
              <a:ext cx="1985708" cy="2622840"/>
            </a:xfrm>
            <a:custGeom>
              <a:avLst/>
              <a:gdLst/>
              <a:ahLst/>
              <a:cxnLst/>
              <a:rect l="l" t="t" r="r" b="b"/>
              <a:pathLst>
                <a:path w="1985708" h="2622840">
                  <a:moveTo>
                    <a:pt x="0" y="0"/>
                  </a:moveTo>
                  <a:lnTo>
                    <a:pt x="1985708" y="0"/>
                  </a:lnTo>
                  <a:lnTo>
                    <a:pt x="1985708" y="2622840"/>
                  </a:lnTo>
                  <a:lnTo>
                    <a:pt x="0" y="2622840"/>
                  </a:lnTo>
                  <a:lnTo>
                    <a:pt x="0" y="0"/>
                  </a:lnTo>
                  <a:close/>
                </a:path>
              </a:pathLst>
            </a:custGeom>
            <a:blipFill>
              <a:blip r:embed="rId2"/>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22" name="Group 21"/>
            <p:cNvGrpSpPr/>
            <p:nvPr/>
          </p:nvGrpSpPr>
          <p:grpSpPr>
            <a:xfrm>
              <a:off x="2106579" y="2160656"/>
              <a:ext cx="8473030" cy="3932176"/>
              <a:chOff x="2106579" y="2160656"/>
              <a:chExt cx="8473030" cy="3932176"/>
            </a:xfrm>
          </p:grpSpPr>
          <p:grpSp>
            <p:nvGrpSpPr>
              <p:cNvPr id="10" name="Group 9"/>
              <p:cNvGrpSpPr/>
              <p:nvPr/>
            </p:nvGrpSpPr>
            <p:grpSpPr>
              <a:xfrm>
                <a:off x="2106579" y="2160656"/>
                <a:ext cx="8473030" cy="3932176"/>
                <a:chOff x="2319923" y="2160656"/>
                <a:chExt cx="8259685" cy="3932176"/>
              </a:xfrm>
            </p:grpSpPr>
            <p:sp>
              <p:nvSpPr>
                <p:cNvPr id="6" name="Rectangle: Diagonal Corners Rounded 5"/>
                <p:cNvSpPr/>
                <p:nvPr/>
              </p:nvSpPr>
              <p:spPr>
                <a:xfrm>
                  <a:off x="2551176" y="2256053"/>
                  <a:ext cx="8028432" cy="3836779"/>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1" fmla="*/ 974679 w 7726680"/>
                    <a:gd name="connsiteY0-2" fmla="*/ 100584 h 3708305"/>
                    <a:gd name="connsiteX1-3" fmla="*/ 7726680 w 7726680"/>
                    <a:gd name="connsiteY1-4" fmla="*/ 0 h 3708305"/>
                    <a:gd name="connsiteX2-5" fmla="*/ 7726680 w 7726680"/>
                    <a:gd name="connsiteY2-6" fmla="*/ 0 h 3708305"/>
                    <a:gd name="connsiteX3-7" fmla="*/ 7726680 w 7726680"/>
                    <a:gd name="connsiteY3-8" fmla="*/ 3090242 h 3708305"/>
                    <a:gd name="connsiteX4-9" fmla="*/ 7108617 w 7726680"/>
                    <a:gd name="connsiteY4-10" fmla="*/ 3708305 h 3708305"/>
                    <a:gd name="connsiteX5-11" fmla="*/ 0 w 7726680"/>
                    <a:gd name="connsiteY5-12" fmla="*/ 3708305 h 3708305"/>
                    <a:gd name="connsiteX6-13" fmla="*/ 0 w 7726680"/>
                    <a:gd name="connsiteY6-14" fmla="*/ 3708305 h 3708305"/>
                    <a:gd name="connsiteX7-15" fmla="*/ 0 w 7726680"/>
                    <a:gd name="connsiteY7-16" fmla="*/ 618063 h 3708305"/>
                    <a:gd name="connsiteX8-17" fmla="*/ 974679 w 7726680"/>
                    <a:gd name="connsiteY8-18" fmla="*/ 100584 h 3708305"/>
                    <a:gd name="connsiteX0-19" fmla="*/ 974679 w 8183880"/>
                    <a:gd name="connsiteY0-20" fmla="*/ 100584 h 3708305"/>
                    <a:gd name="connsiteX1-21" fmla="*/ 7726680 w 8183880"/>
                    <a:gd name="connsiteY1-22" fmla="*/ 0 h 3708305"/>
                    <a:gd name="connsiteX2-23" fmla="*/ 7726680 w 8183880"/>
                    <a:gd name="connsiteY2-24" fmla="*/ 0 h 3708305"/>
                    <a:gd name="connsiteX3-25" fmla="*/ 8183880 w 8183880"/>
                    <a:gd name="connsiteY3-26" fmla="*/ 3172538 h 3708305"/>
                    <a:gd name="connsiteX4-27" fmla="*/ 7108617 w 8183880"/>
                    <a:gd name="connsiteY4-28" fmla="*/ 3708305 h 3708305"/>
                    <a:gd name="connsiteX5-29" fmla="*/ 0 w 8183880"/>
                    <a:gd name="connsiteY5-30" fmla="*/ 3708305 h 3708305"/>
                    <a:gd name="connsiteX6-31" fmla="*/ 0 w 8183880"/>
                    <a:gd name="connsiteY6-32" fmla="*/ 3708305 h 3708305"/>
                    <a:gd name="connsiteX7-33" fmla="*/ 0 w 8183880"/>
                    <a:gd name="connsiteY7-34" fmla="*/ 618063 h 3708305"/>
                    <a:gd name="connsiteX8-35" fmla="*/ 974679 w 8183880"/>
                    <a:gd name="connsiteY8-36" fmla="*/ 100584 h 3708305"/>
                    <a:gd name="connsiteX0-37" fmla="*/ 974679 w 8183880"/>
                    <a:gd name="connsiteY0-38" fmla="*/ 100584 h 3708305"/>
                    <a:gd name="connsiteX1-39" fmla="*/ 7726680 w 8183880"/>
                    <a:gd name="connsiteY1-40" fmla="*/ 0 h 3708305"/>
                    <a:gd name="connsiteX2-41" fmla="*/ 7726680 w 8183880"/>
                    <a:gd name="connsiteY2-42" fmla="*/ 0 h 3708305"/>
                    <a:gd name="connsiteX3-43" fmla="*/ 8183880 w 8183880"/>
                    <a:gd name="connsiteY3-44" fmla="*/ 3172538 h 3708305"/>
                    <a:gd name="connsiteX4-45" fmla="*/ 7017177 w 8183880"/>
                    <a:gd name="connsiteY4-46" fmla="*/ 3487360 h 3708305"/>
                    <a:gd name="connsiteX5-47" fmla="*/ 0 w 8183880"/>
                    <a:gd name="connsiteY5-48" fmla="*/ 3708305 h 3708305"/>
                    <a:gd name="connsiteX6-49" fmla="*/ 0 w 8183880"/>
                    <a:gd name="connsiteY6-50" fmla="*/ 3708305 h 3708305"/>
                    <a:gd name="connsiteX7-51" fmla="*/ 0 w 8183880"/>
                    <a:gd name="connsiteY7-52" fmla="*/ 618063 h 3708305"/>
                    <a:gd name="connsiteX8-53" fmla="*/ 974679 w 8183880"/>
                    <a:gd name="connsiteY8-54" fmla="*/ 100584 h 3708305"/>
                    <a:gd name="connsiteX0-55" fmla="*/ 974679 w 8110728"/>
                    <a:gd name="connsiteY0-56" fmla="*/ 100584 h 3708305"/>
                    <a:gd name="connsiteX1-57" fmla="*/ 7726680 w 8110728"/>
                    <a:gd name="connsiteY1-58" fmla="*/ 0 h 3708305"/>
                    <a:gd name="connsiteX2-59" fmla="*/ 7726680 w 8110728"/>
                    <a:gd name="connsiteY2-60" fmla="*/ 0 h 3708305"/>
                    <a:gd name="connsiteX3-61" fmla="*/ 8110728 w 8110728"/>
                    <a:gd name="connsiteY3-62" fmla="*/ 2651108 h 3708305"/>
                    <a:gd name="connsiteX4-63" fmla="*/ 7017177 w 8110728"/>
                    <a:gd name="connsiteY4-64" fmla="*/ 3487360 h 3708305"/>
                    <a:gd name="connsiteX5-65" fmla="*/ 0 w 8110728"/>
                    <a:gd name="connsiteY5-66" fmla="*/ 3708305 h 3708305"/>
                    <a:gd name="connsiteX6-67" fmla="*/ 0 w 8110728"/>
                    <a:gd name="connsiteY6-68" fmla="*/ 3708305 h 3708305"/>
                    <a:gd name="connsiteX7-69" fmla="*/ 0 w 8110728"/>
                    <a:gd name="connsiteY7-70" fmla="*/ 618063 h 3708305"/>
                    <a:gd name="connsiteX8-71" fmla="*/ 974679 w 8110728"/>
                    <a:gd name="connsiteY8-72" fmla="*/ 100584 h 3708305"/>
                    <a:gd name="connsiteX0-73" fmla="*/ 974679 w 8028432"/>
                    <a:gd name="connsiteY0-74" fmla="*/ 100584 h 3708305"/>
                    <a:gd name="connsiteX1-75" fmla="*/ 7726680 w 8028432"/>
                    <a:gd name="connsiteY1-76" fmla="*/ 0 h 3708305"/>
                    <a:gd name="connsiteX2-77" fmla="*/ 7726680 w 8028432"/>
                    <a:gd name="connsiteY2-78" fmla="*/ 0 h 3708305"/>
                    <a:gd name="connsiteX3-79" fmla="*/ 8028432 w 8028432"/>
                    <a:gd name="connsiteY3-80" fmla="*/ 2942756 h 3708305"/>
                    <a:gd name="connsiteX4-81" fmla="*/ 7017177 w 8028432"/>
                    <a:gd name="connsiteY4-82" fmla="*/ 3487360 h 3708305"/>
                    <a:gd name="connsiteX5-83" fmla="*/ 0 w 8028432"/>
                    <a:gd name="connsiteY5-84" fmla="*/ 3708305 h 3708305"/>
                    <a:gd name="connsiteX6-85" fmla="*/ 0 w 8028432"/>
                    <a:gd name="connsiteY6-86" fmla="*/ 3708305 h 3708305"/>
                    <a:gd name="connsiteX7-87" fmla="*/ 0 w 8028432"/>
                    <a:gd name="connsiteY7-88" fmla="*/ 618063 h 3708305"/>
                    <a:gd name="connsiteX8-89" fmla="*/ 974679 w 8028432"/>
                    <a:gd name="connsiteY8-90" fmla="*/ 100584 h 370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Diagonal Corners Rounded 5"/>
                <p:cNvSpPr/>
                <p:nvPr/>
              </p:nvSpPr>
              <p:spPr>
                <a:xfrm rot="316516">
                  <a:off x="2319923" y="2160656"/>
                  <a:ext cx="8028432" cy="3796093"/>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1" fmla="*/ 974679 w 7726680"/>
                    <a:gd name="connsiteY0-2" fmla="*/ 100584 h 3708305"/>
                    <a:gd name="connsiteX1-3" fmla="*/ 7726680 w 7726680"/>
                    <a:gd name="connsiteY1-4" fmla="*/ 0 h 3708305"/>
                    <a:gd name="connsiteX2-5" fmla="*/ 7726680 w 7726680"/>
                    <a:gd name="connsiteY2-6" fmla="*/ 0 h 3708305"/>
                    <a:gd name="connsiteX3-7" fmla="*/ 7726680 w 7726680"/>
                    <a:gd name="connsiteY3-8" fmla="*/ 3090242 h 3708305"/>
                    <a:gd name="connsiteX4-9" fmla="*/ 7108617 w 7726680"/>
                    <a:gd name="connsiteY4-10" fmla="*/ 3708305 h 3708305"/>
                    <a:gd name="connsiteX5-11" fmla="*/ 0 w 7726680"/>
                    <a:gd name="connsiteY5-12" fmla="*/ 3708305 h 3708305"/>
                    <a:gd name="connsiteX6-13" fmla="*/ 0 w 7726680"/>
                    <a:gd name="connsiteY6-14" fmla="*/ 3708305 h 3708305"/>
                    <a:gd name="connsiteX7-15" fmla="*/ 0 w 7726680"/>
                    <a:gd name="connsiteY7-16" fmla="*/ 618063 h 3708305"/>
                    <a:gd name="connsiteX8-17" fmla="*/ 974679 w 7726680"/>
                    <a:gd name="connsiteY8-18" fmla="*/ 100584 h 3708305"/>
                    <a:gd name="connsiteX0-19" fmla="*/ 974679 w 8183880"/>
                    <a:gd name="connsiteY0-20" fmla="*/ 100584 h 3708305"/>
                    <a:gd name="connsiteX1-21" fmla="*/ 7726680 w 8183880"/>
                    <a:gd name="connsiteY1-22" fmla="*/ 0 h 3708305"/>
                    <a:gd name="connsiteX2-23" fmla="*/ 7726680 w 8183880"/>
                    <a:gd name="connsiteY2-24" fmla="*/ 0 h 3708305"/>
                    <a:gd name="connsiteX3-25" fmla="*/ 8183880 w 8183880"/>
                    <a:gd name="connsiteY3-26" fmla="*/ 3172538 h 3708305"/>
                    <a:gd name="connsiteX4-27" fmla="*/ 7108617 w 8183880"/>
                    <a:gd name="connsiteY4-28" fmla="*/ 3708305 h 3708305"/>
                    <a:gd name="connsiteX5-29" fmla="*/ 0 w 8183880"/>
                    <a:gd name="connsiteY5-30" fmla="*/ 3708305 h 3708305"/>
                    <a:gd name="connsiteX6-31" fmla="*/ 0 w 8183880"/>
                    <a:gd name="connsiteY6-32" fmla="*/ 3708305 h 3708305"/>
                    <a:gd name="connsiteX7-33" fmla="*/ 0 w 8183880"/>
                    <a:gd name="connsiteY7-34" fmla="*/ 618063 h 3708305"/>
                    <a:gd name="connsiteX8-35" fmla="*/ 974679 w 8183880"/>
                    <a:gd name="connsiteY8-36" fmla="*/ 100584 h 3708305"/>
                    <a:gd name="connsiteX0-37" fmla="*/ 974679 w 8183880"/>
                    <a:gd name="connsiteY0-38" fmla="*/ 100584 h 3708305"/>
                    <a:gd name="connsiteX1-39" fmla="*/ 7726680 w 8183880"/>
                    <a:gd name="connsiteY1-40" fmla="*/ 0 h 3708305"/>
                    <a:gd name="connsiteX2-41" fmla="*/ 7726680 w 8183880"/>
                    <a:gd name="connsiteY2-42" fmla="*/ 0 h 3708305"/>
                    <a:gd name="connsiteX3-43" fmla="*/ 8183880 w 8183880"/>
                    <a:gd name="connsiteY3-44" fmla="*/ 3172538 h 3708305"/>
                    <a:gd name="connsiteX4-45" fmla="*/ 7017177 w 8183880"/>
                    <a:gd name="connsiteY4-46" fmla="*/ 3487360 h 3708305"/>
                    <a:gd name="connsiteX5-47" fmla="*/ 0 w 8183880"/>
                    <a:gd name="connsiteY5-48" fmla="*/ 3708305 h 3708305"/>
                    <a:gd name="connsiteX6-49" fmla="*/ 0 w 8183880"/>
                    <a:gd name="connsiteY6-50" fmla="*/ 3708305 h 3708305"/>
                    <a:gd name="connsiteX7-51" fmla="*/ 0 w 8183880"/>
                    <a:gd name="connsiteY7-52" fmla="*/ 618063 h 3708305"/>
                    <a:gd name="connsiteX8-53" fmla="*/ 974679 w 8183880"/>
                    <a:gd name="connsiteY8-54" fmla="*/ 100584 h 3708305"/>
                    <a:gd name="connsiteX0-55" fmla="*/ 974679 w 8110728"/>
                    <a:gd name="connsiteY0-56" fmla="*/ 100584 h 3708305"/>
                    <a:gd name="connsiteX1-57" fmla="*/ 7726680 w 8110728"/>
                    <a:gd name="connsiteY1-58" fmla="*/ 0 h 3708305"/>
                    <a:gd name="connsiteX2-59" fmla="*/ 7726680 w 8110728"/>
                    <a:gd name="connsiteY2-60" fmla="*/ 0 h 3708305"/>
                    <a:gd name="connsiteX3-61" fmla="*/ 8110728 w 8110728"/>
                    <a:gd name="connsiteY3-62" fmla="*/ 2651108 h 3708305"/>
                    <a:gd name="connsiteX4-63" fmla="*/ 7017177 w 8110728"/>
                    <a:gd name="connsiteY4-64" fmla="*/ 3487360 h 3708305"/>
                    <a:gd name="connsiteX5-65" fmla="*/ 0 w 8110728"/>
                    <a:gd name="connsiteY5-66" fmla="*/ 3708305 h 3708305"/>
                    <a:gd name="connsiteX6-67" fmla="*/ 0 w 8110728"/>
                    <a:gd name="connsiteY6-68" fmla="*/ 3708305 h 3708305"/>
                    <a:gd name="connsiteX7-69" fmla="*/ 0 w 8110728"/>
                    <a:gd name="connsiteY7-70" fmla="*/ 618063 h 3708305"/>
                    <a:gd name="connsiteX8-71" fmla="*/ 974679 w 8110728"/>
                    <a:gd name="connsiteY8-72" fmla="*/ 100584 h 3708305"/>
                    <a:gd name="connsiteX0-73" fmla="*/ 974679 w 8028432"/>
                    <a:gd name="connsiteY0-74" fmla="*/ 100584 h 3708305"/>
                    <a:gd name="connsiteX1-75" fmla="*/ 7726680 w 8028432"/>
                    <a:gd name="connsiteY1-76" fmla="*/ 0 h 3708305"/>
                    <a:gd name="connsiteX2-77" fmla="*/ 7726680 w 8028432"/>
                    <a:gd name="connsiteY2-78" fmla="*/ 0 h 3708305"/>
                    <a:gd name="connsiteX3-79" fmla="*/ 8028432 w 8028432"/>
                    <a:gd name="connsiteY3-80" fmla="*/ 2942756 h 3708305"/>
                    <a:gd name="connsiteX4-81" fmla="*/ 7017177 w 8028432"/>
                    <a:gd name="connsiteY4-82" fmla="*/ 3487360 h 3708305"/>
                    <a:gd name="connsiteX5-83" fmla="*/ 0 w 8028432"/>
                    <a:gd name="connsiteY5-84" fmla="*/ 3708305 h 3708305"/>
                    <a:gd name="connsiteX6-85" fmla="*/ 0 w 8028432"/>
                    <a:gd name="connsiteY6-86" fmla="*/ 3708305 h 3708305"/>
                    <a:gd name="connsiteX7-87" fmla="*/ 0 w 8028432"/>
                    <a:gd name="connsiteY7-88" fmla="*/ 618063 h 3708305"/>
                    <a:gd name="connsiteX8-89" fmla="*/ 974679 w 8028432"/>
                    <a:gd name="connsiteY8-90" fmla="*/ 100584 h 370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FFCC"/>
                </a:solidFill>
                <a:ln w="38100">
                  <a:solidFill>
                    <a:srgbClr val="E3623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20" name="TextBox 19"/>
              <p:cNvSpPr txBox="1"/>
              <p:nvPr/>
            </p:nvSpPr>
            <p:spPr>
              <a:xfrm>
                <a:off x="2361460" y="2573607"/>
                <a:ext cx="7633611" cy="2244032"/>
              </a:xfrm>
              <a:prstGeom prst="rect">
                <a:avLst/>
              </a:prstGeom>
              <a:noFill/>
            </p:spPr>
            <p:txBody>
              <a:bodyPr wrap="square">
                <a:spAutoFit/>
              </a:bodyPr>
              <a:lstStyle/>
              <a:p>
                <a:pPr marL="0" marR="0" lvl="0" indent="0" algn="just" defTabSz="1371600" rtl="0" eaLnBrk="1" fontAlgn="auto" latinLnBrk="0" hangingPunct="1">
                  <a:lnSpc>
                    <a:spcPct val="100000"/>
                  </a:lnSpc>
                  <a:spcBef>
                    <a:spcPts val="0"/>
                  </a:spcBef>
                  <a:spcAft>
                    <a:spcPts val="0"/>
                  </a:spcAft>
                  <a:buClrTx/>
                  <a:buSzTx/>
                  <a:buFontTx/>
                  <a:buNone/>
                  <a:defRPr/>
                </a:pPr>
                <a:r>
                  <a:rPr kumimoji="0" lang="en-US" sz="6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6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Mỗi tập phim</a:t>
                </a:r>
                <a:r>
                  <a:rPr kumimoji="0" lang="vi-VN" sz="60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vi-VN" sz="6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(với độ dài 10 phút)</a:t>
                </a:r>
                <a:r>
                  <a:rPr kumimoji="0" lang="vi-VN" sz="60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vi-VN" sz="6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kể một câu chuyện nhỏ trong hành trình bay lượn,</a:t>
                </a:r>
                <a:r>
                  <a:rPr kumimoji="0" lang="vi-VN" sz="60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vi-VN" sz="6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trưởng thành và đạt được ước mơ của ốc sên.</a:t>
                </a:r>
              </a:p>
            </p:txBody>
          </p:sp>
        </p:grpSp>
      </p:grpSp>
      <p:pic>
        <p:nvPicPr>
          <p:cNvPr id="2" name="Picture 1"/>
          <p:cNvPicPr>
            <a:picLocks noChangeAspect="1"/>
          </p:cNvPicPr>
          <p:nvPr/>
        </p:nvPicPr>
        <p:blipFill>
          <a:blip r:embed="rId3"/>
          <a:stretch>
            <a:fillRect/>
          </a:stretch>
        </p:blipFill>
        <p:spPr>
          <a:xfrm>
            <a:off x="-30480" y="-114300"/>
            <a:ext cx="7328027" cy="3389670"/>
          </a:xfrm>
          <a:prstGeom prst="rect">
            <a:avLst/>
          </a:prstGeom>
        </p:spPr>
      </p:pic>
    </p:spTree>
    <p:extLst>
      <p:ext uri="{BB962C8B-B14F-4D97-AF65-F5344CB8AC3E}">
        <p14:creationId xmlns:p14="http://schemas.microsoft.com/office/powerpoint/2010/main" val="5627208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545" y="37465"/>
            <a:ext cx="18261330" cy="10225405"/>
          </a:xfrm>
          <a:prstGeom prst="rect">
            <a:avLst/>
          </a:prstGeom>
        </p:spPr>
      </p:pic>
    </p:spTree>
  </p:cSld>
  <p:clrMapOvr>
    <a:masterClrMapping/>
  </p:clrMapOvr>
  <p:transition>
    <p:rand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1004</Words>
  <Application>Microsoft Office PowerPoint</Application>
  <PresentationFormat>Tùy chỉnh</PresentationFormat>
  <Paragraphs>53</Paragraphs>
  <Slides>24</Slides>
  <Notes>1</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24</vt:i4>
      </vt:variant>
    </vt:vector>
  </HeadingPairs>
  <TitlesOfParts>
    <vt:vector size="31" baseType="lpstr">
      <vt:lpstr>#9Slide03 AllRoundGothic</vt:lpstr>
      <vt:lpstr>Aptos</vt:lpstr>
      <vt:lpstr>Arial</vt:lpstr>
      <vt:lpstr>Calibri</vt:lpstr>
      <vt:lpstr>Cambria</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TV5_T2_Sinh hoạt CLB đọc sách Khung trời tuổi thơ</dc:title>
  <dc:creator>Huong Thao - 0972115126</dc:creator>
  <cp:lastModifiedBy>Windows 10</cp:lastModifiedBy>
  <cp:revision>133</cp:revision>
  <dcterms:created xsi:type="dcterms:W3CDTF">2006-08-16T00:00:00Z</dcterms:created>
  <dcterms:modified xsi:type="dcterms:W3CDTF">2024-12-25T12:53:17Z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4F67731ADD38498A9FFF004F03A35EA1_12</vt:lpwstr>
  </property>
  <property fmtid="{D5CDD505-2E9C-101B-9397-08002B2CF9AE}" pid="3" name="KSOProductBuildVer">
    <vt:lpwstr>1033-12.2.0.18911</vt:lpwstr>
  </property>
</Properties>
</file>