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8" r:id="rId2"/>
    <p:sldMasterId id="2147483703" r:id="rId3"/>
    <p:sldMasterId id="2147483718" r:id="rId4"/>
  </p:sldMasterIdLst>
  <p:notesMasterIdLst>
    <p:notesMasterId r:id="rId19"/>
  </p:notesMasterIdLst>
  <p:sldIdLst>
    <p:sldId id="266" r:id="rId5"/>
    <p:sldId id="269" r:id="rId6"/>
    <p:sldId id="329" r:id="rId7"/>
    <p:sldId id="281" r:id="rId8"/>
    <p:sldId id="278" r:id="rId9"/>
    <p:sldId id="435" r:id="rId10"/>
    <p:sldId id="285" r:id="rId11"/>
    <p:sldId id="286" r:id="rId12"/>
    <p:sldId id="288" r:id="rId13"/>
    <p:sldId id="335" r:id="rId14"/>
    <p:sldId id="337" r:id="rId15"/>
    <p:sldId id="293" r:id="rId16"/>
    <p:sldId id="300" r:id="rId17"/>
    <p:sldId id="303" r:id="rId1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64" d="100"/>
          <a:sy n="64" d="100"/>
        </p:scale>
        <p:origin x="960" y="7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12/5/2024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2024/12/5</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12/5/2024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1" r:id="rId12"/>
    <p:sldLayoutId id="2147483702"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3.wav"/><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3.wav"/><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3.wav"/><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4"/>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 name="connsiteX0" fmla="*/ 0 w 6399919"/>
              <a:gd name="connsiteY0" fmla="*/ 614629 h 1229258"/>
              <a:gd name="connsiteX1" fmla="*/ 614629 w 6399919"/>
              <a:gd name="connsiteY1" fmla="*/ 0 h 1229258"/>
              <a:gd name="connsiteX2" fmla="*/ 1034027 w 6399919"/>
              <a:gd name="connsiteY2" fmla="*/ 0 h 1229258"/>
              <a:gd name="connsiteX3" fmla="*/ 1556838 w 6399919"/>
              <a:gd name="connsiteY3" fmla="*/ 0 h 1229258"/>
              <a:gd name="connsiteX4" fmla="*/ 1976236 w 6399919"/>
              <a:gd name="connsiteY4" fmla="*/ 0 h 1229258"/>
              <a:gd name="connsiteX5" fmla="*/ 2395634 w 6399919"/>
              <a:gd name="connsiteY5" fmla="*/ 0 h 1229258"/>
              <a:gd name="connsiteX6" fmla="*/ 2815033 w 6399919"/>
              <a:gd name="connsiteY6" fmla="*/ 0 h 1229258"/>
              <a:gd name="connsiteX7" fmla="*/ 3492964 w 6399919"/>
              <a:gd name="connsiteY7" fmla="*/ 0 h 1229258"/>
              <a:gd name="connsiteX8" fmla="*/ 4119188 w 6399919"/>
              <a:gd name="connsiteY8" fmla="*/ 0 h 1229258"/>
              <a:gd name="connsiteX9" fmla="*/ 4693706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210772 w 6399919"/>
              <a:gd name="connsiteY14" fmla="*/ 1229258 h 1229258"/>
              <a:gd name="connsiteX15" fmla="*/ 4584548 w 6399919"/>
              <a:gd name="connsiteY15" fmla="*/ 1229258 h 1229258"/>
              <a:gd name="connsiteX16" fmla="*/ 4061736 w 6399919"/>
              <a:gd name="connsiteY16" fmla="*/ 1229258 h 1229258"/>
              <a:gd name="connsiteX17" fmla="*/ 3435512 w 6399919"/>
              <a:gd name="connsiteY17" fmla="*/ 1229258 h 1229258"/>
              <a:gd name="connsiteX18" fmla="*/ 2809287 w 6399919"/>
              <a:gd name="connsiteY18" fmla="*/ 1229258 h 1229258"/>
              <a:gd name="connsiteX19" fmla="*/ 2286476 w 6399919"/>
              <a:gd name="connsiteY19" fmla="*/ 1229258 h 1229258"/>
              <a:gd name="connsiteX20" fmla="*/ 1867078 w 6399919"/>
              <a:gd name="connsiteY20" fmla="*/ 1229258 h 1229258"/>
              <a:gd name="connsiteX21" fmla="*/ 1292560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64060" y="284458"/>
                  <a:pt x="381957" y="-62736"/>
                  <a:pt x="614629" y="0"/>
                </a:cubicBezTo>
                <a:cubicBezTo>
                  <a:pt x="832909" y="8475"/>
                  <a:pt x="1136679" y="37337"/>
                  <a:pt x="1292560" y="0"/>
                </a:cubicBezTo>
                <a:cubicBezTo>
                  <a:pt x="1456893" y="-83723"/>
                  <a:pt x="1791651" y="-183"/>
                  <a:pt x="1918785" y="0"/>
                </a:cubicBezTo>
                <a:cubicBezTo>
                  <a:pt x="2073429" y="-70683"/>
                  <a:pt x="2238600" y="61247"/>
                  <a:pt x="2441596" y="0"/>
                </a:cubicBezTo>
                <a:cubicBezTo>
                  <a:pt x="2634051" y="-8017"/>
                  <a:pt x="2812226" y="54854"/>
                  <a:pt x="3067820" y="0"/>
                </a:cubicBezTo>
                <a:cubicBezTo>
                  <a:pt x="3282859" y="-39893"/>
                  <a:pt x="3367223" y="23742"/>
                  <a:pt x="3487218" y="0"/>
                </a:cubicBezTo>
                <a:cubicBezTo>
                  <a:pt x="3641695" y="-8540"/>
                  <a:pt x="3847369" y="51606"/>
                  <a:pt x="3958323" y="0"/>
                </a:cubicBezTo>
                <a:cubicBezTo>
                  <a:pt x="4071810" y="-51408"/>
                  <a:pt x="4276188" y="49009"/>
                  <a:pt x="4481134" y="0"/>
                </a:cubicBezTo>
                <a:cubicBezTo>
                  <a:pt x="4680512" y="-15800"/>
                  <a:pt x="4700080" y="12466"/>
                  <a:pt x="4900532" y="0"/>
                </a:cubicBezTo>
                <a:cubicBezTo>
                  <a:pt x="5140631" y="-35092"/>
                  <a:pt x="5596731" y="-30766"/>
                  <a:pt x="5785290" y="0"/>
                </a:cubicBezTo>
                <a:cubicBezTo>
                  <a:pt x="6181162" y="92494"/>
                  <a:pt x="6402230" y="297436"/>
                  <a:pt x="6399919" y="614629"/>
                </a:cubicBezTo>
                <a:lnTo>
                  <a:pt x="6399919" y="614629"/>
                </a:lnTo>
                <a:cubicBezTo>
                  <a:pt x="6443731" y="914464"/>
                  <a:pt x="6120587" y="1189599"/>
                  <a:pt x="5785290" y="1229258"/>
                </a:cubicBezTo>
                <a:cubicBezTo>
                  <a:pt x="5708091" y="1239291"/>
                  <a:pt x="5504088" y="1210333"/>
                  <a:pt x="5365892" y="1229258"/>
                </a:cubicBezTo>
                <a:cubicBezTo>
                  <a:pt x="5208072" y="1268068"/>
                  <a:pt x="4935417" y="1181241"/>
                  <a:pt x="4739667" y="1229258"/>
                </a:cubicBezTo>
                <a:cubicBezTo>
                  <a:pt x="4509320" y="1225017"/>
                  <a:pt x="4407382" y="1233841"/>
                  <a:pt x="4268563" y="1229258"/>
                </a:cubicBezTo>
                <a:cubicBezTo>
                  <a:pt x="4121555" y="1278721"/>
                  <a:pt x="3912793" y="1186267"/>
                  <a:pt x="3642338" y="1229258"/>
                </a:cubicBezTo>
                <a:cubicBezTo>
                  <a:pt x="3337303" y="1247883"/>
                  <a:pt x="3294540" y="1219228"/>
                  <a:pt x="3171234" y="1229258"/>
                </a:cubicBezTo>
                <a:cubicBezTo>
                  <a:pt x="3036923" y="1235569"/>
                  <a:pt x="2886182" y="1182293"/>
                  <a:pt x="2700129" y="1229258"/>
                </a:cubicBezTo>
                <a:cubicBezTo>
                  <a:pt x="2483251" y="1317779"/>
                  <a:pt x="2293186" y="1217911"/>
                  <a:pt x="2073904" y="1229258"/>
                </a:cubicBezTo>
                <a:cubicBezTo>
                  <a:pt x="1822995" y="1266730"/>
                  <a:pt x="1623688" y="1181699"/>
                  <a:pt x="1499387" y="1229258"/>
                </a:cubicBezTo>
                <a:cubicBezTo>
                  <a:pt x="1294206" y="1306516"/>
                  <a:pt x="1049705" y="1209407"/>
                  <a:pt x="614629" y="1229258"/>
                </a:cubicBezTo>
                <a:cubicBezTo>
                  <a:pt x="208342" y="1231713"/>
                  <a:pt x="-93760" y="1079987"/>
                  <a:pt x="0" y="614629"/>
                </a:cubicBezTo>
                <a:close/>
              </a:path>
              <a:path w="6399919" h="1229258" stroke="0" extrusionOk="0">
                <a:moveTo>
                  <a:pt x="0" y="614629"/>
                </a:moveTo>
                <a:cubicBezTo>
                  <a:pt x="7099" y="368771"/>
                  <a:pt x="323782" y="-28117"/>
                  <a:pt x="614629" y="0"/>
                </a:cubicBezTo>
                <a:cubicBezTo>
                  <a:pt x="731012" y="4722"/>
                  <a:pt x="857788" y="-451"/>
                  <a:pt x="1034027" y="0"/>
                </a:cubicBezTo>
                <a:cubicBezTo>
                  <a:pt x="1226667" y="-32594"/>
                  <a:pt x="1340517" y="56550"/>
                  <a:pt x="1556838" y="0"/>
                </a:cubicBezTo>
                <a:cubicBezTo>
                  <a:pt x="1787885" y="-54196"/>
                  <a:pt x="1831897" y="52552"/>
                  <a:pt x="1976236" y="0"/>
                </a:cubicBezTo>
                <a:cubicBezTo>
                  <a:pt x="2136264" y="-40114"/>
                  <a:pt x="2273777" y="29862"/>
                  <a:pt x="2395634" y="0"/>
                </a:cubicBezTo>
                <a:cubicBezTo>
                  <a:pt x="2479572" y="-38752"/>
                  <a:pt x="2657436" y="12832"/>
                  <a:pt x="2815033" y="0"/>
                </a:cubicBezTo>
                <a:cubicBezTo>
                  <a:pt x="2961359" y="-36932"/>
                  <a:pt x="3323090" y="52426"/>
                  <a:pt x="3492964" y="0"/>
                </a:cubicBezTo>
                <a:cubicBezTo>
                  <a:pt x="3669410" y="-549"/>
                  <a:pt x="3853801" y="15307"/>
                  <a:pt x="4119188" y="0"/>
                </a:cubicBezTo>
                <a:cubicBezTo>
                  <a:pt x="4376021" y="-107273"/>
                  <a:pt x="4522170" y="39316"/>
                  <a:pt x="4693706" y="0"/>
                </a:cubicBezTo>
                <a:cubicBezTo>
                  <a:pt x="4920314" y="9297"/>
                  <a:pt x="5375953" y="-76178"/>
                  <a:pt x="5785290" y="0"/>
                </a:cubicBezTo>
                <a:cubicBezTo>
                  <a:pt x="6027373" y="-37182"/>
                  <a:pt x="6375173" y="336355"/>
                  <a:pt x="6399919" y="614629"/>
                </a:cubicBezTo>
                <a:lnTo>
                  <a:pt x="6399919" y="614629"/>
                </a:lnTo>
                <a:cubicBezTo>
                  <a:pt x="6347052" y="881429"/>
                  <a:pt x="6138810" y="1237887"/>
                  <a:pt x="5785290" y="1229258"/>
                </a:cubicBezTo>
                <a:cubicBezTo>
                  <a:pt x="5587302" y="1310099"/>
                  <a:pt x="5473599" y="1190035"/>
                  <a:pt x="5210772" y="1229258"/>
                </a:cubicBezTo>
                <a:cubicBezTo>
                  <a:pt x="4974584" y="1274696"/>
                  <a:pt x="4723696" y="1180539"/>
                  <a:pt x="4584548" y="1229258"/>
                </a:cubicBezTo>
                <a:cubicBezTo>
                  <a:pt x="4434805" y="1266123"/>
                  <a:pt x="4178692" y="1218414"/>
                  <a:pt x="4061736" y="1229258"/>
                </a:cubicBezTo>
                <a:cubicBezTo>
                  <a:pt x="3963524" y="1175571"/>
                  <a:pt x="3625052" y="1240829"/>
                  <a:pt x="3435512" y="1229258"/>
                </a:cubicBezTo>
                <a:cubicBezTo>
                  <a:pt x="3200023" y="1252183"/>
                  <a:pt x="3075924" y="1196335"/>
                  <a:pt x="2809287" y="1229258"/>
                </a:cubicBezTo>
                <a:cubicBezTo>
                  <a:pt x="2531963" y="1267195"/>
                  <a:pt x="2424619" y="1215937"/>
                  <a:pt x="2286476" y="1229258"/>
                </a:cubicBezTo>
                <a:cubicBezTo>
                  <a:pt x="2141293" y="1273590"/>
                  <a:pt x="2061677" y="1225595"/>
                  <a:pt x="1867078" y="1229258"/>
                </a:cubicBezTo>
                <a:cubicBezTo>
                  <a:pt x="1733399" y="1266040"/>
                  <a:pt x="1489444" y="1181083"/>
                  <a:pt x="1292560" y="1229258"/>
                </a:cubicBezTo>
                <a:cubicBezTo>
                  <a:pt x="1081621" y="1280687"/>
                  <a:pt x="807300" y="1224734"/>
                  <a:pt x="614629" y="1229258"/>
                </a:cubicBezTo>
                <a:cubicBezTo>
                  <a:pt x="227798" y="1224221"/>
                  <a:pt x="-75283" y="1008083"/>
                  <a:pt x="0" y="614629"/>
                </a:cubicBezTo>
                <a:close/>
              </a:path>
              <a:path w="6399919" h="1229258" fill="none" stroke="0" extrusionOk="0">
                <a:moveTo>
                  <a:pt x="0" y="614629"/>
                </a:moveTo>
                <a:cubicBezTo>
                  <a:pt x="111809" y="298395"/>
                  <a:pt x="345452" y="-64911"/>
                  <a:pt x="614629" y="0"/>
                </a:cubicBezTo>
                <a:cubicBezTo>
                  <a:pt x="843077" y="-2761"/>
                  <a:pt x="1155492" y="52415"/>
                  <a:pt x="1292560" y="0"/>
                </a:cubicBezTo>
                <a:cubicBezTo>
                  <a:pt x="1443786" y="-66765"/>
                  <a:pt x="1794289" y="38432"/>
                  <a:pt x="1918785" y="0"/>
                </a:cubicBezTo>
                <a:cubicBezTo>
                  <a:pt x="2091307" y="-47332"/>
                  <a:pt x="2248884" y="28407"/>
                  <a:pt x="2441596" y="0"/>
                </a:cubicBezTo>
                <a:cubicBezTo>
                  <a:pt x="2644389" y="-59727"/>
                  <a:pt x="2841721" y="51477"/>
                  <a:pt x="3067820" y="0"/>
                </a:cubicBezTo>
                <a:cubicBezTo>
                  <a:pt x="3303296" y="-45717"/>
                  <a:pt x="3367652" y="16893"/>
                  <a:pt x="3487218" y="0"/>
                </a:cubicBezTo>
                <a:cubicBezTo>
                  <a:pt x="3638761" y="-31910"/>
                  <a:pt x="3861155" y="71397"/>
                  <a:pt x="3958323" y="0"/>
                </a:cubicBezTo>
                <a:cubicBezTo>
                  <a:pt x="4010365" y="-45186"/>
                  <a:pt x="4302563" y="-27306"/>
                  <a:pt x="4481134" y="0"/>
                </a:cubicBezTo>
                <a:cubicBezTo>
                  <a:pt x="4678415" y="-22515"/>
                  <a:pt x="4699336" y="6768"/>
                  <a:pt x="4900532" y="0"/>
                </a:cubicBezTo>
                <a:cubicBezTo>
                  <a:pt x="5080428" y="19184"/>
                  <a:pt x="5616263" y="-4673"/>
                  <a:pt x="5785290" y="0"/>
                </a:cubicBezTo>
                <a:cubicBezTo>
                  <a:pt x="6163657" y="3658"/>
                  <a:pt x="6444709" y="319696"/>
                  <a:pt x="6399919" y="614629"/>
                </a:cubicBezTo>
                <a:lnTo>
                  <a:pt x="6399919" y="614629"/>
                </a:lnTo>
                <a:cubicBezTo>
                  <a:pt x="6395158" y="960190"/>
                  <a:pt x="6080482" y="1198646"/>
                  <a:pt x="5785290" y="1229258"/>
                </a:cubicBezTo>
                <a:cubicBezTo>
                  <a:pt x="5703173" y="1251776"/>
                  <a:pt x="5490377" y="1195465"/>
                  <a:pt x="5365892" y="1229258"/>
                </a:cubicBezTo>
                <a:cubicBezTo>
                  <a:pt x="5161792" y="1274844"/>
                  <a:pt x="4904326" y="1184165"/>
                  <a:pt x="4739667" y="1229258"/>
                </a:cubicBezTo>
                <a:cubicBezTo>
                  <a:pt x="4564503" y="1261739"/>
                  <a:pt x="4400565" y="1214434"/>
                  <a:pt x="4268563" y="1229258"/>
                </a:cubicBezTo>
                <a:cubicBezTo>
                  <a:pt x="4115470" y="1252381"/>
                  <a:pt x="3958349" y="1209089"/>
                  <a:pt x="3642338" y="1229258"/>
                </a:cubicBezTo>
                <a:cubicBezTo>
                  <a:pt x="3337737" y="1242760"/>
                  <a:pt x="3297461" y="1226138"/>
                  <a:pt x="3171234" y="1229258"/>
                </a:cubicBezTo>
                <a:cubicBezTo>
                  <a:pt x="3027421" y="1236898"/>
                  <a:pt x="2908644" y="1166088"/>
                  <a:pt x="2700129" y="1229258"/>
                </a:cubicBezTo>
                <a:cubicBezTo>
                  <a:pt x="2475433" y="1306892"/>
                  <a:pt x="2344796" y="1153450"/>
                  <a:pt x="2073904" y="1229258"/>
                </a:cubicBezTo>
                <a:cubicBezTo>
                  <a:pt x="1848903" y="1283354"/>
                  <a:pt x="1651026" y="1157518"/>
                  <a:pt x="1499387" y="1229258"/>
                </a:cubicBezTo>
                <a:cubicBezTo>
                  <a:pt x="1323466" y="1260023"/>
                  <a:pt x="994559" y="1228374"/>
                  <a:pt x="614629" y="1229258"/>
                </a:cubicBezTo>
                <a:cubicBezTo>
                  <a:pt x="186678" y="1246076"/>
                  <a:pt x="54352" y="1010512"/>
                  <a:pt x="0" y="614629"/>
                </a:cubicBez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4"/>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979</Words>
  <Application>Microsoft Office PowerPoint</Application>
  <PresentationFormat>Tùy chỉnh</PresentationFormat>
  <Paragraphs>49</Paragraphs>
  <Slides>14</Slides>
  <Notes>5</Notes>
  <HiddenSlides>0</HiddenSlides>
  <MMClips>0</MMClips>
  <ScaleCrop>false</ScaleCrop>
  <HeadingPairs>
    <vt:vector size="6" baseType="variant">
      <vt:variant>
        <vt:lpstr>Phông được Dùng</vt:lpstr>
      </vt:variant>
      <vt:variant>
        <vt:i4>5</vt:i4>
      </vt:variant>
      <vt:variant>
        <vt:lpstr>Chủ đề</vt:lpstr>
      </vt:variant>
      <vt:variant>
        <vt:i4>4</vt:i4>
      </vt:variant>
      <vt:variant>
        <vt:lpstr>Tiêu đề Bản chiếu</vt:lpstr>
      </vt:variant>
      <vt:variant>
        <vt:i4>14</vt:i4>
      </vt:variant>
    </vt:vector>
  </HeadingPairs>
  <TitlesOfParts>
    <vt:vector size="23" baseType="lpstr">
      <vt:lpstr>Arial</vt:lpstr>
      <vt:lpstr>Calibri</vt:lpstr>
      <vt:lpstr>Cambria</vt:lpstr>
      <vt:lpstr>SVN-ARCO Typography</vt:lpstr>
      <vt:lpstr>Times New Roman</vt:lpstr>
      <vt:lpstr>Office Theme</vt:lpstr>
      <vt:lpstr>1_Office 主题</vt:lpstr>
      <vt:lpstr>2_Office 主题</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10</cp:lastModifiedBy>
  <cp:revision>43</cp:revision>
  <dcterms:created xsi:type="dcterms:W3CDTF">2021-08-06T13:09:00Z</dcterms:created>
  <dcterms:modified xsi:type="dcterms:W3CDTF">2024-12-05T02:54:03Z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