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sldIdLst>
    <p:sldId id="256" r:id="rId2"/>
    <p:sldId id="259" r:id="rId3"/>
    <p:sldId id="282" r:id="rId4"/>
    <p:sldId id="283" r:id="rId5"/>
    <p:sldId id="284" r:id="rId6"/>
    <p:sldId id="285" r:id="rId7"/>
    <p:sldId id="307" r:id="rId8"/>
    <p:sldId id="308" r:id="rId9"/>
    <p:sldId id="309"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88208" autoAdjust="0"/>
  </p:normalViewPr>
  <p:slideViewPr>
    <p:cSldViewPr snapToGrid="0">
      <p:cViewPr varScale="1">
        <p:scale>
          <a:sx n="65" d="100"/>
          <a:sy n="65" d="100"/>
        </p:scale>
        <p:origin x="93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0D2FB3-1BF4-431C-85D1-8653A91B021A}" type="datetimeFigureOut">
              <a:rPr lang="en-US" smtClean="0"/>
              <a:t>24/11/2025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3057D3-4BF5-4EA8-A88A-9A9BF3159005}" type="slidenum">
              <a:rPr lang="en-US" smtClean="0"/>
              <a:t>‹#›</a:t>
            </a:fld>
            <a:endParaRPr lang="en-US"/>
          </a:p>
        </p:txBody>
      </p:sp>
    </p:spTree>
    <p:extLst>
      <p:ext uri="{BB962C8B-B14F-4D97-AF65-F5344CB8AC3E}">
        <p14:creationId xmlns:p14="http://schemas.microsoft.com/office/powerpoint/2010/main" val="32495673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850091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0CCF351-E778-E854-EB00-94F383C29C27}"/>
              </a:ext>
            </a:extLst>
          </p:cNvPr>
          <p:cNvSpPr>
            <a:spLocks noGrp="1"/>
          </p:cNvSpPr>
          <p:nvPr>
            <p:ph type="dt" sz="half" idx="10"/>
          </p:nvPr>
        </p:nvSpPr>
        <p:spPr>
          <a:xfrm>
            <a:off x="838200" y="6356350"/>
            <a:ext cx="2743200" cy="365125"/>
          </a:xfrm>
          <a:prstGeom prst="rect">
            <a:avLst/>
          </a:prstGeom>
        </p:spPr>
        <p:txBody>
          <a:bodyPr/>
          <a:lstStyle/>
          <a:p>
            <a:fld id="{07B72963-1E16-4417-B179-43FEE79075CE}" type="datetimeFigureOut">
              <a:rPr lang="en-US" smtClean="0"/>
              <a:t>24/11/2025</a:t>
            </a:fld>
            <a:endParaRPr lang="en-US"/>
          </a:p>
        </p:txBody>
      </p:sp>
      <p:sp>
        <p:nvSpPr>
          <p:cNvPr id="3" name="Footer Placeholder 2">
            <a:extLst>
              <a:ext uri="{FF2B5EF4-FFF2-40B4-BE49-F238E27FC236}">
                <a16:creationId xmlns:a16="http://schemas.microsoft.com/office/drawing/2014/main" id="{E6B9FFE3-E6C1-D350-4434-107C0B0B487C}"/>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5A6AA84B-CC63-40AE-9F79-9DB0E67D7BAE}"/>
              </a:ext>
            </a:extLst>
          </p:cNvPr>
          <p:cNvSpPr>
            <a:spLocks noGrp="1"/>
          </p:cNvSpPr>
          <p:nvPr>
            <p:ph type="sldNum" sz="quarter" idx="12"/>
          </p:nvPr>
        </p:nvSpPr>
        <p:spPr>
          <a:xfrm>
            <a:off x="8610600" y="6356350"/>
            <a:ext cx="2743200" cy="365125"/>
          </a:xfrm>
          <a:prstGeom prst="rect">
            <a:avLst/>
          </a:prstGeom>
        </p:spPr>
        <p:txBody>
          <a:bodyPr/>
          <a:lstStyle/>
          <a:p>
            <a:fld id="{2209AEF1-BF0B-44A0-B0C1-E9435BE7EFA2}" type="slidenum">
              <a:rPr lang="en-US" smtClean="0"/>
              <a:t>‹#›</a:t>
            </a:fld>
            <a:endParaRPr lang="en-US"/>
          </a:p>
        </p:txBody>
      </p:sp>
    </p:spTree>
    <p:extLst>
      <p:ext uri="{BB962C8B-B14F-4D97-AF65-F5344CB8AC3E}">
        <p14:creationId xmlns:p14="http://schemas.microsoft.com/office/powerpoint/2010/main" val="397685988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741406638"/>
      </p:ext>
    </p:extLst>
  </p:cSld>
  <p:clrMap bg1="lt1" tx1="dk1" bg2="lt2" tx2="dk2" accent1="accent1" accent2="accent2" accent3="accent3" accent4="accent4" accent5="accent5" accent6="accent6" hlink="hlink" folHlink="folHlink"/>
  <p:sldLayoutIdLst>
    <p:sldLayoutId id="2147483673" r:id="rId1"/>
    <p:sldLayoutId id="2147483679"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DE50D0F-B28E-40B1-47E9-95068B831DE5}"/>
              </a:ext>
            </a:extLst>
          </p:cNvPr>
          <p:cNvPicPr>
            <a:picLocks noChangeAspect="1"/>
          </p:cNvPicPr>
          <p:nvPr/>
        </p:nvPicPr>
        <p:blipFill rotWithShape="1">
          <a:blip r:embed="rId2"/>
          <a:srcRect r="1048"/>
          <a:stretch/>
        </p:blipFill>
        <p:spPr>
          <a:xfrm>
            <a:off x="0" y="1673"/>
            <a:ext cx="12192000" cy="6854653"/>
          </a:xfrm>
          <a:prstGeom prst="rect">
            <a:avLst/>
          </a:prstGeom>
        </p:spPr>
      </p:pic>
      <p:pic>
        <p:nvPicPr>
          <p:cNvPr id="2" name="Picture 1">
            <a:extLst>
              <a:ext uri="{FF2B5EF4-FFF2-40B4-BE49-F238E27FC236}">
                <a16:creationId xmlns:a16="http://schemas.microsoft.com/office/drawing/2014/main" id="{1D825ED1-D505-138C-F046-AE027359F262}"/>
              </a:ext>
            </a:extLst>
          </p:cNvPr>
          <p:cNvPicPr>
            <a:picLocks noChangeAspect="1"/>
          </p:cNvPicPr>
          <p:nvPr/>
        </p:nvPicPr>
        <p:blipFill>
          <a:blip r:embed="rId3"/>
          <a:stretch>
            <a:fillRect/>
          </a:stretch>
        </p:blipFill>
        <p:spPr>
          <a:xfrm>
            <a:off x="4639349" y="1531344"/>
            <a:ext cx="3261643" cy="1335140"/>
          </a:xfrm>
          <a:prstGeom prst="rect">
            <a:avLst/>
          </a:prstGeom>
        </p:spPr>
      </p:pic>
      <p:pic>
        <p:nvPicPr>
          <p:cNvPr id="4" name="Picture 3">
            <a:extLst>
              <a:ext uri="{FF2B5EF4-FFF2-40B4-BE49-F238E27FC236}">
                <a16:creationId xmlns:a16="http://schemas.microsoft.com/office/drawing/2014/main" id="{FE5739B2-F692-679D-EB6C-745D0A64AB53}"/>
              </a:ext>
            </a:extLst>
          </p:cNvPr>
          <p:cNvPicPr>
            <a:picLocks noChangeAspect="1"/>
          </p:cNvPicPr>
          <p:nvPr/>
        </p:nvPicPr>
        <p:blipFill>
          <a:blip r:embed="rId4"/>
          <a:stretch>
            <a:fillRect/>
          </a:stretch>
        </p:blipFill>
        <p:spPr>
          <a:xfrm>
            <a:off x="3126799" y="2952859"/>
            <a:ext cx="6407451" cy="1322947"/>
          </a:xfrm>
          <a:prstGeom prst="rect">
            <a:avLst/>
          </a:prstGeom>
        </p:spPr>
      </p:pic>
      <p:sp>
        <p:nvSpPr>
          <p:cNvPr id="6" name="TextBox 5">
            <a:extLst>
              <a:ext uri="{FF2B5EF4-FFF2-40B4-BE49-F238E27FC236}">
                <a16:creationId xmlns:a16="http://schemas.microsoft.com/office/drawing/2014/main" id="{37FC7B8E-6BA6-0DF9-FF25-4F6F607DBC86}"/>
              </a:ext>
            </a:extLst>
          </p:cNvPr>
          <p:cNvSpPr txBox="1"/>
          <p:nvPr/>
        </p:nvSpPr>
        <p:spPr>
          <a:xfrm>
            <a:off x="5737860" y="4434840"/>
            <a:ext cx="1303562" cy="646331"/>
          </a:xfrm>
          <a:prstGeom prst="rect">
            <a:avLst/>
          </a:prstGeom>
          <a:noFill/>
        </p:spPr>
        <p:txBody>
          <a:bodyPr wrap="none" rtlCol="0">
            <a:spAutoFit/>
          </a:bodyPr>
          <a:lstStyle/>
          <a:p>
            <a:r>
              <a:rPr lang="en-US" sz="3600" b="1" dirty="0" err="1"/>
              <a:t>Tiết</a:t>
            </a:r>
            <a:r>
              <a:rPr lang="en-US" sz="3600" b="1" dirty="0"/>
              <a:t> 4</a:t>
            </a:r>
          </a:p>
        </p:txBody>
      </p:sp>
    </p:spTree>
    <p:extLst>
      <p:ext uri="{BB962C8B-B14F-4D97-AF65-F5344CB8AC3E}">
        <p14:creationId xmlns:p14="http://schemas.microsoft.com/office/powerpoint/2010/main" val="2261530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D9A381B9-09FD-7FC0-67BA-3CBDE6AA9DC2}"/>
              </a:ext>
            </a:extLst>
          </p:cNvPr>
          <p:cNvSpPr/>
          <p:nvPr/>
        </p:nvSpPr>
        <p:spPr>
          <a:xfrm>
            <a:off x="241777" y="1164771"/>
            <a:ext cx="11647486" cy="5426514"/>
          </a:xfrm>
          <a:custGeom>
            <a:avLst/>
            <a:gdLst>
              <a:gd name="connsiteX0" fmla="*/ 0 w 11647486"/>
              <a:gd name="connsiteY0" fmla="*/ 708023 h 5650172"/>
              <a:gd name="connsiteX1" fmla="*/ 708023 w 11647486"/>
              <a:gd name="connsiteY1" fmla="*/ 0 h 5650172"/>
              <a:gd name="connsiteX2" fmla="*/ 1287805 w 11647486"/>
              <a:gd name="connsiteY2" fmla="*/ 0 h 5650172"/>
              <a:gd name="connsiteX3" fmla="*/ 1969901 w 11647486"/>
              <a:gd name="connsiteY3" fmla="*/ 0 h 5650172"/>
              <a:gd name="connsiteX4" fmla="*/ 2549682 w 11647486"/>
              <a:gd name="connsiteY4" fmla="*/ 0 h 5650172"/>
              <a:gd name="connsiteX5" fmla="*/ 2924835 w 11647486"/>
              <a:gd name="connsiteY5" fmla="*/ 0 h 5650172"/>
              <a:gd name="connsiteX6" fmla="*/ 3504617 w 11647486"/>
              <a:gd name="connsiteY6" fmla="*/ 0 h 5650172"/>
              <a:gd name="connsiteX7" fmla="*/ 4084398 w 11647486"/>
              <a:gd name="connsiteY7" fmla="*/ 0 h 5650172"/>
              <a:gd name="connsiteX8" fmla="*/ 4459551 w 11647486"/>
              <a:gd name="connsiteY8" fmla="*/ 0 h 5650172"/>
              <a:gd name="connsiteX9" fmla="*/ 4937018 w 11647486"/>
              <a:gd name="connsiteY9" fmla="*/ 0 h 5650172"/>
              <a:gd name="connsiteX10" fmla="*/ 5312171 w 11647486"/>
              <a:gd name="connsiteY10" fmla="*/ 0 h 5650172"/>
              <a:gd name="connsiteX11" fmla="*/ 6198896 w 11647486"/>
              <a:gd name="connsiteY11" fmla="*/ 0 h 5650172"/>
              <a:gd name="connsiteX12" fmla="*/ 6676363 w 11647486"/>
              <a:gd name="connsiteY12" fmla="*/ 0 h 5650172"/>
              <a:gd name="connsiteX13" fmla="*/ 7153830 w 11647486"/>
              <a:gd name="connsiteY13" fmla="*/ 0 h 5650172"/>
              <a:gd name="connsiteX14" fmla="*/ 8040555 w 11647486"/>
              <a:gd name="connsiteY14" fmla="*/ 0 h 5650172"/>
              <a:gd name="connsiteX15" fmla="*/ 8415708 w 11647486"/>
              <a:gd name="connsiteY15" fmla="*/ 0 h 5650172"/>
              <a:gd name="connsiteX16" fmla="*/ 9200118 w 11647486"/>
              <a:gd name="connsiteY16" fmla="*/ 0 h 5650172"/>
              <a:gd name="connsiteX17" fmla="*/ 9882214 w 11647486"/>
              <a:gd name="connsiteY17" fmla="*/ 0 h 5650172"/>
              <a:gd name="connsiteX18" fmla="*/ 10939463 w 11647486"/>
              <a:gd name="connsiteY18" fmla="*/ 0 h 5650172"/>
              <a:gd name="connsiteX19" fmla="*/ 11647486 w 11647486"/>
              <a:gd name="connsiteY19" fmla="*/ 708023 h 5650172"/>
              <a:gd name="connsiteX20" fmla="*/ 11647486 w 11647486"/>
              <a:gd name="connsiteY20" fmla="*/ 1185874 h 5650172"/>
              <a:gd name="connsiteX21" fmla="*/ 11647486 w 11647486"/>
              <a:gd name="connsiteY21" fmla="*/ 1875432 h 5650172"/>
              <a:gd name="connsiteX22" fmla="*/ 11647486 w 11647486"/>
              <a:gd name="connsiteY22" fmla="*/ 2437966 h 5650172"/>
              <a:gd name="connsiteX23" fmla="*/ 11647486 w 11647486"/>
              <a:gd name="connsiteY23" fmla="*/ 3000500 h 5650172"/>
              <a:gd name="connsiteX24" fmla="*/ 11647486 w 11647486"/>
              <a:gd name="connsiteY24" fmla="*/ 3605375 h 5650172"/>
              <a:gd name="connsiteX25" fmla="*/ 11647486 w 11647486"/>
              <a:gd name="connsiteY25" fmla="*/ 4294933 h 5650172"/>
              <a:gd name="connsiteX26" fmla="*/ 11647486 w 11647486"/>
              <a:gd name="connsiteY26" fmla="*/ 4942149 h 5650172"/>
              <a:gd name="connsiteX27" fmla="*/ 10939463 w 11647486"/>
              <a:gd name="connsiteY27" fmla="*/ 5650172 h 5650172"/>
              <a:gd name="connsiteX28" fmla="*/ 10564310 w 11647486"/>
              <a:gd name="connsiteY28" fmla="*/ 5650172 h 5650172"/>
              <a:gd name="connsiteX29" fmla="*/ 9779900 w 11647486"/>
              <a:gd name="connsiteY29" fmla="*/ 5650172 h 5650172"/>
              <a:gd name="connsiteX30" fmla="*/ 9200118 w 11647486"/>
              <a:gd name="connsiteY30" fmla="*/ 5650172 h 5650172"/>
              <a:gd name="connsiteX31" fmla="*/ 8313393 w 11647486"/>
              <a:gd name="connsiteY31" fmla="*/ 5650172 h 5650172"/>
              <a:gd name="connsiteX32" fmla="*/ 7631297 w 11647486"/>
              <a:gd name="connsiteY32" fmla="*/ 5650172 h 5650172"/>
              <a:gd name="connsiteX33" fmla="*/ 7153830 w 11647486"/>
              <a:gd name="connsiteY33" fmla="*/ 5650172 h 5650172"/>
              <a:gd name="connsiteX34" fmla="*/ 6267105 w 11647486"/>
              <a:gd name="connsiteY34" fmla="*/ 5650172 h 5650172"/>
              <a:gd name="connsiteX35" fmla="*/ 5380381 w 11647486"/>
              <a:gd name="connsiteY35" fmla="*/ 5650172 h 5650172"/>
              <a:gd name="connsiteX36" fmla="*/ 4902913 w 11647486"/>
              <a:gd name="connsiteY36" fmla="*/ 5650172 h 5650172"/>
              <a:gd name="connsiteX37" fmla="*/ 4323132 w 11647486"/>
              <a:gd name="connsiteY37" fmla="*/ 5650172 h 5650172"/>
              <a:gd name="connsiteX38" fmla="*/ 3538721 w 11647486"/>
              <a:gd name="connsiteY38" fmla="*/ 5650172 h 5650172"/>
              <a:gd name="connsiteX39" fmla="*/ 2754311 w 11647486"/>
              <a:gd name="connsiteY39" fmla="*/ 5650172 h 5650172"/>
              <a:gd name="connsiteX40" fmla="*/ 1867586 w 11647486"/>
              <a:gd name="connsiteY40" fmla="*/ 5650172 h 5650172"/>
              <a:gd name="connsiteX41" fmla="*/ 1492433 w 11647486"/>
              <a:gd name="connsiteY41" fmla="*/ 5650172 h 5650172"/>
              <a:gd name="connsiteX42" fmla="*/ 708023 w 11647486"/>
              <a:gd name="connsiteY42" fmla="*/ 5650172 h 5650172"/>
              <a:gd name="connsiteX43" fmla="*/ 0 w 11647486"/>
              <a:gd name="connsiteY43" fmla="*/ 4942149 h 5650172"/>
              <a:gd name="connsiteX44" fmla="*/ 0 w 11647486"/>
              <a:gd name="connsiteY44" fmla="*/ 4464298 h 5650172"/>
              <a:gd name="connsiteX45" fmla="*/ 0 w 11647486"/>
              <a:gd name="connsiteY45" fmla="*/ 3944105 h 5650172"/>
              <a:gd name="connsiteX46" fmla="*/ 0 w 11647486"/>
              <a:gd name="connsiteY46" fmla="*/ 3296889 h 5650172"/>
              <a:gd name="connsiteX47" fmla="*/ 0 w 11647486"/>
              <a:gd name="connsiteY47" fmla="*/ 2692013 h 5650172"/>
              <a:gd name="connsiteX48" fmla="*/ 0 w 11647486"/>
              <a:gd name="connsiteY48" fmla="*/ 2214162 h 5650172"/>
              <a:gd name="connsiteX49" fmla="*/ 0 w 11647486"/>
              <a:gd name="connsiteY49" fmla="*/ 1566946 h 5650172"/>
              <a:gd name="connsiteX50" fmla="*/ 0 w 11647486"/>
              <a:gd name="connsiteY50" fmla="*/ 708023 h 5650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1647486" h="5650172" fill="none" extrusionOk="0">
                <a:moveTo>
                  <a:pt x="0" y="708023"/>
                </a:moveTo>
                <a:cubicBezTo>
                  <a:pt x="-40904" y="320470"/>
                  <a:pt x="381890" y="13901"/>
                  <a:pt x="708023" y="0"/>
                </a:cubicBezTo>
                <a:cubicBezTo>
                  <a:pt x="940361" y="27329"/>
                  <a:pt x="1016925" y="19744"/>
                  <a:pt x="1287805" y="0"/>
                </a:cubicBezTo>
                <a:cubicBezTo>
                  <a:pt x="1558685" y="-19744"/>
                  <a:pt x="1688623" y="-5927"/>
                  <a:pt x="1969901" y="0"/>
                </a:cubicBezTo>
                <a:cubicBezTo>
                  <a:pt x="2251179" y="5927"/>
                  <a:pt x="2327717" y="-1276"/>
                  <a:pt x="2549682" y="0"/>
                </a:cubicBezTo>
                <a:cubicBezTo>
                  <a:pt x="2771647" y="1276"/>
                  <a:pt x="2783910" y="-4539"/>
                  <a:pt x="2924835" y="0"/>
                </a:cubicBezTo>
                <a:cubicBezTo>
                  <a:pt x="3065760" y="4539"/>
                  <a:pt x="3376250" y="-13561"/>
                  <a:pt x="3504617" y="0"/>
                </a:cubicBezTo>
                <a:cubicBezTo>
                  <a:pt x="3632984" y="13561"/>
                  <a:pt x="3916644" y="-26444"/>
                  <a:pt x="4084398" y="0"/>
                </a:cubicBezTo>
                <a:cubicBezTo>
                  <a:pt x="4252152" y="26444"/>
                  <a:pt x="4288996" y="6513"/>
                  <a:pt x="4459551" y="0"/>
                </a:cubicBezTo>
                <a:cubicBezTo>
                  <a:pt x="4630106" y="-6513"/>
                  <a:pt x="4735703" y="-20284"/>
                  <a:pt x="4937018" y="0"/>
                </a:cubicBezTo>
                <a:cubicBezTo>
                  <a:pt x="5138333" y="20284"/>
                  <a:pt x="5125181" y="8282"/>
                  <a:pt x="5312171" y="0"/>
                </a:cubicBezTo>
                <a:cubicBezTo>
                  <a:pt x="5499161" y="-8282"/>
                  <a:pt x="5879024" y="-5045"/>
                  <a:pt x="6198896" y="0"/>
                </a:cubicBezTo>
                <a:cubicBezTo>
                  <a:pt x="6518769" y="5045"/>
                  <a:pt x="6511219" y="23394"/>
                  <a:pt x="6676363" y="0"/>
                </a:cubicBezTo>
                <a:cubicBezTo>
                  <a:pt x="6841507" y="-23394"/>
                  <a:pt x="6977890" y="21564"/>
                  <a:pt x="7153830" y="0"/>
                </a:cubicBezTo>
                <a:cubicBezTo>
                  <a:pt x="7329770" y="-21564"/>
                  <a:pt x="7834089" y="-38947"/>
                  <a:pt x="8040555" y="0"/>
                </a:cubicBezTo>
                <a:cubicBezTo>
                  <a:pt x="8247021" y="38947"/>
                  <a:pt x="8294083" y="-3530"/>
                  <a:pt x="8415708" y="0"/>
                </a:cubicBezTo>
                <a:cubicBezTo>
                  <a:pt x="8537333" y="3530"/>
                  <a:pt x="9023196" y="30341"/>
                  <a:pt x="9200118" y="0"/>
                </a:cubicBezTo>
                <a:cubicBezTo>
                  <a:pt x="9377040" y="-30341"/>
                  <a:pt x="9724118" y="19898"/>
                  <a:pt x="9882214" y="0"/>
                </a:cubicBezTo>
                <a:cubicBezTo>
                  <a:pt x="10040310" y="-19898"/>
                  <a:pt x="10649757" y="-45833"/>
                  <a:pt x="10939463" y="0"/>
                </a:cubicBezTo>
                <a:cubicBezTo>
                  <a:pt x="11327653" y="90823"/>
                  <a:pt x="11616934" y="324399"/>
                  <a:pt x="11647486" y="708023"/>
                </a:cubicBezTo>
                <a:cubicBezTo>
                  <a:pt x="11627157" y="869731"/>
                  <a:pt x="11653224" y="970247"/>
                  <a:pt x="11647486" y="1185874"/>
                </a:cubicBezTo>
                <a:cubicBezTo>
                  <a:pt x="11641748" y="1401501"/>
                  <a:pt x="11639217" y="1681251"/>
                  <a:pt x="11647486" y="1875432"/>
                </a:cubicBezTo>
                <a:cubicBezTo>
                  <a:pt x="11655755" y="2069613"/>
                  <a:pt x="11667695" y="2286721"/>
                  <a:pt x="11647486" y="2437966"/>
                </a:cubicBezTo>
                <a:cubicBezTo>
                  <a:pt x="11627277" y="2589211"/>
                  <a:pt x="11651851" y="2798737"/>
                  <a:pt x="11647486" y="3000500"/>
                </a:cubicBezTo>
                <a:cubicBezTo>
                  <a:pt x="11643121" y="3202263"/>
                  <a:pt x="11628578" y="3372731"/>
                  <a:pt x="11647486" y="3605375"/>
                </a:cubicBezTo>
                <a:cubicBezTo>
                  <a:pt x="11666394" y="3838019"/>
                  <a:pt x="11656012" y="4143252"/>
                  <a:pt x="11647486" y="4294933"/>
                </a:cubicBezTo>
                <a:cubicBezTo>
                  <a:pt x="11638960" y="4446614"/>
                  <a:pt x="11641246" y="4705682"/>
                  <a:pt x="11647486" y="4942149"/>
                </a:cubicBezTo>
                <a:cubicBezTo>
                  <a:pt x="11702701" y="5297477"/>
                  <a:pt x="11331235" y="5659937"/>
                  <a:pt x="10939463" y="5650172"/>
                </a:cubicBezTo>
                <a:cubicBezTo>
                  <a:pt x="10854761" y="5657992"/>
                  <a:pt x="10664933" y="5659884"/>
                  <a:pt x="10564310" y="5650172"/>
                </a:cubicBezTo>
                <a:cubicBezTo>
                  <a:pt x="10463687" y="5640460"/>
                  <a:pt x="9952030" y="5654867"/>
                  <a:pt x="9779900" y="5650172"/>
                </a:cubicBezTo>
                <a:cubicBezTo>
                  <a:pt x="9607770" y="5645478"/>
                  <a:pt x="9458886" y="5663746"/>
                  <a:pt x="9200118" y="5650172"/>
                </a:cubicBezTo>
                <a:cubicBezTo>
                  <a:pt x="8941350" y="5636598"/>
                  <a:pt x="8620931" y="5639894"/>
                  <a:pt x="8313393" y="5650172"/>
                </a:cubicBezTo>
                <a:cubicBezTo>
                  <a:pt x="8005856" y="5660450"/>
                  <a:pt x="7852152" y="5625045"/>
                  <a:pt x="7631297" y="5650172"/>
                </a:cubicBezTo>
                <a:cubicBezTo>
                  <a:pt x="7410442" y="5675299"/>
                  <a:pt x="7309418" y="5628137"/>
                  <a:pt x="7153830" y="5650172"/>
                </a:cubicBezTo>
                <a:cubicBezTo>
                  <a:pt x="6998242" y="5672207"/>
                  <a:pt x="6570261" y="5618981"/>
                  <a:pt x="6267105" y="5650172"/>
                </a:cubicBezTo>
                <a:cubicBezTo>
                  <a:pt x="5963950" y="5681363"/>
                  <a:pt x="5794382" y="5684478"/>
                  <a:pt x="5380381" y="5650172"/>
                </a:cubicBezTo>
                <a:cubicBezTo>
                  <a:pt x="4966380" y="5615866"/>
                  <a:pt x="5103677" y="5656171"/>
                  <a:pt x="4902913" y="5650172"/>
                </a:cubicBezTo>
                <a:cubicBezTo>
                  <a:pt x="4702149" y="5644173"/>
                  <a:pt x="4585499" y="5639791"/>
                  <a:pt x="4323132" y="5650172"/>
                </a:cubicBezTo>
                <a:cubicBezTo>
                  <a:pt x="4060765" y="5660553"/>
                  <a:pt x="3747547" y="5671607"/>
                  <a:pt x="3538721" y="5650172"/>
                </a:cubicBezTo>
                <a:cubicBezTo>
                  <a:pt x="3329895" y="5628737"/>
                  <a:pt x="3075520" y="5649768"/>
                  <a:pt x="2754311" y="5650172"/>
                </a:cubicBezTo>
                <a:cubicBezTo>
                  <a:pt x="2433102" y="5650577"/>
                  <a:pt x="2296076" y="5621387"/>
                  <a:pt x="1867586" y="5650172"/>
                </a:cubicBezTo>
                <a:cubicBezTo>
                  <a:pt x="1439097" y="5678957"/>
                  <a:pt x="1596753" y="5654269"/>
                  <a:pt x="1492433" y="5650172"/>
                </a:cubicBezTo>
                <a:cubicBezTo>
                  <a:pt x="1388113" y="5646075"/>
                  <a:pt x="1034006" y="5636410"/>
                  <a:pt x="708023" y="5650172"/>
                </a:cubicBezTo>
                <a:cubicBezTo>
                  <a:pt x="321387" y="5735107"/>
                  <a:pt x="-18366" y="5357799"/>
                  <a:pt x="0" y="4942149"/>
                </a:cubicBezTo>
                <a:cubicBezTo>
                  <a:pt x="-22222" y="4772421"/>
                  <a:pt x="-23415" y="4654982"/>
                  <a:pt x="0" y="4464298"/>
                </a:cubicBezTo>
                <a:cubicBezTo>
                  <a:pt x="23415" y="4273614"/>
                  <a:pt x="-19191" y="4111708"/>
                  <a:pt x="0" y="3944105"/>
                </a:cubicBezTo>
                <a:cubicBezTo>
                  <a:pt x="19191" y="3776502"/>
                  <a:pt x="-31544" y="3504604"/>
                  <a:pt x="0" y="3296889"/>
                </a:cubicBezTo>
                <a:cubicBezTo>
                  <a:pt x="31544" y="3089174"/>
                  <a:pt x="-9795" y="2841913"/>
                  <a:pt x="0" y="2692013"/>
                </a:cubicBezTo>
                <a:cubicBezTo>
                  <a:pt x="9795" y="2542113"/>
                  <a:pt x="-8231" y="2403331"/>
                  <a:pt x="0" y="2214162"/>
                </a:cubicBezTo>
                <a:cubicBezTo>
                  <a:pt x="8231" y="2024993"/>
                  <a:pt x="32138" y="1808853"/>
                  <a:pt x="0" y="1566946"/>
                </a:cubicBezTo>
                <a:cubicBezTo>
                  <a:pt x="-32138" y="1325039"/>
                  <a:pt x="-39931" y="1137289"/>
                  <a:pt x="0" y="708023"/>
                </a:cubicBezTo>
                <a:close/>
              </a:path>
              <a:path w="11647486" h="5650172" stroke="0" extrusionOk="0">
                <a:moveTo>
                  <a:pt x="0" y="708023"/>
                </a:moveTo>
                <a:cubicBezTo>
                  <a:pt x="2164" y="383180"/>
                  <a:pt x="353831" y="65826"/>
                  <a:pt x="708023" y="0"/>
                </a:cubicBezTo>
                <a:cubicBezTo>
                  <a:pt x="902052" y="-10403"/>
                  <a:pt x="1235483" y="623"/>
                  <a:pt x="1492433" y="0"/>
                </a:cubicBezTo>
                <a:cubicBezTo>
                  <a:pt x="1749383" y="-623"/>
                  <a:pt x="1799970" y="-14201"/>
                  <a:pt x="1969901" y="0"/>
                </a:cubicBezTo>
                <a:cubicBezTo>
                  <a:pt x="2139832" y="14201"/>
                  <a:pt x="2248272" y="18590"/>
                  <a:pt x="2447368" y="0"/>
                </a:cubicBezTo>
                <a:cubicBezTo>
                  <a:pt x="2646464" y="-18590"/>
                  <a:pt x="3038120" y="-2629"/>
                  <a:pt x="3231778" y="0"/>
                </a:cubicBezTo>
                <a:cubicBezTo>
                  <a:pt x="3425436" y="2629"/>
                  <a:pt x="3628495" y="23356"/>
                  <a:pt x="3811560" y="0"/>
                </a:cubicBezTo>
                <a:cubicBezTo>
                  <a:pt x="3994625" y="-23356"/>
                  <a:pt x="4395519" y="12189"/>
                  <a:pt x="4698285" y="0"/>
                </a:cubicBezTo>
                <a:cubicBezTo>
                  <a:pt x="5001051" y="-12189"/>
                  <a:pt x="5405450" y="-38234"/>
                  <a:pt x="5585009" y="0"/>
                </a:cubicBezTo>
                <a:cubicBezTo>
                  <a:pt x="5764568" y="38234"/>
                  <a:pt x="6075734" y="25850"/>
                  <a:pt x="6369420" y="0"/>
                </a:cubicBezTo>
                <a:cubicBezTo>
                  <a:pt x="6663106" y="-25850"/>
                  <a:pt x="6650059" y="-1485"/>
                  <a:pt x="6846887" y="0"/>
                </a:cubicBezTo>
                <a:cubicBezTo>
                  <a:pt x="7043715" y="1485"/>
                  <a:pt x="7134467" y="12189"/>
                  <a:pt x="7222040" y="0"/>
                </a:cubicBezTo>
                <a:cubicBezTo>
                  <a:pt x="7309613" y="-12189"/>
                  <a:pt x="7791018" y="3889"/>
                  <a:pt x="8108765" y="0"/>
                </a:cubicBezTo>
                <a:cubicBezTo>
                  <a:pt x="8426512" y="-3889"/>
                  <a:pt x="8645074" y="-167"/>
                  <a:pt x="8790861" y="0"/>
                </a:cubicBezTo>
                <a:cubicBezTo>
                  <a:pt x="8936648" y="167"/>
                  <a:pt x="9282553" y="-30598"/>
                  <a:pt x="9472957" y="0"/>
                </a:cubicBezTo>
                <a:cubicBezTo>
                  <a:pt x="9663361" y="30598"/>
                  <a:pt x="9721447" y="-8600"/>
                  <a:pt x="9950424" y="0"/>
                </a:cubicBezTo>
                <a:cubicBezTo>
                  <a:pt x="10179401" y="8600"/>
                  <a:pt x="10545084" y="14536"/>
                  <a:pt x="10939463" y="0"/>
                </a:cubicBezTo>
                <a:cubicBezTo>
                  <a:pt x="11413860" y="18918"/>
                  <a:pt x="11630477" y="311363"/>
                  <a:pt x="11647486" y="708023"/>
                </a:cubicBezTo>
                <a:cubicBezTo>
                  <a:pt x="11666753" y="939704"/>
                  <a:pt x="11632906" y="1102096"/>
                  <a:pt x="11647486" y="1228216"/>
                </a:cubicBezTo>
                <a:cubicBezTo>
                  <a:pt x="11662066" y="1354336"/>
                  <a:pt x="11639894" y="1645105"/>
                  <a:pt x="11647486" y="1917773"/>
                </a:cubicBezTo>
                <a:cubicBezTo>
                  <a:pt x="11655078" y="2190441"/>
                  <a:pt x="11677119" y="2422472"/>
                  <a:pt x="11647486" y="2564990"/>
                </a:cubicBezTo>
                <a:cubicBezTo>
                  <a:pt x="11617853" y="2707508"/>
                  <a:pt x="11671071" y="2853703"/>
                  <a:pt x="11647486" y="3127524"/>
                </a:cubicBezTo>
                <a:cubicBezTo>
                  <a:pt x="11623901" y="3401345"/>
                  <a:pt x="11639136" y="3498139"/>
                  <a:pt x="11647486" y="3647716"/>
                </a:cubicBezTo>
                <a:cubicBezTo>
                  <a:pt x="11655836" y="3797293"/>
                  <a:pt x="11662866" y="3957684"/>
                  <a:pt x="11647486" y="4167909"/>
                </a:cubicBezTo>
                <a:cubicBezTo>
                  <a:pt x="11632106" y="4378134"/>
                  <a:pt x="11634792" y="4726948"/>
                  <a:pt x="11647486" y="4942149"/>
                </a:cubicBezTo>
                <a:cubicBezTo>
                  <a:pt x="11659030" y="5349530"/>
                  <a:pt x="11305495" y="5673053"/>
                  <a:pt x="10939463" y="5650172"/>
                </a:cubicBezTo>
                <a:cubicBezTo>
                  <a:pt x="10662960" y="5674514"/>
                  <a:pt x="10497579" y="5647213"/>
                  <a:pt x="10359681" y="5650172"/>
                </a:cubicBezTo>
                <a:cubicBezTo>
                  <a:pt x="10221783" y="5653131"/>
                  <a:pt x="10007120" y="5647164"/>
                  <a:pt x="9779900" y="5650172"/>
                </a:cubicBezTo>
                <a:cubicBezTo>
                  <a:pt x="9552680" y="5653180"/>
                  <a:pt x="9546192" y="5650185"/>
                  <a:pt x="9404747" y="5650172"/>
                </a:cubicBezTo>
                <a:cubicBezTo>
                  <a:pt x="9263302" y="5650159"/>
                  <a:pt x="9082211" y="5649267"/>
                  <a:pt x="8927280" y="5650172"/>
                </a:cubicBezTo>
                <a:cubicBezTo>
                  <a:pt x="8772349" y="5651077"/>
                  <a:pt x="8667012" y="5654496"/>
                  <a:pt x="8449813" y="5650172"/>
                </a:cubicBezTo>
                <a:cubicBezTo>
                  <a:pt x="8232614" y="5645848"/>
                  <a:pt x="7931880" y="5628148"/>
                  <a:pt x="7665402" y="5650172"/>
                </a:cubicBezTo>
                <a:cubicBezTo>
                  <a:pt x="7398924" y="5672196"/>
                  <a:pt x="7411638" y="5645844"/>
                  <a:pt x="7290249" y="5650172"/>
                </a:cubicBezTo>
                <a:cubicBezTo>
                  <a:pt x="7168860" y="5654500"/>
                  <a:pt x="6943552" y="5641542"/>
                  <a:pt x="6812782" y="5650172"/>
                </a:cubicBezTo>
                <a:cubicBezTo>
                  <a:pt x="6682012" y="5658802"/>
                  <a:pt x="6205873" y="5680145"/>
                  <a:pt x="5926057" y="5650172"/>
                </a:cubicBezTo>
                <a:cubicBezTo>
                  <a:pt x="5646242" y="5620199"/>
                  <a:pt x="5639949" y="5649213"/>
                  <a:pt x="5550905" y="5650172"/>
                </a:cubicBezTo>
                <a:cubicBezTo>
                  <a:pt x="5461861" y="5651131"/>
                  <a:pt x="5254249" y="5649216"/>
                  <a:pt x="5175752" y="5650172"/>
                </a:cubicBezTo>
                <a:cubicBezTo>
                  <a:pt x="5097255" y="5651128"/>
                  <a:pt x="4888195" y="5642994"/>
                  <a:pt x="4800599" y="5650172"/>
                </a:cubicBezTo>
                <a:cubicBezTo>
                  <a:pt x="4713003" y="5657350"/>
                  <a:pt x="4308171" y="5650355"/>
                  <a:pt x="4118503" y="5650172"/>
                </a:cubicBezTo>
                <a:cubicBezTo>
                  <a:pt x="3928835" y="5649989"/>
                  <a:pt x="3656107" y="5662501"/>
                  <a:pt x="3436407" y="5650172"/>
                </a:cubicBezTo>
                <a:cubicBezTo>
                  <a:pt x="3216707" y="5637843"/>
                  <a:pt x="2908158" y="5646949"/>
                  <a:pt x="2754311" y="5650172"/>
                </a:cubicBezTo>
                <a:cubicBezTo>
                  <a:pt x="2600464" y="5653395"/>
                  <a:pt x="2248616" y="5690490"/>
                  <a:pt x="1867586" y="5650172"/>
                </a:cubicBezTo>
                <a:cubicBezTo>
                  <a:pt x="1486557" y="5609854"/>
                  <a:pt x="1010685" y="5644319"/>
                  <a:pt x="708023" y="5650172"/>
                </a:cubicBezTo>
                <a:cubicBezTo>
                  <a:pt x="374358" y="5652699"/>
                  <a:pt x="-7086" y="5345404"/>
                  <a:pt x="0" y="4942149"/>
                </a:cubicBezTo>
                <a:cubicBezTo>
                  <a:pt x="18519" y="4833492"/>
                  <a:pt x="13995" y="4544168"/>
                  <a:pt x="0" y="4421956"/>
                </a:cubicBezTo>
                <a:cubicBezTo>
                  <a:pt x="-13995" y="4299744"/>
                  <a:pt x="19887" y="4087818"/>
                  <a:pt x="0" y="3859422"/>
                </a:cubicBezTo>
                <a:cubicBezTo>
                  <a:pt x="-19887" y="3631026"/>
                  <a:pt x="-2319" y="3465360"/>
                  <a:pt x="0" y="3296889"/>
                </a:cubicBezTo>
                <a:cubicBezTo>
                  <a:pt x="2319" y="3128418"/>
                  <a:pt x="-10651" y="2963098"/>
                  <a:pt x="0" y="2819037"/>
                </a:cubicBezTo>
                <a:cubicBezTo>
                  <a:pt x="10651" y="2674976"/>
                  <a:pt x="-1226" y="2444922"/>
                  <a:pt x="0" y="2256503"/>
                </a:cubicBezTo>
                <a:cubicBezTo>
                  <a:pt x="1226" y="2068084"/>
                  <a:pt x="-24381" y="1936218"/>
                  <a:pt x="0" y="1736311"/>
                </a:cubicBezTo>
                <a:cubicBezTo>
                  <a:pt x="24381" y="1536404"/>
                  <a:pt x="18178" y="1479787"/>
                  <a:pt x="0" y="1258459"/>
                </a:cubicBezTo>
                <a:cubicBezTo>
                  <a:pt x="-18178" y="1037131"/>
                  <a:pt x="10483" y="955546"/>
                  <a:pt x="0" y="708023"/>
                </a:cubicBezTo>
                <a:close/>
              </a:path>
            </a:pathLst>
          </a:custGeom>
          <a:solidFill>
            <a:schemeClr val="bg1">
              <a:alpha val="85000"/>
            </a:schemeClr>
          </a:solidFill>
          <a:ln w="38100">
            <a:solidFill>
              <a:srgbClr val="002060"/>
            </a:solidFill>
            <a:extLst>
              <a:ext uri="{C807C97D-BFC1-408E-A445-0C87EB9F89A2}">
                <ask:lineSketchStyleProps xmlns="" xmlns:ask="http://schemas.microsoft.com/office/drawing/2018/sketchyshapes" sd="2129858240">
                  <a:custGeom>
                    <a:avLst/>
                    <a:gdLst>
                      <a:gd name="connsiteX0" fmla="*/ 0 w 11647486"/>
                      <a:gd name="connsiteY0" fmla="*/ 679996 h 5426514"/>
                      <a:gd name="connsiteX1" fmla="*/ 679996 w 11647486"/>
                      <a:gd name="connsiteY1" fmla="*/ 0 h 5426514"/>
                      <a:gd name="connsiteX2" fmla="*/ 1262954 w 11647486"/>
                      <a:gd name="connsiteY2" fmla="*/ 0 h 5426514"/>
                      <a:gd name="connsiteX3" fmla="*/ 1948787 w 11647486"/>
                      <a:gd name="connsiteY3" fmla="*/ 0 h 5426514"/>
                      <a:gd name="connsiteX4" fmla="*/ 2531745 w 11647486"/>
                      <a:gd name="connsiteY4" fmla="*/ 0 h 5426514"/>
                      <a:gd name="connsiteX5" fmla="*/ 3320453 w 11647486"/>
                      <a:gd name="connsiteY5" fmla="*/ 0 h 5426514"/>
                      <a:gd name="connsiteX6" fmla="*/ 4006286 w 11647486"/>
                      <a:gd name="connsiteY6" fmla="*/ 0 h 5426514"/>
                      <a:gd name="connsiteX7" fmla="*/ 4589244 w 11647486"/>
                      <a:gd name="connsiteY7" fmla="*/ 0 h 5426514"/>
                      <a:gd name="connsiteX8" fmla="*/ 4966452 w 11647486"/>
                      <a:gd name="connsiteY8" fmla="*/ 0 h 5426514"/>
                      <a:gd name="connsiteX9" fmla="*/ 5549410 w 11647486"/>
                      <a:gd name="connsiteY9" fmla="*/ 0 h 5426514"/>
                      <a:gd name="connsiteX10" fmla="*/ 6132368 w 11647486"/>
                      <a:gd name="connsiteY10" fmla="*/ 0 h 5426514"/>
                      <a:gd name="connsiteX11" fmla="*/ 6509576 w 11647486"/>
                      <a:gd name="connsiteY11" fmla="*/ 0 h 5426514"/>
                      <a:gd name="connsiteX12" fmla="*/ 6989659 w 11647486"/>
                      <a:gd name="connsiteY12" fmla="*/ 0 h 5426514"/>
                      <a:gd name="connsiteX13" fmla="*/ 7366867 w 11647486"/>
                      <a:gd name="connsiteY13" fmla="*/ 0 h 5426514"/>
                      <a:gd name="connsiteX14" fmla="*/ 8258450 w 11647486"/>
                      <a:gd name="connsiteY14" fmla="*/ 0 h 5426514"/>
                      <a:gd name="connsiteX15" fmla="*/ 8738533 w 11647486"/>
                      <a:gd name="connsiteY15" fmla="*/ 0 h 5426514"/>
                      <a:gd name="connsiteX16" fmla="*/ 9218616 w 11647486"/>
                      <a:gd name="connsiteY16" fmla="*/ 0 h 5426514"/>
                      <a:gd name="connsiteX17" fmla="*/ 10110199 w 11647486"/>
                      <a:gd name="connsiteY17" fmla="*/ 0 h 5426514"/>
                      <a:gd name="connsiteX18" fmla="*/ 10967490 w 11647486"/>
                      <a:gd name="connsiteY18" fmla="*/ 0 h 5426514"/>
                      <a:gd name="connsiteX19" fmla="*/ 11647486 w 11647486"/>
                      <a:gd name="connsiteY19" fmla="*/ 679996 h 5426514"/>
                      <a:gd name="connsiteX20" fmla="*/ 11647486 w 11647486"/>
                      <a:gd name="connsiteY20" fmla="*/ 1398415 h 5426514"/>
                      <a:gd name="connsiteX21" fmla="*/ 11647486 w 11647486"/>
                      <a:gd name="connsiteY21" fmla="*/ 2116834 h 5426514"/>
                      <a:gd name="connsiteX22" fmla="*/ 11647486 w 11647486"/>
                      <a:gd name="connsiteY22" fmla="*/ 2713257 h 5426514"/>
                      <a:gd name="connsiteX23" fmla="*/ 11647486 w 11647486"/>
                      <a:gd name="connsiteY23" fmla="*/ 3269015 h 5426514"/>
                      <a:gd name="connsiteX24" fmla="*/ 11647486 w 11647486"/>
                      <a:gd name="connsiteY24" fmla="*/ 4028099 h 5426514"/>
                      <a:gd name="connsiteX25" fmla="*/ 11647486 w 11647486"/>
                      <a:gd name="connsiteY25" fmla="*/ 4746518 h 5426514"/>
                      <a:gd name="connsiteX26" fmla="*/ 10967490 w 11647486"/>
                      <a:gd name="connsiteY26" fmla="*/ 5426514 h 5426514"/>
                      <a:gd name="connsiteX27" fmla="*/ 10075907 w 11647486"/>
                      <a:gd name="connsiteY27" fmla="*/ 5426514 h 5426514"/>
                      <a:gd name="connsiteX28" fmla="*/ 9492949 w 11647486"/>
                      <a:gd name="connsiteY28" fmla="*/ 5426514 h 5426514"/>
                      <a:gd name="connsiteX29" fmla="*/ 8807116 w 11647486"/>
                      <a:gd name="connsiteY29" fmla="*/ 5426514 h 5426514"/>
                      <a:gd name="connsiteX30" fmla="*/ 8224158 w 11647486"/>
                      <a:gd name="connsiteY30" fmla="*/ 5426514 h 5426514"/>
                      <a:gd name="connsiteX31" fmla="*/ 7538325 w 11647486"/>
                      <a:gd name="connsiteY31" fmla="*/ 5426514 h 5426514"/>
                      <a:gd name="connsiteX32" fmla="*/ 6749617 w 11647486"/>
                      <a:gd name="connsiteY32" fmla="*/ 5426514 h 5426514"/>
                      <a:gd name="connsiteX33" fmla="*/ 6166659 w 11647486"/>
                      <a:gd name="connsiteY33" fmla="*/ 5426514 h 5426514"/>
                      <a:gd name="connsiteX34" fmla="*/ 5275077 w 11647486"/>
                      <a:gd name="connsiteY34" fmla="*/ 5426514 h 5426514"/>
                      <a:gd name="connsiteX35" fmla="*/ 4589244 w 11647486"/>
                      <a:gd name="connsiteY35" fmla="*/ 5426514 h 5426514"/>
                      <a:gd name="connsiteX36" fmla="*/ 4109161 w 11647486"/>
                      <a:gd name="connsiteY36" fmla="*/ 5426514 h 5426514"/>
                      <a:gd name="connsiteX37" fmla="*/ 3217578 w 11647486"/>
                      <a:gd name="connsiteY37" fmla="*/ 5426514 h 5426514"/>
                      <a:gd name="connsiteX38" fmla="*/ 2325995 w 11647486"/>
                      <a:gd name="connsiteY38" fmla="*/ 5426514 h 5426514"/>
                      <a:gd name="connsiteX39" fmla="*/ 1845912 w 11647486"/>
                      <a:gd name="connsiteY39" fmla="*/ 5426514 h 5426514"/>
                      <a:gd name="connsiteX40" fmla="*/ 1262954 w 11647486"/>
                      <a:gd name="connsiteY40" fmla="*/ 5426514 h 5426514"/>
                      <a:gd name="connsiteX41" fmla="*/ 679996 w 11647486"/>
                      <a:gd name="connsiteY41" fmla="*/ 5426514 h 5426514"/>
                      <a:gd name="connsiteX42" fmla="*/ 0 w 11647486"/>
                      <a:gd name="connsiteY42" fmla="*/ 4746518 h 5426514"/>
                      <a:gd name="connsiteX43" fmla="*/ 0 w 11647486"/>
                      <a:gd name="connsiteY43" fmla="*/ 3987434 h 5426514"/>
                      <a:gd name="connsiteX44" fmla="*/ 0 w 11647486"/>
                      <a:gd name="connsiteY44" fmla="*/ 3391011 h 5426514"/>
                      <a:gd name="connsiteX45" fmla="*/ 0 w 11647486"/>
                      <a:gd name="connsiteY45" fmla="*/ 2713257 h 5426514"/>
                      <a:gd name="connsiteX46" fmla="*/ 0 w 11647486"/>
                      <a:gd name="connsiteY46" fmla="*/ 2157499 h 5426514"/>
                      <a:gd name="connsiteX47" fmla="*/ 0 w 11647486"/>
                      <a:gd name="connsiteY47" fmla="*/ 1398415 h 5426514"/>
                      <a:gd name="connsiteX48" fmla="*/ 0 w 11647486"/>
                      <a:gd name="connsiteY48" fmla="*/ 679996 h 54265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11647486" h="5426514" fill="none" extrusionOk="0">
                        <a:moveTo>
                          <a:pt x="0" y="679996"/>
                        </a:moveTo>
                        <a:cubicBezTo>
                          <a:pt x="-63229" y="333082"/>
                          <a:pt x="330853" y="-31608"/>
                          <a:pt x="679996" y="0"/>
                        </a:cubicBezTo>
                        <a:cubicBezTo>
                          <a:pt x="862847" y="-19372"/>
                          <a:pt x="1067411" y="-10349"/>
                          <a:pt x="1262954" y="0"/>
                        </a:cubicBezTo>
                        <a:cubicBezTo>
                          <a:pt x="1458497" y="10349"/>
                          <a:pt x="1695510" y="871"/>
                          <a:pt x="1948787" y="0"/>
                        </a:cubicBezTo>
                        <a:cubicBezTo>
                          <a:pt x="2202064" y="-871"/>
                          <a:pt x="2241549" y="-4695"/>
                          <a:pt x="2531745" y="0"/>
                        </a:cubicBezTo>
                        <a:cubicBezTo>
                          <a:pt x="2821941" y="4695"/>
                          <a:pt x="3008237" y="-2206"/>
                          <a:pt x="3320453" y="0"/>
                        </a:cubicBezTo>
                        <a:cubicBezTo>
                          <a:pt x="3632669" y="2206"/>
                          <a:pt x="3694082" y="-6962"/>
                          <a:pt x="4006286" y="0"/>
                        </a:cubicBezTo>
                        <a:cubicBezTo>
                          <a:pt x="4318490" y="6962"/>
                          <a:pt x="4438774" y="-26137"/>
                          <a:pt x="4589244" y="0"/>
                        </a:cubicBezTo>
                        <a:cubicBezTo>
                          <a:pt x="4739714" y="26137"/>
                          <a:pt x="4829067" y="14984"/>
                          <a:pt x="4966452" y="0"/>
                        </a:cubicBezTo>
                        <a:cubicBezTo>
                          <a:pt x="5103837" y="-14984"/>
                          <a:pt x="5266718" y="-19347"/>
                          <a:pt x="5549410" y="0"/>
                        </a:cubicBezTo>
                        <a:cubicBezTo>
                          <a:pt x="5832102" y="19347"/>
                          <a:pt x="5988738" y="22470"/>
                          <a:pt x="6132368" y="0"/>
                        </a:cubicBezTo>
                        <a:cubicBezTo>
                          <a:pt x="6275998" y="-22470"/>
                          <a:pt x="6394250" y="230"/>
                          <a:pt x="6509576" y="0"/>
                        </a:cubicBezTo>
                        <a:cubicBezTo>
                          <a:pt x="6624902" y="-230"/>
                          <a:pt x="6812814" y="-2614"/>
                          <a:pt x="6989659" y="0"/>
                        </a:cubicBezTo>
                        <a:cubicBezTo>
                          <a:pt x="7166504" y="2614"/>
                          <a:pt x="7249312" y="2571"/>
                          <a:pt x="7366867" y="0"/>
                        </a:cubicBezTo>
                        <a:cubicBezTo>
                          <a:pt x="7484422" y="-2571"/>
                          <a:pt x="8041093" y="-26620"/>
                          <a:pt x="8258450" y="0"/>
                        </a:cubicBezTo>
                        <a:cubicBezTo>
                          <a:pt x="8475807" y="26620"/>
                          <a:pt x="8551012" y="-7217"/>
                          <a:pt x="8738533" y="0"/>
                        </a:cubicBezTo>
                        <a:cubicBezTo>
                          <a:pt x="8926054" y="7217"/>
                          <a:pt x="9104424" y="-20109"/>
                          <a:pt x="9218616" y="0"/>
                        </a:cubicBezTo>
                        <a:cubicBezTo>
                          <a:pt x="9332808" y="20109"/>
                          <a:pt x="9731646" y="-23894"/>
                          <a:pt x="10110199" y="0"/>
                        </a:cubicBezTo>
                        <a:cubicBezTo>
                          <a:pt x="10488752" y="23894"/>
                          <a:pt x="10777194" y="-13633"/>
                          <a:pt x="10967490" y="0"/>
                        </a:cubicBezTo>
                        <a:cubicBezTo>
                          <a:pt x="11320391" y="-44481"/>
                          <a:pt x="11723124" y="338138"/>
                          <a:pt x="11647486" y="679996"/>
                        </a:cubicBezTo>
                        <a:cubicBezTo>
                          <a:pt x="11653989" y="925677"/>
                          <a:pt x="11646786" y="1120294"/>
                          <a:pt x="11647486" y="1398415"/>
                        </a:cubicBezTo>
                        <a:cubicBezTo>
                          <a:pt x="11648186" y="1676536"/>
                          <a:pt x="11661314" y="1857173"/>
                          <a:pt x="11647486" y="2116834"/>
                        </a:cubicBezTo>
                        <a:cubicBezTo>
                          <a:pt x="11633658" y="2376495"/>
                          <a:pt x="11665814" y="2585521"/>
                          <a:pt x="11647486" y="2713257"/>
                        </a:cubicBezTo>
                        <a:cubicBezTo>
                          <a:pt x="11629158" y="2840993"/>
                          <a:pt x="11621343" y="2997206"/>
                          <a:pt x="11647486" y="3269015"/>
                        </a:cubicBezTo>
                        <a:cubicBezTo>
                          <a:pt x="11673629" y="3540824"/>
                          <a:pt x="11681148" y="3864859"/>
                          <a:pt x="11647486" y="4028099"/>
                        </a:cubicBezTo>
                        <a:cubicBezTo>
                          <a:pt x="11613824" y="4191339"/>
                          <a:pt x="11670090" y="4548029"/>
                          <a:pt x="11647486" y="4746518"/>
                        </a:cubicBezTo>
                        <a:cubicBezTo>
                          <a:pt x="11584109" y="5109235"/>
                          <a:pt x="11353429" y="5382449"/>
                          <a:pt x="10967490" y="5426514"/>
                        </a:cubicBezTo>
                        <a:cubicBezTo>
                          <a:pt x="10665513" y="5463637"/>
                          <a:pt x="10471169" y="5422911"/>
                          <a:pt x="10075907" y="5426514"/>
                        </a:cubicBezTo>
                        <a:cubicBezTo>
                          <a:pt x="9680645" y="5430117"/>
                          <a:pt x="9721266" y="5429016"/>
                          <a:pt x="9492949" y="5426514"/>
                        </a:cubicBezTo>
                        <a:cubicBezTo>
                          <a:pt x="9264632" y="5424012"/>
                          <a:pt x="9137674" y="5428342"/>
                          <a:pt x="8807116" y="5426514"/>
                        </a:cubicBezTo>
                        <a:cubicBezTo>
                          <a:pt x="8476558" y="5424686"/>
                          <a:pt x="8424403" y="5449709"/>
                          <a:pt x="8224158" y="5426514"/>
                        </a:cubicBezTo>
                        <a:cubicBezTo>
                          <a:pt x="8023913" y="5403319"/>
                          <a:pt x="7833372" y="5424044"/>
                          <a:pt x="7538325" y="5426514"/>
                        </a:cubicBezTo>
                        <a:cubicBezTo>
                          <a:pt x="7243278" y="5428984"/>
                          <a:pt x="7120215" y="5456634"/>
                          <a:pt x="6749617" y="5426514"/>
                        </a:cubicBezTo>
                        <a:cubicBezTo>
                          <a:pt x="6379019" y="5396394"/>
                          <a:pt x="6294309" y="5423797"/>
                          <a:pt x="6166659" y="5426514"/>
                        </a:cubicBezTo>
                        <a:cubicBezTo>
                          <a:pt x="6039009" y="5429231"/>
                          <a:pt x="5600688" y="5466458"/>
                          <a:pt x="5275077" y="5426514"/>
                        </a:cubicBezTo>
                        <a:cubicBezTo>
                          <a:pt x="4949466" y="5386570"/>
                          <a:pt x="4749427" y="5404068"/>
                          <a:pt x="4589244" y="5426514"/>
                        </a:cubicBezTo>
                        <a:cubicBezTo>
                          <a:pt x="4429061" y="5448960"/>
                          <a:pt x="4302654" y="5449336"/>
                          <a:pt x="4109161" y="5426514"/>
                        </a:cubicBezTo>
                        <a:cubicBezTo>
                          <a:pt x="3915668" y="5403692"/>
                          <a:pt x="3637344" y="5435930"/>
                          <a:pt x="3217578" y="5426514"/>
                        </a:cubicBezTo>
                        <a:cubicBezTo>
                          <a:pt x="2797812" y="5417098"/>
                          <a:pt x="2515554" y="5388288"/>
                          <a:pt x="2325995" y="5426514"/>
                        </a:cubicBezTo>
                        <a:cubicBezTo>
                          <a:pt x="2136436" y="5464740"/>
                          <a:pt x="1992282" y="5423531"/>
                          <a:pt x="1845912" y="5426514"/>
                        </a:cubicBezTo>
                        <a:cubicBezTo>
                          <a:pt x="1699542" y="5429497"/>
                          <a:pt x="1467412" y="5424556"/>
                          <a:pt x="1262954" y="5426514"/>
                        </a:cubicBezTo>
                        <a:cubicBezTo>
                          <a:pt x="1058496" y="5428472"/>
                          <a:pt x="840121" y="5448306"/>
                          <a:pt x="679996" y="5426514"/>
                        </a:cubicBezTo>
                        <a:cubicBezTo>
                          <a:pt x="312283" y="5333248"/>
                          <a:pt x="81952" y="5103754"/>
                          <a:pt x="0" y="4746518"/>
                        </a:cubicBezTo>
                        <a:cubicBezTo>
                          <a:pt x="-15087" y="4530760"/>
                          <a:pt x="20657" y="4352108"/>
                          <a:pt x="0" y="3987434"/>
                        </a:cubicBezTo>
                        <a:cubicBezTo>
                          <a:pt x="-20657" y="3622760"/>
                          <a:pt x="-18093" y="3585106"/>
                          <a:pt x="0" y="3391011"/>
                        </a:cubicBezTo>
                        <a:cubicBezTo>
                          <a:pt x="18093" y="3196916"/>
                          <a:pt x="22009" y="2866379"/>
                          <a:pt x="0" y="2713257"/>
                        </a:cubicBezTo>
                        <a:cubicBezTo>
                          <a:pt x="-22009" y="2560135"/>
                          <a:pt x="-8734" y="2426754"/>
                          <a:pt x="0" y="2157499"/>
                        </a:cubicBezTo>
                        <a:cubicBezTo>
                          <a:pt x="8734" y="1888244"/>
                          <a:pt x="826" y="1683800"/>
                          <a:pt x="0" y="1398415"/>
                        </a:cubicBezTo>
                        <a:cubicBezTo>
                          <a:pt x="-826" y="1113030"/>
                          <a:pt x="3901" y="905260"/>
                          <a:pt x="0" y="679996"/>
                        </a:cubicBezTo>
                        <a:close/>
                      </a:path>
                      <a:path w="11647486" h="5426514" stroke="0" extrusionOk="0">
                        <a:moveTo>
                          <a:pt x="0" y="679996"/>
                        </a:moveTo>
                        <a:cubicBezTo>
                          <a:pt x="2011" y="365933"/>
                          <a:pt x="335417" y="55343"/>
                          <a:pt x="679996" y="0"/>
                        </a:cubicBezTo>
                        <a:cubicBezTo>
                          <a:pt x="969936" y="12397"/>
                          <a:pt x="1287394" y="-4747"/>
                          <a:pt x="1468704" y="0"/>
                        </a:cubicBezTo>
                        <a:cubicBezTo>
                          <a:pt x="1650014" y="4747"/>
                          <a:pt x="1770982" y="503"/>
                          <a:pt x="1948787" y="0"/>
                        </a:cubicBezTo>
                        <a:cubicBezTo>
                          <a:pt x="2126592" y="-503"/>
                          <a:pt x="2310674" y="-934"/>
                          <a:pt x="2428870" y="0"/>
                        </a:cubicBezTo>
                        <a:cubicBezTo>
                          <a:pt x="2547066" y="934"/>
                          <a:pt x="2869063" y="-12609"/>
                          <a:pt x="3217578" y="0"/>
                        </a:cubicBezTo>
                        <a:cubicBezTo>
                          <a:pt x="3566093" y="12609"/>
                          <a:pt x="3564766" y="18010"/>
                          <a:pt x="3800536" y="0"/>
                        </a:cubicBezTo>
                        <a:cubicBezTo>
                          <a:pt x="4036306" y="-18010"/>
                          <a:pt x="4391131" y="18718"/>
                          <a:pt x="4692119" y="0"/>
                        </a:cubicBezTo>
                        <a:cubicBezTo>
                          <a:pt x="4993107" y="-18718"/>
                          <a:pt x="5399476" y="-24808"/>
                          <a:pt x="5583701" y="0"/>
                        </a:cubicBezTo>
                        <a:cubicBezTo>
                          <a:pt x="5767926" y="24808"/>
                          <a:pt x="6183334" y="29165"/>
                          <a:pt x="6372409" y="0"/>
                        </a:cubicBezTo>
                        <a:cubicBezTo>
                          <a:pt x="6561484" y="-29165"/>
                          <a:pt x="6738768" y="-12818"/>
                          <a:pt x="6852492" y="0"/>
                        </a:cubicBezTo>
                        <a:cubicBezTo>
                          <a:pt x="6966216" y="12818"/>
                          <a:pt x="7054667" y="-6072"/>
                          <a:pt x="7229701" y="0"/>
                        </a:cubicBezTo>
                        <a:cubicBezTo>
                          <a:pt x="7404735" y="6072"/>
                          <a:pt x="7819330" y="-37869"/>
                          <a:pt x="8121283" y="0"/>
                        </a:cubicBezTo>
                        <a:cubicBezTo>
                          <a:pt x="8423236" y="37869"/>
                          <a:pt x="8625288" y="34262"/>
                          <a:pt x="8807116" y="0"/>
                        </a:cubicBezTo>
                        <a:cubicBezTo>
                          <a:pt x="8988944" y="-34262"/>
                          <a:pt x="9245194" y="-25720"/>
                          <a:pt x="9492949" y="0"/>
                        </a:cubicBezTo>
                        <a:cubicBezTo>
                          <a:pt x="9740704" y="25720"/>
                          <a:pt x="9839926" y="5142"/>
                          <a:pt x="9973032" y="0"/>
                        </a:cubicBezTo>
                        <a:cubicBezTo>
                          <a:pt x="10106138" y="-5142"/>
                          <a:pt x="10654883" y="9628"/>
                          <a:pt x="10967490" y="0"/>
                        </a:cubicBezTo>
                        <a:cubicBezTo>
                          <a:pt x="11411360" y="15503"/>
                          <a:pt x="11600275" y="288819"/>
                          <a:pt x="11647486" y="679996"/>
                        </a:cubicBezTo>
                        <a:cubicBezTo>
                          <a:pt x="11655683" y="864593"/>
                          <a:pt x="11649116" y="1007571"/>
                          <a:pt x="11647486" y="1276419"/>
                        </a:cubicBezTo>
                        <a:cubicBezTo>
                          <a:pt x="11645856" y="1545267"/>
                          <a:pt x="11659358" y="1812161"/>
                          <a:pt x="11647486" y="2035503"/>
                        </a:cubicBezTo>
                        <a:cubicBezTo>
                          <a:pt x="11635614" y="2258845"/>
                          <a:pt x="11654079" y="2459218"/>
                          <a:pt x="11647486" y="2753922"/>
                        </a:cubicBezTo>
                        <a:cubicBezTo>
                          <a:pt x="11640893" y="3048626"/>
                          <a:pt x="11639944" y="3133921"/>
                          <a:pt x="11647486" y="3391011"/>
                        </a:cubicBezTo>
                        <a:cubicBezTo>
                          <a:pt x="11655028" y="3648101"/>
                          <a:pt x="11667405" y="3764041"/>
                          <a:pt x="11647486" y="3987434"/>
                        </a:cubicBezTo>
                        <a:cubicBezTo>
                          <a:pt x="11627567" y="4210827"/>
                          <a:pt x="11633832" y="4592496"/>
                          <a:pt x="11647486" y="4746518"/>
                        </a:cubicBezTo>
                        <a:cubicBezTo>
                          <a:pt x="11664711" y="5102606"/>
                          <a:pt x="11325028" y="5477484"/>
                          <a:pt x="10967490" y="5426514"/>
                        </a:cubicBezTo>
                        <a:cubicBezTo>
                          <a:pt x="10731733" y="5453636"/>
                          <a:pt x="10373792" y="5431397"/>
                          <a:pt x="10075907" y="5426514"/>
                        </a:cubicBezTo>
                        <a:cubicBezTo>
                          <a:pt x="9778022" y="5421631"/>
                          <a:pt x="9454660" y="5416178"/>
                          <a:pt x="9184324" y="5426514"/>
                        </a:cubicBezTo>
                        <a:cubicBezTo>
                          <a:pt x="8913988" y="5436850"/>
                          <a:pt x="8729683" y="5403522"/>
                          <a:pt x="8601366" y="5426514"/>
                        </a:cubicBezTo>
                        <a:cubicBezTo>
                          <a:pt x="8473049" y="5449506"/>
                          <a:pt x="8326566" y="5415081"/>
                          <a:pt x="8224158" y="5426514"/>
                        </a:cubicBezTo>
                        <a:cubicBezTo>
                          <a:pt x="8121750" y="5437947"/>
                          <a:pt x="7880180" y="5440756"/>
                          <a:pt x="7744075" y="5426514"/>
                        </a:cubicBezTo>
                        <a:cubicBezTo>
                          <a:pt x="7607970" y="5412272"/>
                          <a:pt x="7412877" y="5414053"/>
                          <a:pt x="7263992" y="5426514"/>
                        </a:cubicBezTo>
                        <a:cubicBezTo>
                          <a:pt x="7115107" y="5438975"/>
                          <a:pt x="6709886" y="5454146"/>
                          <a:pt x="6475284" y="5426514"/>
                        </a:cubicBezTo>
                        <a:cubicBezTo>
                          <a:pt x="6240682" y="5398882"/>
                          <a:pt x="6202920" y="5440439"/>
                          <a:pt x="6098076" y="5426514"/>
                        </a:cubicBezTo>
                        <a:cubicBezTo>
                          <a:pt x="5993232" y="5412589"/>
                          <a:pt x="5740381" y="5443748"/>
                          <a:pt x="5617993" y="5426514"/>
                        </a:cubicBezTo>
                        <a:cubicBezTo>
                          <a:pt x="5495605" y="5409280"/>
                          <a:pt x="5140843" y="5446394"/>
                          <a:pt x="4726410" y="5426514"/>
                        </a:cubicBezTo>
                        <a:cubicBezTo>
                          <a:pt x="4311977" y="5406634"/>
                          <a:pt x="4453865" y="5439932"/>
                          <a:pt x="4349202" y="5426514"/>
                        </a:cubicBezTo>
                        <a:cubicBezTo>
                          <a:pt x="4244539" y="5413096"/>
                          <a:pt x="4145281" y="5435171"/>
                          <a:pt x="3971994" y="5426514"/>
                        </a:cubicBezTo>
                        <a:cubicBezTo>
                          <a:pt x="3798707" y="5417857"/>
                          <a:pt x="3781911" y="5426183"/>
                          <a:pt x="3594786" y="5426514"/>
                        </a:cubicBezTo>
                        <a:cubicBezTo>
                          <a:pt x="3407661" y="5426845"/>
                          <a:pt x="3223014" y="5397892"/>
                          <a:pt x="2908953" y="5426514"/>
                        </a:cubicBezTo>
                        <a:cubicBezTo>
                          <a:pt x="2594892" y="5455136"/>
                          <a:pt x="2368621" y="5427398"/>
                          <a:pt x="2223120" y="5426514"/>
                        </a:cubicBezTo>
                        <a:cubicBezTo>
                          <a:pt x="2077619" y="5425630"/>
                          <a:pt x="1731802" y="5418573"/>
                          <a:pt x="1537287" y="5426514"/>
                        </a:cubicBezTo>
                        <a:cubicBezTo>
                          <a:pt x="1342772" y="5434455"/>
                          <a:pt x="962613" y="5436689"/>
                          <a:pt x="679996" y="5426514"/>
                        </a:cubicBezTo>
                        <a:cubicBezTo>
                          <a:pt x="352620" y="5483652"/>
                          <a:pt x="-79131" y="5159563"/>
                          <a:pt x="0" y="4746518"/>
                        </a:cubicBezTo>
                        <a:cubicBezTo>
                          <a:pt x="-33737" y="4427273"/>
                          <a:pt x="29420" y="4300030"/>
                          <a:pt x="0" y="4068764"/>
                        </a:cubicBezTo>
                        <a:cubicBezTo>
                          <a:pt x="-29420" y="3837498"/>
                          <a:pt x="-27089" y="3534147"/>
                          <a:pt x="0" y="3391011"/>
                        </a:cubicBezTo>
                        <a:cubicBezTo>
                          <a:pt x="27089" y="3247875"/>
                          <a:pt x="-14973" y="3037082"/>
                          <a:pt x="0" y="2753922"/>
                        </a:cubicBezTo>
                        <a:cubicBezTo>
                          <a:pt x="14973" y="2470762"/>
                          <a:pt x="-15200" y="2376352"/>
                          <a:pt x="0" y="2116834"/>
                        </a:cubicBezTo>
                        <a:cubicBezTo>
                          <a:pt x="15200" y="1857316"/>
                          <a:pt x="-19601" y="1788193"/>
                          <a:pt x="0" y="1561076"/>
                        </a:cubicBezTo>
                        <a:cubicBezTo>
                          <a:pt x="19601" y="1333959"/>
                          <a:pt x="-13538" y="1020843"/>
                          <a:pt x="0" y="679996"/>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algn="just">
              <a:lnSpc>
                <a:spcPct val="110000"/>
              </a:lnSpc>
            </a:pPr>
            <a:endParaRPr lang="vi-VN" sz="2800" i="1" dirty="0">
              <a:solidFill>
                <a:srgbClr val="000000"/>
              </a:solidFill>
              <a:latin typeface="Calibri" panose="020F0502020204030204" pitchFamily="34" charset="0"/>
              <a:cs typeface="Calibri" panose="020F0502020204030204" pitchFamily="34" charset="0"/>
            </a:endParaRPr>
          </a:p>
        </p:txBody>
      </p:sp>
      <p:sp>
        <p:nvSpPr>
          <p:cNvPr id="11" name="TextBox 10">
            <a:extLst>
              <a:ext uri="{FF2B5EF4-FFF2-40B4-BE49-F238E27FC236}">
                <a16:creationId xmlns:a16="http://schemas.microsoft.com/office/drawing/2014/main" id="{A51015B2-902D-BC78-3712-EE73CA364B60}"/>
              </a:ext>
            </a:extLst>
          </p:cNvPr>
          <p:cNvSpPr txBox="1"/>
          <p:nvPr/>
        </p:nvSpPr>
        <p:spPr>
          <a:xfrm>
            <a:off x="1113801" y="174542"/>
            <a:ext cx="10359742" cy="1077218"/>
          </a:xfrm>
          <a:prstGeom prst="rect">
            <a:avLst/>
          </a:prstGeom>
          <a:noFill/>
        </p:spPr>
        <p:txBody>
          <a:bodyPr wrap="square" rtlCol="0">
            <a:spAutoFit/>
          </a:bodyPr>
          <a:lstStyle/>
          <a:p>
            <a:pPr algn="ctr"/>
            <a:r>
              <a:rPr lang="vi-VN" sz="3200" b="1" dirty="0">
                <a:latin typeface="Calibri" panose="020F0502020204030204" pitchFamily="34" charset="0"/>
                <a:cs typeface="Calibri" panose="020F0502020204030204" pitchFamily="34" charset="0"/>
              </a:rPr>
              <a:t> </a:t>
            </a:r>
            <a:r>
              <a:rPr lang="en-US" sz="3200" b="1" dirty="0">
                <a:latin typeface="Calibri" panose="020F0502020204030204" pitchFamily="34" charset="0"/>
                <a:cs typeface="Calibri" panose="020F0502020204030204" pitchFamily="34" charset="0"/>
              </a:rPr>
              <a:t>1. </a:t>
            </a:r>
            <a:r>
              <a:rPr lang="vi-VN" sz="3200" b="1" dirty="0">
                <a:latin typeface="Calibri" panose="020F0502020204030204" pitchFamily="34" charset="0"/>
                <a:cs typeface="Calibri" panose="020F0502020204030204" pitchFamily="34" charset="0"/>
              </a:rPr>
              <a:t>Đọc thuộc lòng đoạn thơ (khoảng 100 chữ) trong một bài thơ đã học dưới đây và trả lời câu hỏi.</a:t>
            </a:r>
            <a:endParaRPr lang="en-US" sz="3200" b="1" dirty="0">
              <a:latin typeface="Calibri" panose="020F0502020204030204" pitchFamily="34" charset="0"/>
              <a:cs typeface="Calibri" panose="020F0502020204030204" pitchFamily="34" charset="0"/>
            </a:endParaRPr>
          </a:p>
        </p:txBody>
      </p:sp>
      <p:pic>
        <p:nvPicPr>
          <p:cNvPr id="5" name="Picture 4">
            <a:extLst>
              <a:ext uri="{FF2B5EF4-FFF2-40B4-BE49-F238E27FC236}">
                <a16:creationId xmlns:a16="http://schemas.microsoft.com/office/drawing/2014/main" id="{7090C4CC-F734-097D-E8A7-AEAA67609BCE}"/>
              </a:ext>
            </a:extLst>
          </p:cNvPr>
          <p:cNvPicPr>
            <a:picLocks noChangeAspect="1"/>
          </p:cNvPicPr>
          <p:nvPr/>
        </p:nvPicPr>
        <p:blipFill>
          <a:blip r:embed="rId2"/>
          <a:stretch>
            <a:fillRect/>
          </a:stretch>
        </p:blipFill>
        <p:spPr>
          <a:xfrm>
            <a:off x="1235527" y="1811790"/>
            <a:ext cx="10418475" cy="3620181"/>
          </a:xfrm>
          <a:prstGeom prst="rect">
            <a:avLst/>
          </a:prstGeom>
        </p:spPr>
      </p:pic>
    </p:spTree>
    <p:extLst>
      <p:ext uri="{BB962C8B-B14F-4D97-AF65-F5344CB8AC3E}">
        <p14:creationId xmlns:p14="http://schemas.microsoft.com/office/powerpoint/2010/main" val="150225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Effect transition="in" filter="fade">
                                      <p:cBhvr>
                                        <p:cTn id="9" dur="500"/>
                                        <p:tgtEl>
                                          <p:spTgt spid="11"/>
                                        </p:tgtEl>
                                      </p:cBhvr>
                                    </p:animEffect>
                                  </p:childTnLst>
                                </p:cTn>
                              </p:par>
                              <p:par>
                                <p:cTn id="10" presetID="53" presetClass="entr" presetSubtype="16" fill="hold" nodeType="with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500" fill="hold"/>
                                        <p:tgtEl>
                                          <p:spTgt spid="5"/>
                                        </p:tgtEl>
                                        <p:attrNameLst>
                                          <p:attrName>ppt_w</p:attrName>
                                        </p:attrNameLst>
                                      </p:cBhvr>
                                      <p:tavLst>
                                        <p:tav tm="0">
                                          <p:val>
                                            <p:fltVal val="0"/>
                                          </p:val>
                                        </p:tav>
                                        <p:tav tm="100000">
                                          <p:val>
                                            <p:strVal val="#ppt_w"/>
                                          </p:val>
                                        </p:tav>
                                      </p:tavLst>
                                    </p:anim>
                                    <p:anim calcmode="lin" valueType="num">
                                      <p:cBhvr>
                                        <p:cTn id="13" dur="500" fill="hold"/>
                                        <p:tgtEl>
                                          <p:spTgt spid="5"/>
                                        </p:tgtEl>
                                        <p:attrNameLst>
                                          <p:attrName>ppt_h</p:attrName>
                                        </p:attrNameLst>
                                      </p:cBhvr>
                                      <p:tavLst>
                                        <p:tav tm="0">
                                          <p:val>
                                            <p:fltVal val="0"/>
                                          </p:val>
                                        </p:tav>
                                        <p:tav tm="100000">
                                          <p:val>
                                            <p:strVal val="#ppt_h"/>
                                          </p:val>
                                        </p:tav>
                                      </p:tavLst>
                                    </p:anim>
                                    <p:animEffect transition="in" filter="fade">
                                      <p:cBhvr>
                                        <p:cTn id="1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B0EBD7A-8ECD-96CA-CD22-3BC0F5CF4080}"/>
              </a:ext>
            </a:extLst>
          </p:cNvPr>
          <p:cNvPicPr>
            <a:picLocks noChangeAspect="1"/>
          </p:cNvPicPr>
          <p:nvPr/>
        </p:nvPicPr>
        <p:blipFill>
          <a:blip r:embed="rId2"/>
          <a:stretch>
            <a:fillRect/>
          </a:stretch>
        </p:blipFill>
        <p:spPr>
          <a:xfrm>
            <a:off x="158363" y="881743"/>
            <a:ext cx="11875269" cy="5730639"/>
          </a:xfrm>
          <a:prstGeom prst="rect">
            <a:avLst/>
          </a:prstGeom>
        </p:spPr>
      </p:pic>
      <p:sp>
        <p:nvSpPr>
          <p:cNvPr id="11" name="Rectangle: Rounded Corners 10">
            <a:extLst>
              <a:ext uri="{FF2B5EF4-FFF2-40B4-BE49-F238E27FC236}">
                <a16:creationId xmlns:a16="http://schemas.microsoft.com/office/drawing/2014/main" id="{C3F22E37-7DB6-4AA9-A6D3-DA512EE09BFC}"/>
              </a:ext>
            </a:extLst>
          </p:cNvPr>
          <p:cNvSpPr/>
          <p:nvPr/>
        </p:nvSpPr>
        <p:spPr>
          <a:xfrm>
            <a:off x="1937657" y="2276006"/>
            <a:ext cx="8752114" cy="337368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vi-VN" sz="4000" dirty="0">
                <a:solidFill>
                  <a:srgbClr val="FF0000"/>
                </a:solidFill>
                <a:latin typeface="Calibri" panose="020F0502020204030204"/>
              </a:rPr>
              <a:t>Bài thơ muốn nói về nhân vật người con thông qua hình ảnh chú ngựa, hi vọng con sẽ học hành, tìm đến những ước mơ, hoài bão tương lai và có một cuộc sống thành công.</a:t>
            </a:r>
            <a:endParaRPr kumimoji="0" lang="en-US" sz="4000" b="0" i="0" u="none" strike="noStrike" kern="1200" cap="none" spc="0" normalizeH="0" baseline="0" noProof="0" dirty="0">
              <a:ln>
                <a:noFill/>
              </a:ln>
              <a:solidFill>
                <a:srgbClr val="FF0000"/>
              </a:solidFill>
              <a:effectLst/>
              <a:uLnTx/>
              <a:uFillTx/>
              <a:latin typeface="Calibri" panose="020F0502020204030204"/>
            </a:endParaRPr>
          </a:p>
        </p:txBody>
      </p:sp>
      <p:pic>
        <p:nvPicPr>
          <p:cNvPr id="7" name="Picture 6">
            <a:extLst>
              <a:ext uri="{FF2B5EF4-FFF2-40B4-BE49-F238E27FC236}">
                <a16:creationId xmlns:a16="http://schemas.microsoft.com/office/drawing/2014/main" id="{C1951553-93F7-786B-EA30-164531326426}"/>
              </a:ext>
            </a:extLst>
          </p:cNvPr>
          <p:cNvPicPr>
            <a:picLocks noChangeAspect="1"/>
          </p:cNvPicPr>
          <p:nvPr/>
        </p:nvPicPr>
        <p:blipFill>
          <a:blip r:embed="rId3"/>
          <a:stretch>
            <a:fillRect/>
          </a:stretch>
        </p:blipFill>
        <p:spPr>
          <a:xfrm>
            <a:off x="3483980" y="349953"/>
            <a:ext cx="5856789" cy="1343025"/>
          </a:xfrm>
          <a:prstGeom prst="rect">
            <a:avLst/>
          </a:prstGeom>
        </p:spPr>
      </p:pic>
    </p:spTree>
    <p:extLst>
      <p:ext uri="{BB962C8B-B14F-4D97-AF65-F5344CB8AC3E}">
        <p14:creationId xmlns:p14="http://schemas.microsoft.com/office/powerpoint/2010/main" val="20289539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9F7FCF84-31AD-E581-D7DE-557FCB3B4285}"/>
              </a:ext>
            </a:extLst>
          </p:cNvPr>
          <p:cNvPicPr>
            <a:picLocks noChangeAspect="1"/>
          </p:cNvPicPr>
          <p:nvPr/>
        </p:nvPicPr>
        <p:blipFill>
          <a:blip r:embed="rId2"/>
          <a:stretch>
            <a:fillRect/>
          </a:stretch>
        </p:blipFill>
        <p:spPr>
          <a:xfrm>
            <a:off x="158363" y="881743"/>
            <a:ext cx="11875269" cy="5730639"/>
          </a:xfrm>
          <a:prstGeom prst="rect">
            <a:avLst/>
          </a:prstGeom>
        </p:spPr>
      </p:pic>
      <p:sp>
        <p:nvSpPr>
          <p:cNvPr id="8" name="Rectangle: Rounded Corners 7">
            <a:extLst>
              <a:ext uri="{FF2B5EF4-FFF2-40B4-BE49-F238E27FC236}">
                <a16:creationId xmlns:a16="http://schemas.microsoft.com/office/drawing/2014/main" id="{839046C7-707C-540F-2F28-9A4A28A8ACA8}"/>
              </a:ext>
            </a:extLst>
          </p:cNvPr>
          <p:cNvSpPr/>
          <p:nvPr/>
        </p:nvSpPr>
        <p:spPr>
          <a:xfrm>
            <a:off x="1937657" y="2276006"/>
            <a:ext cx="8752114" cy="337368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vi-VN" sz="4000" dirty="0">
                <a:solidFill>
                  <a:srgbClr val="FF0000"/>
                </a:solidFill>
                <a:latin typeface="Calibri" panose="020F0502020204030204"/>
              </a:rPr>
              <a:t>Qua bài thơ và nhan đề của bài thơ, tác giả muốn nói đến tình yêu thương của cô giáo dành cho các bạn học sinh khiếm thính và thế giới âm thanh được cô chuyển tải.</a:t>
            </a:r>
            <a:endParaRPr kumimoji="0" lang="en-US" sz="4000" b="0" i="0" u="none" strike="noStrike" kern="1200" cap="none" spc="0" normalizeH="0" baseline="0" noProof="0" dirty="0">
              <a:ln>
                <a:noFill/>
              </a:ln>
              <a:solidFill>
                <a:srgbClr val="FF0000"/>
              </a:solidFill>
              <a:effectLst/>
              <a:uLnTx/>
              <a:uFillTx/>
              <a:latin typeface="Calibri" panose="020F0502020204030204"/>
            </a:endParaRPr>
          </a:p>
        </p:txBody>
      </p:sp>
      <p:pic>
        <p:nvPicPr>
          <p:cNvPr id="14" name="Picture 13">
            <a:extLst>
              <a:ext uri="{FF2B5EF4-FFF2-40B4-BE49-F238E27FC236}">
                <a16:creationId xmlns:a16="http://schemas.microsoft.com/office/drawing/2014/main" id="{2D06AB7A-1C8B-69FA-9FDB-49F6C428098A}"/>
              </a:ext>
            </a:extLst>
          </p:cNvPr>
          <p:cNvPicPr>
            <a:picLocks noChangeAspect="1"/>
          </p:cNvPicPr>
          <p:nvPr/>
        </p:nvPicPr>
        <p:blipFill>
          <a:blip r:embed="rId3"/>
          <a:stretch>
            <a:fillRect/>
          </a:stretch>
        </p:blipFill>
        <p:spPr>
          <a:xfrm>
            <a:off x="3513364" y="315686"/>
            <a:ext cx="5101770" cy="1654628"/>
          </a:xfrm>
          <a:prstGeom prst="rect">
            <a:avLst/>
          </a:prstGeom>
        </p:spPr>
      </p:pic>
    </p:spTree>
    <p:extLst>
      <p:ext uri="{BB962C8B-B14F-4D97-AF65-F5344CB8AC3E}">
        <p14:creationId xmlns:p14="http://schemas.microsoft.com/office/powerpoint/2010/main" val="3402058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7F42C9A-062B-5A18-8F4B-9E9F1926F01D}"/>
              </a:ext>
            </a:extLst>
          </p:cNvPr>
          <p:cNvPicPr>
            <a:picLocks noChangeAspect="1"/>
          </p:cNvPicPr>
          <p:nvPr/>
        </p:nvPicPr>
        <p:blipFill>
          <a:blip r:embed="rId2"/>
          <a:stretch>
            <a:fillRect/>
          </a:stretch>
        </p:blipFill>
        <p:spPr>
          <a:xfrm>
            <a:off x="158363" y="881743"/>
            <a:ext cx="11875269" cy="5730639"/>
          </a:xfrm>
          <a:prstGeom prst="rect">
            <a:avLst/>
          </a:prstGeom>
        </p:spPr>
      </p:pic>
      <p:sp>
        <p:nvSpPr>
          <p:cNvPr id="10" name="Rectangle: Rounded Corners 9">
            <a:extLst>
              <a:ext uri="{FF2B5EF4-FFF2-40B4-BE49-F238E27FC236}">
                <a16:creationId xmlns:a16="http://schemas.microsoft.com/office/drawing/2014/main" id="{526D128A-6E91-9A85-4E28-429A07B46FEC}"/>
              </a:ext>
            </a:extLst>
          </p:cNvPr>
          <p:cNvSpPr/>
          <p:nvPr/>
        </p:nvSpPr>
        <p:spPr>
          <a:xfrm>
            <a:off x="1937656" y="2276005"/>
            <a:ext cx="9187543" cy="4005051"/>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vi-VN" sz="3600">
                <a:solidFill>
                  <a:srgbClr val="FF0000"/>
                </a:solidFill>
                <a:latin typeface="Calibri" panose="020F0502020204030204"/>
              </a:rPr>
              <a:t>Trong bài thơ, em yêu thích những hình ảnh: người gặt lúa, trồng rau, tìm măng, hái nấm. Vì em thấy đất trời rộng lớn, có những con người không cất thành tiếng, không nhìn rõ mặt vẫn chăm chỉ làm công việc của mình. Mỗi người một việc – con người tuy nhỏ bé nhưng thật mạnh mẽ, tài năng.</a:t>
            </a:r>
            <a:endParaRPr kumimoji="0" lang="en-US" sz="3600" b="0" i="0" u="none" strike="noStrike" kern="1200" cap="none" spc="0" normalizeH="0" baseline="0" noProof="0" dirty="0">
              <a:ln>
                <a:noFill/>
              </a:ln>
              <a:solidFill>
                <a:srgbClr val="FF0000"/>
              </a:solidFill>
              <a:effectLst/>
              <a:uLnTx/>
              <a:uFillTx/>
              <a:latin typeface="Calibri" panose="020F0502020204030204"/>
            </a:endParaRPr>
          </a:p>
        </p:txBody>
      </p:sp>
      <p:pic>
        <p:nvPicPr>
          <p:cNvPr id="14" name="Picture 13">
            <a:extLst>
              <a:ext uri="{FF2B5EF4-FFF2-40B4-BE49-F238E27FC236}">
                <a16:creationId xmlns:a16="http://schemas.microsoft.com/office/drawing/2014/main" id="{D2827E80-2D1E-A360-3F6A-EB5A90561066}"/>
              </a:ext>
            </a:extLst>
          </p:cNvPr>
          <p:cNvPicPr>
            <a:picLocks noChangeAspect="1"/>
          </p:cNvPicPr>
          <p:nvPr/>
        </p:nvPicPr>
        <p:blipFill>
          <a:blip r:embed="rId3"/>
          <a:stretch>
            <a:fillRect/>
          </a:stretch>
        </p:blipFill>
        <p:spPr>
          <a:xfrm>
            <a:off x="3366406" y="203426"/>
            <a:ext cx="5374821" cy="1955690"/>
          </a:xfrm>
          <a:prstGeom prst="rect">
            <a:avLst/>
          </a:prstGeom>
        </p:spPr>
      </p:pic>
    </p:spTree>
    <p:extLst>
      <p:ext uri="{BB962C8B-B14F-4D97-AF65-F5344CB8AC3E}">
        <p14:creationId xmlns:p14="http://schemas.microsoft.com/office/powerpoint/2010/main" val="37220827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CEBF8E6-3ABD-7EB5-6BB5-91BEA8F1563E}"/>
              </a:ext>
            </a:extLst>
          </p:cNvPr>
          <p:cNvPicPr>
            <a:picLocks noChangeAspect="1"/>
          </p:cNvPicPr>
          <p:nvPr/>
        </p:nvPicPr>
        <p:blipFill>
          <a:blip r:embed="rId2"/>
          <a:stretch>
            <a:fillRect/>
          </a:stretch>
        </p:blipFill>
        <p:spPr>
          <a:xfrm>
            <a:off x="158363" y="881743"/>
            <a:ext cx="11875269" cy="5730639"/>
          </a:xfrm>
          <a:prstGeom prst="rect">
            <a:avLst/>
          </a:prstGeom>
        </p:spPr>
      </p:pic>
      <p:sp>
        <p:nvSpPr>
          <p:cNvPr id="7" name="Rectangle: Rounded Corners 6">
            <a:extLst>
              <a:ext uri="{FF2B5EF4-FFF2-40B4-BE49-F238E27FC236}">
                <a16:creationId xmlns:a16="http://schemas.microsoft.com/office/drawing/2014/main" id="{496F2C31-5E94-94E0-8B4A-8CA6E7AB60C9}"/>
              </a:ext>
            </a:extLst>
          </p:cNvPr>
          <p:cNvSpPr/>
          <p:nvPr/>
        </p:nvSpPr>
        <p:spPr>
          <a:xfrm>
            <a:off x="1937656" y="2276005"/>
            <a:ext cx="9187543" cy="4005051"/>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vi-VN" sz="3600" dirty="0">
                <a:solidFill>
                  <a:srgbClr val="FF0000"/>
                </a:solidFill>
                <a:latin typeface="Calibri" panose="020F0502020204030204"/>
              </a:rPr>
              <a:t>Sự kì thú của thiên nhiên được miêu tả qua những chi tiết: mây bay hối hả, mầm non mắt lim dim, mưa phùn lất phất, rào rào trận lá, chú thỏ phóng nhanh, trăm ngọn suối róc rách reo mừng, ngàn chim muông nổi hát ca vang dậy, mầm non bật chiếc vỏ đứng dậy khoác áo màu xanh biếc.</a:t>
            </a:r>
            <a:endParaRPr kumimoji="0" lang="en-US" sz="3600" b="0" i="0" u="none" strike="noStrike" kern="1200" cap="none" spc="0" normalizeH="0" baseline="0" noProof="0" dirty="0">
              <a:ln>
                <a:noFill/>
              </a:ln>
              <a:solidFill>
                <a:srgbClr val="FF0000"/>
              </a:solidFill>
              <a:effectLst/>
              <a:uLnTx/>
              <a:uFillTx/>
              <a:latin typeface="Calibri" panose="020F0502020204030204"/>
            </a:endParaRPr>
          </a:p>
        </p:txBody>
      </p:sp>
      <p:pic>
        <p:nvPicPr>
          <p:cNvPr id="14" name="Picture 13">
            <a:extLst>
              <a:ext uri="{FF2B5EF4-FFF2-40B4-BE49-F238E27FC236}">
                <a16:creationId xmlns:a16="http://schemas.microsoft.com/office/drawing/2014/main" id="{FF8DD2FC-DB61-9BA7-7802-1359CD23CDAF}"/>
              </a:ext>
            </a:extLst>
          </p:cNvPr>
          <p:cNvPicPr>
            <a:picLocks noChangeAspect="1"/>
          </p:cNvPicPr>
          <p:nvPr/>
        </p:nvPicPr>
        <p:blipFill>
          <a:blip r:embed="rId3"/>
          <a:stretch>
            <a:fillRect/>
          </a:stretch>
        </p:blipFill>
        <p:spPr>
          <a:xfrm>
            <a:off x="3579358" y="348343"/>
            <a:ext cx="5120444" cy="1687286"/>
          </a:xfrm>
          <a:prstGeom prst="rect">
            <a:avLst/>
          </a:prstGeom>
        </p:spPr>
      </p:pic>
    </p:spTree>
    <p:extLst>
      <p:ext uri="{BB962C8B-B14F-4D97-AF65-F5344CB8AC3E}">
        <p14:creationId xmlns:p14="http://schemas.microsoft.com/office/powerpoint/2010/main" val="2902432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D9A381B9-09FD-7FC0-67BA-3CBDE6AA9DC2}"/>
              </a:ext>
            </a:extLst>
          </p:cNvPr>
          <p:cNvSpPr/>
          <p:nvPr/>
        </p:nvSpPr>
        <p:spPr>
          <a:xfrm>
            <a:off x="241777" y="903514"/>
            <a:ext cx="11647486" cy="5687771"/>
          </a:xfrm>
          <a:custGeom>
            <a:avLst/>
            <a:gdLst>
              <a:gd name="connsiteX0" fmla="*/ 0 w 11647486"/>
              <a:gd name="connsiteY0" fmla="*/ 708023 h 5650172"/>
              <a:gd name="connsiteX1" fmla="*/ 708023 w 11647486"/>
              <a:gd name="connsiteY1" fmla="*/ 0 h 5650172"/>
              <a:gd name="connsiteX2" fmla="*/ 1287805 w 11647486"/>
              <a:gd name="connsiteY2" fmla="*/ 0 h 5650172"/>
              <a:gd name="connsiteX3" fmla="*/ 1969901 w 11647486"/>
              <a:gd name="connsiteY3" fmla="*/ 0 h 5650172"/>
              <a:gd name="connsiteX4" fmla="*/ 2549682 w 11647486"/>
              <a:gd name="connsiteY4" fmla="*/ 0 h 5650172"/>
              <a:gd name="connsiteX5" fmla="*/ 2924835 w 11647486"/>
              <a:gd name="connsiteY5" fmla="*/ 0 h 5650172"/>
              <a:gd name="connsiteX6" fmla="*/ 3504617 w 11647486"/>
              <a:gd name="connsiteY6" fmla="*/ 0 h 5650172"/>
              <a:gd name="connsiteX7" fmla="*/ 4084398 w 11647486"/>
              <a:gd name="connsiteY7" fmla="*/ 0 h 5650172"/>
              <a:gd name="connsiteX8" fmla="*/ 4459551 w 11647486"/>
              <a:gd name="connsiteY8" fmla="*/ 0 h 5650172"/>
              <a:gd name="connsiteX9" fmla="*/ 4937018 w 11647486"/>
              <a:gd name="connsiteY9" fmla="*/ 0 h 5650172"/>
              <a:gd name="connsiteX10" fmla="*/ 5312171 w 11647486"/>
              <a:gd name="connsiteY10" fmla="*/ 0 h 5650172"/>
              <a:gd name="connsiteX11" fmla="*/ 6198896 w 11647486"/>
              <a:gd name="connsiteY11" fmla="*/ 0 h 5650172"/>
              <a:gd name="connsiteX12" fmla="*/ 6676363 w 11647486"/>
              <a:gd name="connsiteY12" fmla="*/ 0 h 5650172"/>
              <a:gd name="connsiteX13" fmla="*/ 7153830 w 11647486"/>
              <a:gd name="connsiteY13" fmla="*/ 0 h 5650172"/>
              <a:gd name="connsiteX14" fmla="*/ 8040555 w 11647486"/>
              <a:gd name="connsiteY14" fmla="*/ 0 h 5650172"/>
              <a:gd name="connsiteX15" fmla="*/ 8415708 w 11647486"/>
              <a:gd name="connsiteY15" fmla="*/ 0 h 5650172"/>
              <a:gd name="connsiteX16" fmla="*/ 9200118 w 11647486"/>
              <a:gd name="connsiteY16" fmla="*/ 0 h 5650172"/>
              <a:gd name="connsiteX17" fmla="*/ 9882214 w 11647486"/>
              <a:gd name="connsiteY17" fmla="*/ 0 h 5650172"/>
              <a:gd name="connsiteX18" fmla="*/ 10939463 w 11647486"/>
              <a:gd name="connsiteY18" fmla="*/ 0 h 5650172"/>
              <a:gd name="connsiteX19" fmla="*/ 11647486 w 11647486"/>
              <a:gd name="connsiteY19" fmla="*/ 708023 h 5650172"/>
              <a:gd name="connsiteX20" fmla="*/ 11647486 w 11647486"/>
              <a:gd name="connsiteY20" fmla="*/ 1185874 h 5650172"/>
              <a:gd name="connsiteX21" fmla="*/ 11647486 w 11647486"/>
              <a:gd name="connsiteY21" fmla="*/ 1875432 h 5650172"/>
              <a:gd name="connsiteX22" fmla="*/ 11647486 w 11647486"/>
              <a:gd name="connsiteY22" fmla="*/ 2437966 h 5650172"/>
              <a:gd name="connsiteX23" fmla="*/ 11647486 w 11647486"/>
              <a:gd name="connsiteY23" fmla="*/ 3000500 h 5650172"/>
              <a:gd name="connsiteX24" fmla="*/ 11647486 w 11647486"/>
              <a:gd name="connsiteY24" fmla="*/ 3605375 h 5650172"/>
              <a:gd name="connsiteX25" fmla="*/ 11647486 w 11647486"/>
              <a:gd name="connsiteY25" fmla="*/ 4294933 h 5650172"/>
              <a:gd name="connsiteX26" fmla="*/ 11647486 w 11647486"/>
              <a:gd name="connsiteY26" fmla="*/ 4942149 h 5650172"/>
              <a:gd name="connsiteX27" fmla="*/ 10939463 w 11647486"/>
              <a:gd name="connsiteY27" fmla="*/ 5650172 h 5650172"/>
              <a:gd name="connsiteX28" fmla="*/ 10564310 w 11647486"/>
              <a:gd name="connsiteY28" fmla="*/ 5650172 h 5650172"/>
              <a:gd name="connsiteX29" fmla="*/ 9779900 w 11647486"/>
              <a:gd name="connsiteY29" fmla="*/ 5650172 h 5650172"/>
              <a:gd name="connsiteX30" fmla="*/ 9200118 w 11647486"/>
              <a:gd name="connsiteY30" fmla="*/ 5650172 h 5650172"/>
              <a:gd name="connsiteX31" fmla="*/ 8313393 w 11647486"/>
              <a:gd name="connsiteY31" fmla="*/ 5650172 h 5650172"/>
              <a:gd name="connsiteX32" fmla="*/ 7631297 w 11647486"/>
              <a:gd name="connsiteY32" fmla="*/ 5650172 h 5650172"/>
              <a:gd name="connsiteX33" fmla="*/ 7153830 w 11647486"/>
              <a:gd name="connsiteY33" fmla="*/ 5650172 h 5650172"/>
              <a:gd name="connsiteX34" fmla="*/ 6267105 w 11647486"/>
              <a:gd name="connsiteY34" fmla="*/ 5650172 h 5650172"/>
              <a:gd name="connsiteX35" fmla="*/ 5380381 w 11647486"/>
              <a:gd name="connsiteY35" fmla="*/ 5650172 h 5650172"/>
              <a:gd name="connsiteX36" fmla="*/ 4902913 w 11647486"/>
              <a:gd name="connsiteY36" fmla="*/ 5650172 h 5650172"/>
              <a:gd name="connsiteX37" fmla="*/ 4323132 w 11647486"/>
              <a:gd name="connsiteY37" fmla="*/ 5650172 h 5650172"/>
              <a:gd name="connsiteX38" fmla="*/ 3538721 w 11647486"/>
              <a:gd name="connsiteY38" fmla="*/ 5650172 h 5650172"/>
              <a:gd name="connsiteX39" fmla="*/ 2754311 w 11647486"/>
              <a:gd name="connsiteY39" fmla="*/ 5650172 h 5650172"/>
              <a:gd name="connsiteX40" fmla="*/ 1867586 w 11647486"/>
              <a:gd name="connsiteY40" fmla="*/ 5650172 h 5650172"/>
              <a:gd name="connsiteX41" fmla="*/ 1492433 w 11647486"/>
              <a:gd name="connsiteY41" fmla="*/ 5650172 h 5650172"/>
              <a:gd name="connsiteX42" fmla="*/ 708023 w 11647486"/>
              <a:gd name="connsiteY42" fmla="*/ 5650172 h 5650172"/>
              <a:gd name="connsiteX43" fmla="*/ 0 w 11647486"/>
              <a:gd name="connsiteY43" fmla="*/ 4942149 h 5650172"/>
              <a:gd name="connsiteX44" fmla="*/ 0 w 11647486"/>
              <a:gd name="connsiteY44" fmla="*/ 4464298 h 5650172"/>
              <a:gd name="connsiteX45" fmla="*/ 0 w 11647486"/>
              <a:gd name="connsiteY45" fmla="*/ 3944105 h 5650172"/>
              <a:gd name="connsiteX46" fmla="*/ 0 w 11647486"/>
              <a:gd name="connsiteY46" fmla="*/ 3296889 h 5650172"/>
              <a:gd name="connsiteX47" fmla="*/ 0 w 11647486"/>
              <a:gd name="connsiteY47" fmla="*/ 2692013 h 5650172"/>
              <a:gd name="connsiteX48" fmla="*/ 0 w 11647486"/>
              <a:gd name="connsiteY48" fmla="*/ 2214162 h 5650172"/>
              <a:gd name="connsiteX49" fmla="*/ 0 w 11647486"/>
              <a:gd name="connsiteY49" fmla="*/ 1566946 h 5650172"/>
              <a:gd name="connsiteX50" fmla="*/ 0 w 11647486"/>
              <a:gd name="connsiteY50" fmla="*/ 708023 h 5650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1647486" h="5650172" fill="none" extrusionOk="0">
                <a:moveTo>
                  <a:pt x="0" y="708023"/>
                </a:moveTo>
                <a:cubicBezTo>
                  <a:pt x="-40904" y="320470"/>
                  <a:pt x="381890" y="13901"/>
                  <a:pt x="708023" y="0"/>
                </a:cubicBezTo>
                <a:cubicBezTo>
                  <a:pt x="940361" y="27329"/>
                  <a:pt x="1016925" y="19744"/>
                  <a:pt x="1287805" y="0"/>
                </a:cubicBezTo>
                <a:cubicBezTo>
                  <a:pt x="1558685" y="-19744"/>
                  <a:pt x="1688623" y="-5927"/>
                  <a:pt x="1969901" y="0"/>
                </a:cubicBezTo>
                <a:cubicBezTo>
                  <a:pt x="2251179" y="5927"/>
                  <a:pt x="2327717" y="-1276"/>
                  <a:pt x="2549682" y="0"/>
                </a:cubicBezTo>
                <a:cubicBezTo>
                  <a:pt x="2771647" y="1276"/>
                  <a:pt x="2783910" y="-4539"/>
                  <a:pt x="2924835" y="0"/>
                </a:cubicBezTo>
                <a:cubicBezTo>
                  <a:pt x="3065760" y="4539"/>
                  <a:pt x="3376250" y="-13561"/>
                  <a:pt x="3504617" y="0"/>
                </a:cubicBezTo>
                <a:cubicBezTo>
                  <a:pt x="3632984" y="13561"/>
                  <a:pt x="3916644" y="-26444"/>
                  <a:pt x="4084398" y="0"/>
                </a:cubicBezTo>
                <a:cubicBezTo>
                  <a:pt x="4252152" y="26444"/>
                  <a:pt x="4288996" y="6513"/>
                  <a:pt x="4459551" y="0"/>
                </a:cubicBezTo>
                <a:cubicBezTo>
                  <a:pt x="4630106" y="-6513"/>
                  <a:pt x="4735703" y="-20284"/>
                  <a:pt x="4937018" y="0"/>
                </a:cubicBezTo>
                <a:cubicBezTo>
                  <a:pt x="5138333" y="20284"/>
                  <a:pt x="5125181" y="8282"/>
                  <a:pt x="5312171" y="0"/>
                </a:cubicBezTo>
                <a:cubicBezTo>
                  <a:pt x="5499161" y="-8282"/>
                  <a:pt x="5879024" y="-5045"/>
                  <a:pt x="6198896" y="0"/>
                </a:cubicBezTo>
                <a:cubicBezTo>
                  <a:pt x="6518769" y="5045"/>
                  <a:pt x="6511219" y="23394"/>
                  <a:pt x="6676363" y="0"/>
                </a:cubicBezTo>
                <a:cubicBezTo>
                  <a:pt x="6841507" y="-23394"/>
                  <a:pt x="6977890" y="21564"/>
                  <a:pt x="7153830" y="0"/>
                </a:cubicBezTo>
                <a:cubicBezTo>
                  <a:pt x="7329770" y="-21564"/>
                  <a:pt x="7834089" y="-38947"/>
                  <a:pt x="8040555" y="0"/>
                </a:cubicBezTo>
                <a:cubicBezTo>
                  <a:pt x="8247021" y="38947"/>
                  <a:pt x="8294083" y="-3530"/>
                  <a:pt x="8415708" y="0"/>
                </a:cubicBezTo>
                <a:cubicBezTo>
                  <a:pt x="8537333" y="3530"/>
                  <a:pt x="9023196" y="30341"/>
                  <a:pt x="9200118" y="0"/>
                </a:cubicBezTo>
                <a:cubicBezTo>
                  <a:pt x="9377040" y="-30341"/>
                  <a:pt x="9724118" y="19898"/>
                  <a:pt x="9882214" y="0"/>
                </a:cubicBezTo>
                <a:cubicBezTo>
                  <a:pt x="10040310" y="-19898"/>
                  <a:pt x="10649757" y="-45833"/>
                  <a:pt x="10939463" y="0"/>
                </a:cubicBezTo>
                <a:cubicBezTo>
                  <a:pt x="11327653" y="90823"/>
                  <a:pt x="11616934" y="324399"/>
                  <a:pt x="11647486" y="708023"/>
                </a:cubicBezTo>
                <a:cubicBezTo>
                  <a:pt x="11627157" y="869731"/>
                  <a:pt x="11653224" y="970247"/>
                  <a:pt x="11647486" y="1185874"/>
                </a:cubicBezTo>
                <a:cubicBezTo>
                  <a:pt x="11641748" y="1401501"/>
                  <a:pt x="11639217" y="1681251"/>
                  <a:pt x="11647486" y="1875432"/>
                </a:cubicBezTo>
                <a:cubicBezTo>
                  <a:pt x="11655755" y="2069613"/>
                  <a:pt x="11667695" y="2286721"/>
                  <a:pt x="11647486" y="2437966"/>
                </a:cubicBezTo>
                <a:cubicBezTo>
                  <a:pt x="11627277" y="2589211"/>
                  <a:pt x="11651851" y="2798737"/>
                  <a:pt x="11647486" y="3000500"/>
                </a:cubicBezTo>
                <a:cubicBezTo>
                  <a:pt x="11643121" y="3202263"/>
                  <a:pt x="11628578" y="3372731"/>
                  <a:pt x="11647486" y="3605375"/>
                </a:cubicBezTo>
                <a:cubicBezTo>
                  <a:pt x="11666394" y="3838019"/>
                  <a:pt x="11656012" y="4143252"/>
                  <a:pt x="11647486" y="4294933"/>
                </a:cubicBezTo>
                <a:cubicBezTo>
                  <a:pt x="11638960" y="4446614"/>
                  <a:pt x="11641246" y="4705682"/>
                  <a:pt x="11647486" y="4942149"/>
                </a:cubicBezTo>
                <a:cubicBezTo>
                  <a:pt x="11702701" y="5297477"/>
                  <a:pt x="11331235" y="5659937"/>
                  <a:pt x="10939463" y="5650172"/>
                </a:cubicBezTo>
                <a:cubicBezTo>
                  <a:pt x="10854761" y="5657992"/>
                  <a:pt x="10664933" y="5659884"/>
                  <a:pt x="10564310" y="5650172"/>
                </a:cubicBezTo>
                <a:cubicBezTo>
                  <a:pt x="10463687" y="5640460"/>
                  <a:pt x="9952030" y="5654867"/>
                  <a:pt x="9779900" y="5650172"/>
                </a:cubicBezTo>
                <a:cubicBezTo>
                  <a:pt x="9607770" y="5645478"/>
                  <a:pt x="9458886" y="5663746"/>
                  <a:pt x="9200118" y="5650172"/>
                </a:cubicBezTo>
                <a:cubicBezTo>
                  <a:pt x="8941350" y="5636598"/>
                  <a:pt x="8620931" y="5639894"/>
                  <a:pt x="8313393" y="5650172"/>
                </a:cubicBezTo>
                <a:cubicBezTo>
                  <a:pt x="8005856" y="5660450"/>
                  <a:pt x="7852152" y="5625045"/>
                  <a:pt x="7631297" y="5650172"/>
                </a:cubicBezTo>
                <a:cubicBezTo>
                  <a:pt x="7410442" y="5675299"/>
                  <a:pt x="7309418" y="5628137"/>
                  <a:pt x="7153830" y="5650172"/>
                </a:cubicBezTo>
                <a:cubicBezTo>
                  <a:pt x="6998242" y="5672207"/>
                  <a:pt x="6570261" y="5618981"/>
                  <a:pt x="6267105" y="5650172"/>
                </a:cubicBezTo>
                <a:cubicBezTo>
                  <a:pt x="5963950" y="5681363"/>
                  <a:pt x="5794382" y="5684478"/>
                  <a:pt x="5380381" y="5650172"/>
                </a:cubicBezTo>
                <a:cubicBezTo>
                  <a:pt x="4966380" y="5615866"/>
                  <a:pt x="5103677" y="5656171"/>
                  <a:pt x="4902913" y="5650172"/>
                </a:cubicBezTo>
                <a:cubicBezTo>
                  <a:pt x="4702149" y="5644173"/>
                  <a:pt x="4585499" y="5639791"/>
                  <a:pt x="4323132" y="5650172"/>
                </a:cubicBezTo>
                <a:cubicBezTo>
                  <a:pt x="4060765" y="5660553"/>
                  <a:pt x="3747547" y="5671607"/>
                  <a:pt x="3538721" y="5650172"/>
                </a:cubicBezTo>
                <a:cubicBezTo>
                  <a:pt x="3329895" y="5628737"/>
                  <a:pt x="3075520" y="5649768"/>
                  <a:pt x="2754311" y="5650172"/>
                </a:cubicBezTo>
                <a:cubicBezTo>
                  <a:pt x="2433102" y="5650577"/>
                  <a:pt x="2296076" y="5621387"/>
                  <a:pt x="1867586" y="5650172"/>
                </a:cubicBezTo>
                <a:cubicBezTo>
                  <a:pt x="1439097" y="5678957"/>
                  <a:pt x="1596753" y="5654269"/>
                  <a:pt x="1492433" y="5650172"/>
                </a:cubicBezTo>
                <a:cubicBezTo>
                  <a:pt x="1388113" y="5646075"/>
                  <a:pt x="1034006" y="5636410"/>
                  <a:pt x="708023" y="5650172"/>
                </a:cubicBezTo>
                <a:cubicBezTo>
                  <a:pt x="321387" y="5735107"/>
                  <a:pt x="-18366" y="5357799"/>
                  <a:pt x="0" y="4942149"/>
                </a:cubicBezTo>
                <a:cubicBezTo>
                  <a:pt x="-22222" y="4772421"/>
                  <a:pt x="-23415" y="4654982"/>
                  <a:pt x="0" y="4464298"/>
                </a:cubicBezTo>
                <a:cubicBezTo>
                  <a:pt x="23415" y="4273614"/>
                  <a:pt x="-19191" y="4111708"/>
                  <a:pt x="0" y="3944105"/>
                </a:cubicBezTo>
                <a:cubicBezTo>
                  <a:pt x="19191" y="3776502"/>
                  <a:pt x="-31544" y="3504604"/>
                  <a:pt x="0" y="3296889"/>
                </a:cubicBezTo>
                <a:cubicBezTo>
                  <a:pt x="31544" y="3089174"/>
                  <a:pt x="-9795" y="2841913"/>
                  <a:pt x="0" y="2692013"/>
                </a:cubicBezTo>
                <a:cubicBezTo>
                  <a:pt x="9795" y="2542113"/>
                  <a:pt x="-8231" y="2403331"/>
                  <a:pt x="0" y="2214162"/>
                </a:cubicBezTo>
                <a:cubicBezTo>
                  <a:pt x="8231" y="2024993"/>
                  <a:pt x="32138" y="1808853"/>
                  <a:pt x="0" y="1566946"/>
                </a:cubicBezTo>
                <a:cubicBezTo>
                  <a:pt x="-32138" y="1325039"/>
                  <a:pt x="-39931" y="1137289"/>
                  <a:pt x="0" y="708023"/>
                </a:cubicBezTo>
                <a:close/>
              </a:path>
              <a:path w="11647486" h="5650172" stroke="0" extrusionOk="0">
                <a:moveTo>
                  <a:pt x="0" y="708023"/>
                </a:moveTo>
                <a:cubicBezTo>
                  <a:pt x="2164" y="383180"/>
                  <a:pt x="353831" y="65826"/>
                  <a:pt x="708023" y="0"/>
                </a:cubicBezTo>
                <a:cubicBezTo>
                  <a:pt x="902052" y="-10403"/>
                  <a:pt x="1235483" y="623"/>
                  <a:pt x="1492433" y="0"/>
                </a:cubicBezTo>
                <a:cubicBezTo>
                  <a:pt x="1749383" y="-623"/>
                  <a:pt x="1799970" y="-14201"/>
                  <a:pt x="1969901" y="0"/>
                </a:cubicBezTo>
                <a:cubicBezTo>
                  <a:pt x="2139832" y="14201"/>
                  <a:pt x="2248272" y="18590"/>
                  <a:pt x="2447368" y="0"/>
                </a:cubicBezTo>
                <a:cubicBezTo>
                  <a:pt x="2646464" y="-18590"/>
                  <a:pt x="3038120" y="-2629"/>
                  <a:pt x="3231778" y="0"/>
                </a:cubicBezTo>
                <a:cubicBezTo>
                  <a:pt x="3425436" y="2629"/>
                  <a:pt x="3628495" y="23356"/>
                  <a:pt x="3811560" y="0"/>
                </a:cubicBezTo>
                <a:cubicBezTo>
                  <a:pt x="3994625" y="-23356"/>
                  <a:pt x="4395519" y="12189"/>
                  <a:pt x="4698285" y="0"/>
                </a:cubicBezTo>
                <a:cubicBezTo>
                  <a:pt x="5001051" y="-12189"/>
                  <a:pt x="5405450" y="-38234"/>
                  <a:pt x="5585009" y="0"/>
                </a:cubicBezTo>
                <a:cubicBezTo>
                  <a:pt x="5764568" y="38234"/>
                  <a:pt x="6075734" y="25850"/>
                  <a:pt x="6369420" y="0"/>
                </a:cubicBezTo>
                <a:cubicBezTo>
                  <a:pt x="6663106" y="-25850"/>
                  <a:pt x="6650059" y="-1485"/>
                  <a:pt x="6846887" y="0"/>
                </a:cubicBezTo>
                <a:cubicBezTo>
                  <a:pt x="7043715" y="1485"/>
                  <a:pt x="7134467" y="12189"/>
                  <a:pt x="7222040" y="0"/>
                </a:cubicBezTo>
                <a:cubicBezTo>
                  <a:pt x="7309613" y="-12189"/>
                  <a:pt x="7791018" y="3889"/>
                  <a:pt x="8108765" y="0"/>
                </a:cubicBezTo>
                <a:cubicBezTo>
                  <a:pt x="8426512" y="-3889"/>
                  <a:pt x="8645074" y="-167"/>
                  <a:pt x="8790861" y="0"/>
                </a:cubicBezTo>
                <a:cubicBezTo>
                  <a:pt x="8936648" y="167"/>
                  <a:pt x="9282553" y="-30598"/>
                  <a:pt x="9472957" y="0"/>
                </a:cubicBezTo>
                <a:cubicBezTo>
                  <a:pt x="9663361" y="30598"/>
                  <a:pt x="9721447" y="-8600"/>
                  <a:pt x="9950424" y="0"/>
                </a:cubicBezTo>
                <a:cubicBezTo>
                  <a:pt x="10179401" y="8600"/>
                  <a:pt x="10545084" y="14536"/>
                  <a:pt x="10939463" y="0"/>
                </a:cubicBezTo>
                <a:cubicBezTo>
                  <a:pt x="11413860" y="18918"/>
                  <a:pt x="11630477" y="311363"/>
                  <a:pt x="11647486" y="708023"/>
                </a:cubicBezTo>
                <a:cubicBezTo>
                  <a:pt x="11666753" y="939704"/>
                  <a:pt x="11632906" y="1102096"/>
                  <a:pt x="11647486" y="1228216"/>
                </a:cubicBezTo>
                <a:cubicBezTo>
                  <a:pt x="11662066" y="1354336"/>
                  <a:pt x="11639894" y="1645105"/>
                  <a:pt x="11647486" y="1917773"/>
                </a:cubicBezTo>
                <a:cubicBezTo>
                  <a:pt x="11655078" y="2190441"/>
                  <a:pt x="11677119" y="2422472"/>
                  <a:pt x="11647486" y="2564990"/>
                </a:cubicBezTo>
                <a:cubicBezTo>
                  <a:pt x="11617853" y="2707508"/>
                  <a:pt x="11671071" y="2853703"/>
                  <a:pt x="11647486" y="3127524"/>
                </a:cubicBezTo>
                <a:cubicBezTo>
                  <a:pt x="11623901" y="3401345"/>
                  <a:pt x="11639136" y="3498139"/>
                  <a:pt x="11647486" y="3647716"/>
                </a:cubicBezTo>
                <a:cubicBezTo>
                  <a:pt x="11655836" y="3797293"/>
                  <a:pt x="11662866" y="3957684"/>
                  <a:pt x="11647486" y="4167909"/>
                </a:cubicBezTo>
                <a:cubicBezTo>
                  <a:pt x="11632106" y="4378134"/>
                  <a:pt x="11634792" y="4726948"/>
                  <a:pt x="11647486" y="4942149"/>
                </a:cubicBezTo>
                <a:cubicBezTo>
                  <a:pt x="11659030" y="5349530"/>
                  <a:pt x="11305495" y="5673053"/>
                  <a:pt x="10939463" y="5650172"/>
                </a:cubicBezTo>
                <a:cubicBezTo>
                  <a:pt x="10662960" y="5674514"/>
                  <a:pt x="10497579" y="5647213"/>
                  <a:pt x="10359681" y="5650172"/>
                </a:cubicBezTo>
                <a:cubicBezTo>
                  <a:pt x="10221783" y="5653131"/>
                  <a:pt x="10007120" y="5647164"/>
                  <a:pt x="9779900" y="5650172"/>
                </a:cubicBezTo>
                <a:cubicBezTo>
                  <a:pt x="9552680" y="5653180"/>
                  <a:pt x="9546192" y="5650185"/>
                  <a:pt x="9404747" y="5650172"/>
                </a:cubicBezTo>
                <a:cubicBezTo>
                  <a:pt x="9263302" y="5650159"/>
                  <a:pt x="9082211" y="5649267"/>
                  <a:pt x="8927280" y="5650172"/>
                </a:cubicBezTo>
                <a:cubicBezTo>
                  <a:pt x="8772349" y="5651077"/>
                  <a:pt x="8667012" y="5654496"/>
                  <a:pt x="8449813" y="5650172"/>
                </a:cubicBezTo>
                <a:cubicBezTo>
                  <a:pt x="8232614" y="5645848"/>
                  <a:pt x="7931880" y="5628148"/>
                  <a:pt x="7665402" y="5650172"/>
                </a:cubicBezTo>
                <a:cubicBezTo>
                  <a:pt x="7398924" y="5672196"/>
                  <a:pt x="7411638" y="5645844"/>
                  <a:pt x="7290249" y="5650172"/>
                </a:cubicBezTo>
                <a:cubicBezTo>
                  <a:pt x="7168860" y="5654500"/>
                  <a:pt x="6943552" y="5641542"/>
                  <a:pt x="6812782" y="5650172"/>
                </a:cubicBezTo>
                <a:cubicBezTo>
                  <a:pt x="6682012" y="5658802"/>
                  <a:pt x="6205873" y="5680145"/>
                  <a:pt x="5926057" y="5650172"/>
                </a:cubicBezTo>
                <a:cubicBezTo>
                  <a:pt x="5646242" y="5620199"/>
                  <a:pt x="5639949" y="5649213"/>
                  <a:pt x="5550905" y="5650172"/>
                </a:cubicBezTo>
                <a:cubicBezTo>
                  <a:pt x="5461861" y="5651131"/>
                  <a:pt x="5254249" y="5649216"/>
                  <a:pt x="5175752" y="5650172"/>
                </a:cubicBezTo>
                <a:cubicBezTo>
                  <a:pt x="5097255" y="5651128"/>
                  <a:pt x="4888195" y="5642994"/>
                  <a:pt x="4800599" y="5650172"/>
                </a:cubicBezTo>
                <a:cubicBezTo>
                  <a:pt x="4713003" y="5657350"/>
                  <a:pt x="4308171" y="5650355"/>
                  <a:pt x="4118503" y="5650172"/>
                </a:cubicBezTo>
                <a:cubicBezTo>
                  <a:pt x="3928835" y="5649989"/>
                  <a:pt x="3656107" y="5662501"/>
                  <a:pt x="3436407" y="5650172"/>
                </a:cubicBezTo>
                <a:cubicBezTo>
                  <a:pt x="3216707" y="5637843"/>
                  <a:pt x="2908158" y="5646949"/>
                  <a:pt x="2754311" y="5650172"/>
                </a:cubicBezTo>
                <a:cubicBezTo>
                  <a:pt x="2600464" y="5653395"/>
                  <a:pt x="2248616" y="5690490"/>
                  <a:pt x="1867586" y="5650172"/>
                </a:cubicBezTo>
                <a:cubicBezTo>
                  <a:pt x="1486557" y="5609854"/>
                  <a:pt x="1010685" y="5644319"/>
                  <a:pt x="708023" y="5650172"/>
                </a:cubicBezTo>
                <a:cubicBezTo>
                  <a:pt x="374358" y="5652699"/>
                  <a:pt x="-7086" y="5345404"/>
                  <a:pt x="0" y="4942149"/>
                </a:cubicBezTo>
                <a:cubicBezTo>
                  <a:pt x="18519" y="4833492"/>
                  <a:pt x="13995" y="4544168"/>
                  <a:pt x="0" y="4421956"/>
                </a:cubicBezTo>
                <a:cubicBezTo>
                  <a:pt x="-13995" y="4299744"/>
                  <a:pt x="19887" y="4087818"/>
                  <a:pt x="0" y="3859422"/>
                </a:cubicBezTo>
                <a:cubicBezTo>
                  <a:pt x="-19887" y="3631026"/>
                  <a:pt x="-2319" y="3465360"/>
                  <a:pt x="0" y="3296889"/>
                </a:cubicBezTo>
                <a:cubicBezTo>
                  <a:pt x="2319" y="3128418"/>
                  <a:pt x="-10651" y="2963098"/>
                  <a:pt x="0" y="2819037"/>
                </a:cubicBezTo>
                <a:cubicBezTo>
                  <a:pt x="10651" y="2674976"/>
                  <a:pt x="-1226" y="2444922"/>
                  <a:pt x="0" y="2256503"/>
                </a:cubicBezTo>
                <a:cubicBezTo>
                  <a:pt x="1226" y="2068084"/>
                  <a:pt x="-24381" y="1936218"/>
                  <a:pt x="0" y="1736311"/>
                </a:cubicBezTo>
                <a:cubicBezTo>
                  <a:pt x="24381" y="1536404"/>
                  <a:pt x="18178" y="1479787"/>
                  <a:pt x="0" y="1258459"/>
                </a:cubicBezTo>
                <a:cubicBezTo>
                  <a:pt x="-18178" y="1037131"/>
                  <a:pt x="10483" y="955546"/>
                  <a:pt x="0" y="708023"/>
                </a:cubicBezTo>
                <a:close/>
              </a:path>
            </a:pathLst>
          </a:custGeom>
          <a:solidFill>
            <a:schemeClr val="bg1">
              <a:alpha val="85000"/>
            </a:schemeClr>
          </a:solidFill>
          <a:ln w="38100">
            <a:solidFill>
              <a:srgbClr val="002060"/>
            </a:solidFill>
            <a:extLst>
              <a:ext uri="{C807C97D-BFC1-408E-A445-0C87EB9F89A2}">
                <ask:lineSketchStyleProps xmlns="" xmlns:ask="http://schemas.microsoft.com/office/drawing/2018/sketchyshapes" sd="2129858240">
                  <a:custGeom>
                    <a:avLst/>
                    <a:gdLst>
                      <a:gd name="connsiteX0" fmla="*/ 0 w 11647486"/>
                      <a:gd name="connsiteY0" fmla="*/ 712734 h 5687771"/>
                      <a:gd name="connsiteX1" fmla="*/ 708023 w 11647486"/>
                      <a:gd name="connsiteY1" fmla="*/ 0 h 5687771"/>
                      <a:gd name="connsiteX2" fmla="*/ 1287805 w 11647486"/>
                      <a:gd name="connsiteY2" fmla="*/ 0 h 5687771"/>
                      <a:gd name="connsiteX3" fmla="*/ 1969901 w 11647486"/>
                      <a:gd name="connsiteY3" fmla="*/ 0 h 5687771"/>
                      <a:gd name="connsiteX4" fmla="*/ 2549682 w 11647486"/>
                      <a:gd name="connsiteY4" fmla="*/ 0 h 5687771"/>
                      <a:gd name="connsiteX5" fmla="*/ 2924835 w 11647486"/>
                      <a:gd name="connsiteY5" fmla="*/ 0 h 5687771"/>
                      <a:gd name="connsiteX6" fmla="*/ 3504617 w 11647486"/>
                      <a:gd name="connsiteY6" fmla="*/ 0 h 5687771"/>
                      <a:gd name="connsiteX7" fmla="*/ 4084398 w 11647486"/>
                      <a:gd name="connsiteY7" fmla="*/ 0 h 5687771"/>
                      <a:gd name="connsiteX8" fmla="*/ 4459551 w 11647486"/>
                      <a:gd name="connsiteY8" fmla="*/ 0 h 5687771"/>
                      <a:gd name="connsiteX9" fmla="*/ 4937018 w 11647486"/>
                      <a:gd name="connsiteY9" fmla="*/ 0 h 5687771"/>
                      <a:gd name="connsiteX10" fmla="*/ 5312171 w 11647486"/>
                      <a:gd name="connsiteY10" fmla="*/ 0 h 5687771"/>
                      <a:gd name="connsiteX11" fmla="*/ 6198896 w 11647486"/>
                      <a:gd name="connsiteY11" fmla="*/ 0 h 5687771"/>
                      <a:gd name="connsiteX12" fmla="*/ 6676363 w 11647486"/>
                      <a:gd name="connsiteY12" fmla="*/ 0 h 5687771"/>
                      <a:gd name="connsiteX13" fmla="*/ 7153830 w 11647486"/>
                      <a:gd name="connsiteY13" fmla="*/ 0 h 5687771"/>
                      <a:gd name="connsiteX14" fmla="*/ 8040555 w 11647486"/>
                      <a:gd name="connsiteY14" fmla="*/ 0 h 5687771"/>
                      <a:gd name="connsiteX15" fmla="*/ 8415708 w 11647486"/>
                      <a:gd name="connsiteY15" fmla="*/ 0 h 5687771"/>
                      <a:gd name="connsiteX16" fmla="*/ 9200118 w 11647486"/>
                      <a:gd name="connsiteY16" fmla="*/ 0 h 5687771"/>
                      <a:gd name="connsiteX17" fmla="*/ 9882214 w 11647486"/>
                      <a:gd name="connsiteY17" fmla="*/ 0 h 5687771"/>
                      <a:gd name="connsiteX18" fmla="*/ 10939463 w 11647486"/>
                      <a:gd name="connsiteY18" fmla="*/ 0 h 5687771"/>
                      <a:gd name="connsiteX19" fmla="*/ 11647486 w 11647486"/>
                      <a:gd name="connsiteY19" fmla="*/ 712734 h 5687771"/>
                      <a:gd name="connsiteX20" fmla="*/ 11647486 w 11647486"/>
                      <a:gd name="connsiteY20" fmla="*/ 1193765 h 5687771"/>
                      <a:gd name="connsiteX21" fmla="*/ 11647486 w 11647486"/>
                      <a:gd name="connsiteY21" fmla="*/ 1887912 h 5687771"/>
                      <a:gd name="connsiteX22" fmla="*/ 11647486 w 11647486"/>
                      <a:gd name="connsiteY22" fmla="*/ 2454189 h 5687771"/>
                      <a:gd name="connsiteX23" fmla="*/ 11647486 w 11647486"/>
                      <a:gd name="connsiteY23" fmla="*/ 3020466 h 5687771"/>
                      <a:gd name="connsiteX24" fmla="*/ 11647486 w 11647486"/>
                      <a:gd name="connsiteY24" fmla="*/ 3629366 h 5687771"/>
                      <a:gd name="connsiteX25" fmla="*/ 11647486 w 11647486"/>
                      <a:gd name="connsiteY25" fmla="*/ 4323513 h 5687771"/>
                      <a:gd name="connsiteX26" fmla="*/ 11647486 w 11647486"/>
                      <a:gd name="connsiteY26" fmla="*/ 4975036 h 5687771"/>
                      <a:gd name="connsiteX27" fmla="*/ 10939463 w 11647486"/>
                      <a:gd name="connsiteY27" fmla="*/ 5687771 h 5687771"/>
                      <a:gd name="connsiteX28" fmla="*/ 10564310 w 11647486"/>
                      <a:gd name="connsiteY28" fmla="*/ 5687771 h 5687771"/>
                      <a:gd name="connsiteX29" fmla="*/ 9779900 w 11647486"/>
                      <a:gd name="connsiteY29" fmla="*/ 5687771 h 5687771"/>
                      <a:gd name="connsiteX30" fmla="*/ 9200118 w 11647486"/>
                      <a:gd name="connsiteY30" fmla="*/ 5687771 h 5687771"/>
                      <a:gd name="connsiteX31" fmla="*/ 8313393 w 11647486"/>
                      <a:gd name="connsiteY31" fmla="*/ 5687771 h 5687771"/>
                      <a:gd name="connsiteX32" fmla="*/ 7631297 w 11647486"/>
                      <a:gd name="connsiteY32" fmla="*/ 5687771 h 5687771"/>
                      <a:gd name="connsiteX33" fmla="*/ 7153830 w 11647486"/>
                      <a:gd name="connsiteY33" fmla="*/ 5687771 h 5687771"/>
                      <a:gd name="connsiteX34" fmla="*/ 6267105 w 11647486"/>
                      <a:gd name="connsiteY34" fmla="*/ 5687771 h 5687771"/>
                      <a:gd name="connsiteX35" fmla="*/ 5380381 w 11647486"/>
                      <a:gd name="connsiteY35" fmla="*/ 5687771 h 5687771"/>
                      <a:gd name="connsiteX36" fmla="*/ 4902913 w 11647486"/>
                      <a:gd name="connsiteY36" fmla="*/ 5687771 h 5687771"/>
                      <a:gd name="connsiteX37" fmla="*/ 4323132 w 11647486"/>
                      <a:gd name="connsiteY37" fmla="*/ 5687771 h 5687771"/>
                      <a:gd name="connsiteX38" fmla="*/ 3538721 w 11647486"/>
                      <a:gd name="connsiteY38" fmla="*/ 5687771 h 5687771"/>
                      <a:gd name="connsiteX39" fmla="*/ 2754311 w 11647486"/>
                      <a:gd name="connsiteY39" fmla="*/ 5687771 h 5687771"/>
                      <a:gd name="connsiteX40" fmla="*/ 1867586 w 11647486"/>
                      <a:gd name="connsiteY40" fmla="*/ 5687771 h 5687771"/>
                      <a:gd name="connsiteX41" fmla="*/ 1492433 w 11647486"/>
                      <a:gd name="connsiteY41" fmla="*/ 5687771 h 5687771"/>
                      <a:gd name="connsiteX42" fmla="*/ 708023 w 11647486"/>
                      <a:gd name="connsiteY42" fmla="*/ 5687771 h 5687771"/>
                      <a:gd name="connsiteX43" fmla="*/ 0 w 11647486"/>
                      <a:gd name="connsiteY43" fmla="*/ 4975036 h 5687771"/>
                      <a:gd name="connsiteX44" fmla="*/ 0 w 11647486"/>
                      <a:gd name="connsiteY44" fmla="*/ 4494005 h 5687771"/>
                      <a:gd name="connsiteX45" fmla="*/ 0 w 11647486"/>
                      <a:gd name="connsiteY45" fmla="*/ 3970350 h 5687771"/>
                      <a:gd name="connsiteX46" fmla="*/ 0 w 11647486"/>
                      <a:gd name="connsiteY46" fmla="*/ 3318828 h 5687771"/>
                      <a:gd name="connsiteX47" fmla="*/ 0 w 11647486"/>
                      <a:gd name="connsiteY47" fmla="*/ 2709926 h 5687771"/>
                      <a:gd name="connsiteX48" fmla="*/ 0 w 11647486"/>
                      <a:gd name="connsiteY48" fmla="*/ 2228896 h 5687771"/>
                      <a:gd name="connsiteX49" fmla="*/ 0 w 11647486"/>
                      <a:gd name="connsiteY49" fmla="*/ 1577373 h 5687771"/>
                      <a:gd name="connsiteX50" fmla="*/ 0 w 11647486"/>
                      <a:gd name="connsiteY50" fmla="*/ 712734 h 5687771"/>
                      <a:gd name="connsiteX0" fmla="*/ 0 w 11647486"/>
                      <a:gd name="connsiteY0" fmla="*/ 712734 h 5687771"/>
                      <a:gd name="connsiteX1" fmla="*/ 708023 w 11647486"/>
                      <a:gd name="connsiteY1" fmla="*/ 0 h 5687771"/>
                      <a:gd name="connsiteX2" fmla="*/ 1492433 w 11647486"/>
                      <a:gd name="connsiteY2" fmla="*/ 0 h 5687771"/>
                      <a:gd name="connsiteX3" fmla="*/ 1969901 w 11647486"/>
                      <a:gd name="connsiteY3" fmla="*/ 0 h 5687771"/>
                      <a:gd name="connsiteX4" fmla="*/ 2447368 w 11647486"/>
                      <a:gd name="connsiteY4" fmla="*/ 0 h 5687771"/>
                      <a:gd name="connsiteX5" fmla="*/ 3231778 w 11647486"/>
                      <a:gd name="connsiteY5" fmla="*/ 0 h 5687771"/>
                      <a:gd name="connsiteX6" fmla="*/ 3811560 w 11647486"/>
                      <a:gd name="connsiteY6" fmla="*/ 0 h 5687771"/>
                      <a:gd name="connsiteX7" fmla="*/ 4698285 w 11647486"/>
                      <a:gd name="connsiteY7" fmla="*/ 0 h 5687771"/>
                      <a:gd name="connsiteX8" fmla="*/ 5585009 w 11647486"/>
                      <a:gd name="connsiteY8" fmla="*/ 0 h 5687771"/>
                      <a:gd name="connsiteX9" fmla="*/ 6369420 w 11647486"/>
                      <a:gd name="connsiteY9" fmla="*/ 0 h 5687771"/>
                      <a:gd name="connsiteX10" fmla="*/ 6846887 w 11647486"/>
                      <a:gd name="connsiteY10" fmla="*/ 0 h 5687771"/>
                      <a:gd name="connsiteX11" fmla="*/ 7222040 w 11647486"/>
                      <a:gd name="connsiteY11" fmla="*/ 0 h 5687771"/>
                      <a:gd name="connsiteX12" fmla="*/ 8108765 w 11647486"/>
                      <a:gd name="connsiteY12" fmla="*/ 0 h 5687771"/>
                      <a:gd name="connsiteX13" fmla="*/ 8790861 w 11647486"/>
                      <a:gd name="connsiteY13" fmla="*/ 0 h 5687771"/>
                      <a:gd name="connsiteX14" fmla="*/ 9472957 w 11647486"/>
                      <a:gd name="connsiteY14" fmla="*/ 0 h 5687771"/>
                      <a:gd name="connsiteX15" fmla="*/ 9950424 w 11647486"/>
                      <a:gd name="connsiteY15" fmla="*/ 0 h 5687771"/>
                      <a:gd name="connsiteX16" fmla="*/ 10939463 w 11647486"/>
                      <a:gd name="connsiteY16" fmla="*/ 0 h 5687771"/>
                      <a:gd name="connsiteX17" fmla="*/ 11647486 w 11647486"/>
                      <a:gd name="connsiteY17" fmla="*/ 712734 h 5687771"/>
                      <a:gd name="connsiteX18" fmla="*/ 11647486 w 11647486"/>
                      <a:gd name="connsiteY18" fmla="*/ 1236389 h 5687771"/>
                      <a:gd name="connsiteX19" fmla="*/ 11647486 w 11647486"/>
                      <a:gd name="connsiteY19" fmla="*/ 1930534 h 5687771"/>
                      <a:gd name="connsiteX20" fmla="*/ 11647486 w 11647486"/>
                      <a:gd name="connsiteY20" fmla="*/ 2582058 h 5687771"/>
                      <a:gd name="connsiteX21" fmla="*/ 11647486 w 11647486"/>
                      <a:gd name="connsiteY21" fmla="*/ 3148336 h 5687771"/>
                      <a:gd name="connsiteX22" fmla="*/ 11647486 w 11647486"/>
                      <a:gd name="connsiteY22" fmla="*/ 3671989 h 5687771"/>
                      <a:gd name="connsiteX23" fmla="*/ 11647486 w 11647486"/>
                      <a:gd name="connsiteY23" fmla="*/ 4195644 h 5687771"/>
                      <a:gd name="connsiteX24" fmla="*/ 11647486 w 11647486"/>
                      <a:gd name="connsiteY24" fmla="*/ 4975036 h 5687771"/>
                      <a:gd name="connsiteX25" fmla="*/ 10939463 w 11647486"/>
                      <a:gd name="connsiteY25" fmla="*/ 5687771 h 5687771"/>
                      <a:gd name="connsiteX26" fmla="*/ 10359681 w 11647486"/>
                      <a:gd name="connsiteY26" fmla="*/ 5687771 h 5687771"/>
                      <a:gd name="connsiteX27" fmla="*/ 9779900 w 11647486"/>
                      <a:gd name="connsiteY27" fmla="*/ 5687771 h 5687771"/>
                      <a:gd name="connsiteX28" fmla="*/ 9404747 w 11647486"/>
                      <a:gd name="connsiteY28" fmla="*/ 5687771 h 5687771"/>
                      <a:gd name="connsiteX29" fmla="*/ 8927280 w 11647486"/>
                      <a:gd name="connsiteY29" fmla="*/ 5687771 h 5687771"/>
                      <a:gd name="connsiteX30" fmla="*/ 8449813 w 11647486"/>
                      <a:gd name="connsiteY30" fmla="*/ 5687771 h 5687771"/>
                      <a:gd name="connsiteX31" fmla="*/ 7665402 w 11647486"/>
                      <a:gd name="connsiteY31" fmla="*/ 5687771 h 5687771"/>
                      <a:gd name="connsiteX32" fmla="*/ 7290249 w 11647486"/>
                      <a:gd name="connsiteY32" fmla="*/ 5687771 h 5687771"/>
                      <a:gd name="connsiteX33" fmla="*/ 6812782 w 11647486"/>
                      <a:gd name="connsiteY33" fmla="*/ 5687771 h 5687771"/>
                      <a:gd name="connsiteX34" fmla="*/ 5926057 w 11647486"/>
                      <a:gd name="connsiteY34" fmla="*/ 5687771 h 5687771"/>
                      <a:gd name="connsiteX35" fmla="*/ 5550905 w 11647486"/>
                      <a:gd name="connsiteY35" fmla="*/ 5687771 h 5687771"/>
                      <a:gd name="connsiteX36" fmla="*/ 5175752 w 11647486"/>
                      <a:gd name="connsiteY36" fmla="*/ 5687771 h 5687771"/>
                      <a:gd name="connsiteX37" fmla="*/ 4800599 w 11647486"/>
                      <a:gd name="connsiteY37" fmla="*/ 5687771 h 5687771"/>
                      <a:gd name="connsiteX38" fmla="*/ 4118503 w 11647486"/>
                      <a:gd name="connsiteY38" fmla="*/ 5687771 h 5687771"/>
                      <a:gd name="connsiteX39" fmla="*/ 3436407 w 11647486"/>
                      <a:gd name="connsiteY39" fmla="*/ 5687771 h 5687771"/>
                      <a:gd name="connsiteX40" fmla="*/ 2754311 w 11647486"/>
                      <a:gd name="connsiteY40" fmla="*/ 5687771 h 5687771"/>
                      <a:gd name="connsiteX41" fmla="*/ 1867586 w 11647486"/>
                      <a:gd name="connsiteY41" fmla="*/ 5687771 h 5687771"/>
                      <a:gd name="connsiteX42" fmla="*/ 708023 w 11647486"/>
                      <a:gd name="connsiteY42" fmla="*/ 5687771 h 5687771"/>
                      <a:gd name="connsiteX43" fmla="*/ 0 w 11647486"/>
                      <a:gd name="connsiteY43" fmla="*/ 4975036 h 5687771"/>
                      <a:gd name="connsiteX44" fmla="*/ 0 w 11647486"/>
                      <a:gd name="connsiteY44" fmla="*/ 4451381 h 5687771"/>
                      <a:gd name="connsiteX45" fmla="*/ 0 w 11647486"/>
                      <a:gd name="connsiteY45" fmla="*/ 3885104 h 5687771"/>
                      <a:gd name="connsiteX46" fmla="*/ 0 w 11647486"/>
                      <a:gd name="connsiteY46" fmla="*/ 3318828 h 5687771"/>
                      <a:gd name="connsiteX47" fmla="*/ 0 w 11647486"/>
                      <a:gd name="connsiteY47" fmla="*/ 2837796 h 5687771"/>
                      <a:gd name="connsiteX48" fmla="*/ 0 w 11647486"/>
                      <a:gd name="connsiteY48" fmla="*/ 2271518 h 5687771"/>
                      <a:gd name="connsiteX49" fmla="*/ 0 w 11647486"/>
                      <a:gd name="connsiteY49" fmla="*/ 1747865 h 5687771"/>
                      <a:gd name="connsiteX50" fmla="*/ 0 w 11647486"/>
                      <a:gd name="connsiteY50" fmla="*/ 1266833 h 5687771"/>
                      <a:gd name="connsiteX51" fmla="*/ 0 w 11647486"/>
                      <a:gd name="connsiteY51" fmla="*/ 712734 h 5687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1647486" h="5687771" fill="none" extrusionOk="0">
                        <a:moveTo>
                          <a:pt x="0" y="712734"/>
                        </a:moveTo>
                        <a:cubicBezTo>
                          <a:pt x="-41599" y="296968"/>
                          <a:pt x="418197" y="-17043"/>
                          <a:pt x="708023" y="0"/>
                        </a:cubicBezTo>
                        <a:cubicBezTo>
                          <a:pt x="940006" y="29507"/>
                          <a:pt x="1029178" y="25396"/>
                          <a:pt x="1287805" y="0"/>
                        </a:cubicBezTo>
                        <a:cubicBezTo>
                          <a:pt x="1555219" y="-20940"/>
                          <a:pt x="1660116" y="-7226"/>
                          <a:pt x="1969901" y="0"/>
                        </a:cubicBezTo>
                        <a:cubicBezTo>
                          <a:pt x="2247461" y="15683"/>
                          <a:pt x="2320297" y="-6217"/>
                          <a:pt x="2549682" y="0"/>
                        </a:cubicBezTo>
                        <a:cubicBezTo>
                          <a:pt x="2772401" y="1628"/>
                          <a:pt x="2784511" y="-3227"/>
                          <a:pt x="2924835" y="0"/>
                        </a:cubicBezTo>
                        <a:cubicBezTo>
                          <a:pt x="3070977" y="9842"/>
                          <a:pt x="3375378" y="14230"/>
                          <a:pt x="3504617" y="0"/>
                        </a:cubicBezTo>
                        <a:cubicBezTo>
                          <a:pt x="3620144" y="16763"/>
                          <a:pt x="3921243" y="-60324"/>
                          <a:pt x="4084398" y="0"/>
                        </a:cubicBezTo>
                        <a:cubicBezTo>
                          <a:pt x="4248507" y="27544"/>
                          <a:pt x="4291563" y="5093"/>
                          <a:pt x="4459551" y="0"/>
                        </a:cubicBezTo>
                        <a:cubicBezTo>
                          <a:pt x="4635164" y="-27672"/>
                          <a:pt x="4736188" y="-5068"/>
                          <a:pt x="4937018" y="0"/>
                        </a:cubicBezTo>
                        <a:cubicBezTo>
                          <a:pt x="5139278" y="21892"/>
                          <a:pt x="5124758" y="5460"/>
                          <a:pt x="5312171" y="0"/>
                        </a:cubicBezTo>
                        <a:cubicBezTo>
                          <a:pt x="5490012" y="-45731"/>
                          <a:pt x="5849550" y="2510"/>
                          <a:pt x="6198896" y="0"/>
                        </a:cubicBezTo>
                        <a:cubicBezTo>
                          <a:pt x="6520072" y="4935"/>
                          <a:pt x="6506657" y="23121"/>
                          <a:pt x="6676363" y="0"/>
                        </a:cubicBezTo>
                        <a:cubicBezTo>
                          <a:pt x="6815433" y="-9998"/>
                          <a:pt x="6973048" y="32772"/>
                          <a:pt x="7153830" y="0"/>
                        </a:cubicBezTo>
                        <a:cubicBezTo>
                          <a:pt x="7342038" y="-47501"/>
                          <a:pt x="7839822" y="-70165"/>
                          <a:pt x="8040555" y="0"/>
                        </a:cubicBezTo>
                        <a:cubicBezTo>
                          <a:pt x="8243483" y="35042"/>
                          <a:pt x="8299047" y="406"/>
                          <a:pt x="8415708" y="0"/>
                        </a:cubicBezTo>
                        <a:cubicBezTo>
                          <a:pt x="8542164" y="-14973"/>
                          <a:pt x="9026948" y="27085"/>
                          <a:pt x="9200118" y="0"/>
                        </a:cubicBezTo>
                        <a:cubicBezTo>
                          <a:pt x="9379698" y="-22036"/>
                          <a:pt x="9690862" y="29531"/>
                          <a:pt x="9882214" y="0"/>
                        </a:cubicBezTo>
                        <a:cubicBezTo>
                          <a:pt x="10071829" y="8695"/>
                          <a:pt x="10665380" y="-14331"/>
                          <a:pt x="10939463" y="0"/>
                        </a:cubicBezTo>
                        <a:cubicBezTo>
                          <a:pt x="11336582" y="84362"/>
                          <a:pt x="11602410" y="339237"/>
                          <a:pt x="11647486" y="712734"/>
                        </a:cubicBezTo>
                        <a:cubicBezTo>
                          <a:pt x="11624378" y="853892"/>
                          <a:pt x="11643001" y="984920"/>
                          <a:pt x="11647486" y="1193765"/>
                        </a:cubicBezTo>
                        <a:cubicBezTo>
                          <a:pt x="11632569" y="1451825"/>
                          <a:pt x="11679303" y="1708161"/>
                          <a:pt x="11647486" y="1887912"/>
                        </a:cubicBezTo>
                        <a:cubicBezTo>
                          <a:pt x="11673185" y="2080485"/>
                          <a:pt x="11671916" y="2323471"/>
                          <a:pt x="11647486" y="2454189"/>
                        </a:cubicBezTo>
                        <a:cubicBezTo>
                          <a:pt x="11631409" y="2557278"/>
                          <a:pt x="11683388" y="2810313"/>
                          <a:pt x="11647486" y="3020466"/>
                        </a:cubicBezTo>
                        <a:cubicBezTo>
                          <a:pt x="11676822" y="3224665"/>
                          <a:pt x="11623671" y="3389313"/>
                          <a:pt x="11647486" y="3629366"/>
                        </a:cubicBezTo>
                        <a:cubicBezTo>
                          <a:pt x="11658458" y="3838001"/>
                          <a:pt x="11658051" y="4145871"/>
                          <a:pt x="11647486" y="4323513"/>
                        </a:cubicBezTo>
                        <a:cubicBezTo>
                          <a:pt x="11640212" y="4500411"/>
                          <a:pt x="11632264" y="4749036"/>
                          <a:pt x="11647486" y="4975036"/>
                        </a:cubicBezTo>
                        <a:cubicBezTo>
                          <a:pt x="11784146" y="5330805"/>
                          <a:pt x="11355170" y="5621153"/>
                          <a:pt x="10939463" y="5687771"/>
                        </a:cubicBezTo>
                        <a:cubicBezTo>
                          <a:pt x="10859937" y="5682925"/>
                          <a:pt x="10667904" y="5690872"/>
                          <a:pt x="10564310" y="5687771"/>
                        </a:cubicBezTo>
                        <a:cubicBezTo>
                          <a:pt x="10460702" y="5664438"/>
                          <a:pt x="9936485" y="5695907"/>
                          <a:pt x="9779900" y="5687771"/>
                        </a:cubicBezTo>
                        <a:cubicBezTo>
                          <a:pt x="9627985" y="5707762"/>
                          <a:pt x="9441526" y="5687137"/>
                          <a:pt x="9200118" y="5687771"/>
                        </a:cubicBezTo>
                        <a:cubicBezTo>
                          <a:pt x="8932736" y="5674972"/>
                          <a:pt x="8610569" y="5666388"/>
                          <a:pt x="8313393" y="5687771"/>
                        </a:cubicBezTo>
                        <a:cubicBezTo>
                          <a:pt x="8025170" y="5706704"/>
                          <a:pt x="7875449" y="5672874"/>
                          <a:pt x="7631297" y="5687771"/>
                        </a:cubicBezTo>
                        <a:cubicBezTo>
                          <a:pt x="7401974" y="5709139"/>
                          <a:pt x="7318520" y="5642186"/>
                          <a:pt x="7153830" y="5687771"/>
                        </a:cubicBezTo>
                        <a:cubicBezTo>
                          <a:pt x="7064380" y="5683464"/>
                          <a:pt x="6564725" y="5675805"/>
                          <a:pt x="6267105" y="5687771"/>
                        </a:cubicBezTo>
                        <a:cubicBezTo>
                          <a:pt x="5968522" y="5729036"/>
                          <a:pt x="5777102" y="5707442"/>
                          <a:pt x="5380381" y="5687771"/>
                        </a:cubicBezTo>
                        <a:cubicBezTo>
                          <a:pt x="4979762" y="5641990"/>
                          <a:pt x="5105802" y="5689506"/>
                          <a:pt x="4902913" y="5687771"/>
                        </a:cubicBezTo>
                        <a:cubicBezTo>
                          <a:pt x="4702423" y="5688979"/>
                          <a:pt x="4587267" y="5672648"/>
                          <a:pt x="4323132" y="5687771"/>
                        </a:cubicBezTo>
                        <a:cubicBezTo>
                          <a:pt x="4074530" y="5682314"/>
                          <a:pt x="3752703" y="5723682"/>
                          <a:pt x="3538721" y="5687771"/>
                        </a:cubicBezTo>
                        <a:cubicBezTo>
                          <a:pt x="3349703" y="5652178"/>
                          <a:pt x="3093354" y="5663344"/>
                          <a:pt x="2754311" y="5687771"/>
                        </a:cubicBezTo>
                        <a:cubicBezTo>
                          <a:pt x="2431813" y="5659944"/>
                          <a:pt x="2300758" y="5630993"/>
                          <a:pt x="1867586" y="5687771"/>
                        </a:cubicBezTo>
                        <a:cubicBezTo>
                          <a:pt x="1440746" y="5711778"/>
                          <a:pt x="1599720" y="5683484"/>
                          <a:pt x="1492433" y="5687771"/>
                        </a:cubicBezTo>
                        <a:cubicBezTo>
                          <a:pt x="1372022" y="5727276"/>
                          <a:pt x="1003571" y="5618645"/>
                          <a:pt x="708023" y="5687771"/>
                        </a:cubicBezTo>
                        <a:cubicBezTo>
                          <a:pt x="343071" y="5671171"/>
                          <a:pt x="7476" y="5378480"/>
                          <a:pt x="0" y="4975036"/>
                        </a:cubicBezTo>
                        <a:cubicBezTo>
                          <a:pt x="-23397" y="4799878"/>
                          <a:pt x="-32499" y="4683739"/>
                          <a:pt x="0" y="4494005"/>
                        </a:cubicBezTo>
                        <a:cubicBezTo>
                          <a:pt x="31812" y="4268029"/>
                          <a:pt x="-13860" y="4150868"/>
                          <a:pt x="0" y="3970350"/>
                        </a:cubicBezTo>
                        <a:cubicBezTo>
                          <a:pt x="49324" y="3830392"/>
                          <a:pt x="16361" y="3516834"/>
                          <a:pt x="0" y="3318828"/>
                        </a:cubicBezTo>
                        <a:cubicBezTo>
                          <a:pt x="47467" y="3099405"/>
                          <a:pt x="11935" y="2836387"/>
                          <a:pt x="0" y="2709926"/>
                        </a:cubicBezTo>
                        <a:cubicBezTo>
                          <a:pt x="18628" y="2537431"/>
                          <a:pt x="-34394" y="2402835"/>
                          <a:pt x="0" y="2228896"/>
                        </a:cubicBezTo>
                        <a:cubicBezTo>
                          <a:pt x="209" y="2051267"/>
                          <a:pt x="26980" y="1796374"/>
                          <a:pt x="0" y="1577373"/>
                        </a:cubicBezTo>
                        <a:cubicBezTo>
                          <a:pt x="6990" y="1312577"/>
                          <a:pt x="-34201" y="1143327"/>
                          <a:pt x="0" y="712734"/>
                        </a:cubicBezTo>
                        <a:close/>
                      </a:path>
                      <a:path w="11647486" h="5687771" stroke="0" extrusionOk="0">
                        <a:moveTo>
                          <a:pt x="0" y="712734"/>
                        </a:moveTo>
                        <a:cubicBezTo>
                          <a:pt x="-69104" y="432464"/>
                          <a:pt x="317955" y="61025"/>
                          <a:pt x="708023" y="0"/>
                        </a:cubicBezTo>
                        <a:cubicBezTo>
                          <a:pt x="908394" y="35603"/>
                          <a:pt x="1208602" y="21891"/>
                          <a:pt x="1492433" y="0"/>
                        </a:cubicBezTo>
                        <a:cubicBezTo>
                          <a:pt x="1757808" y="8389"/>
                          <a:pt x="1791645" y="-8630"/>
                          <a:pt x="1969901" y="0"/>
                        </a:cubicBezTo>
                        <a:cubicBezTo>
                          <a:pt x="2133231" y="29934"/>
                          <a:pt x="2273567" y="10825"/>
                          <a:pt x="2447368" y="0"/>
                        </a:cubicBezTo>
                        <a:cubicBezTo>
                          <a:pt x="2615335" y="-45233"/>
                          <a:pt x="3064576" y="28921"/>
                          <a:pt x="3231778" y="0"/>
                        </a:cubicBezTo>
                        <a:cubicBezTo>
                          <a:pt x="3426882" y="18858"/>
                          <a:pt x="3635393" y="28416"/>
                          <a:pt x="3811560" y="0"/>
                        </a:cubicBezTo>
                        <a:cubicBezTo>
                          <a:pt x="3965428" y="-91656"/>
                          <a:pt x="4438024" y="48623"/>
                          <a:pt x="4698285" y="0"/>
                        </a:cubicBezTo>
                        <a:cubicBezTo>
                          <a:pt x="5011657" y="-24056"/>
                          <a:pt x="5375871" y="-60462"/>
                          <a:pt x="5585009" y="0"/>
                        </a:cubicBezTo>
                        <a:cubicBezTo>
                          <a:pt x="5740569" y="4172"/>
                          <a:pt x="6093856" y="62562"/>
                          <a:pt x="6369420" y="0"/>
                        </a:cubicBezTo>
                        <a:cubicBezTo>
                          <a:pt x="6657463" y="-23885"/>
                          <a:pt x="6651626" y="763"/>
                          <a:pt x="6846887" y="0"/>
                        </a:cubicBezTo>
                        <a:cubicBezTo>
                          <a:pt x="7046399" y="1705"/>
                          <a:pt x="7133582" y="6244"/>
                          <a:pt x="7222040" y="0"/>
                        </a:cubicBezTo>
                        <a:cubicBezTo>
                          <a:pt x="7314866" y="-7412"/>
                          <a:pt x="7752352" y="-11631"/>
                          <a:pt x="8108765" y="0"/>
                        </a:cubicBezTo>
                        <a:cubicBezTo>
                          <a:pt x="8429595" y="-8307"/>
                          <a:pt x="8631216" y="9197"/>
                          <a:pt x="8790861" y="0"/>
                        </a:cubicBezTo>
                        <a:cubicBezTo>
                          <a:pt x="8957942" y="17658"/>
                          <a:pt x="9253642" y="-10148"/>
                          <a:pt x="9472957" y="0"/>
                        </a:cubicBezTo>
                        <a:cubicBezTo>
                          <a:pt x="9671375" y="19720"/>
                          <a:pt x="9737145" y="-3750"/>
                          <a:pt x="9950424" y="0"/>
                        </a:cubicBezTo>
                        <a:cubicBezTo>
                          <a:pt x="10192828" y="-2429"/>
                          <a:pt x="10553870" y="7906"/>
                          <a:pt x="10939463" y="0"/>
                        </a:cubicBezTo>
                        <a:cubicBezTo>
                          <a:pt x="11389533" y="69376"/>
                          <a:pt x="11581374" y="291537"/>
                          <a:pt x="11647486" y="712734"/>
                        </a:cubicBezTo>
                        <a:cubicBezTo>
                          <a:pt x="11660102" y="937366"/>
                          <a:pt x="11644405" y="1096802"/>
                          <a:pt x="11647486" y="1236389"/>
                        </a:cubicBezTo>
                        <a:cubicBezTo>
                          <a:pt x="11670668" y="1366572"/>
                          <a:pt x="11659164" y="1609704"/>
                          <a:pt x="11647486" y="1930534"/>
                        </a:cubicBezTo>
                        <a:cubicBezTo>
                          <a:pt x="11639110" y="2221596"/>
                          <a:pt x="11706737" y="2423068"/>
                          <a:pt x="11647486" y="2582058"/>
                        </a:cubicBezTo>
                        <a:cubicBezTo>
                          <a:pt x="11620304" y="2722468"/>
                          <a:pt x="11669205" y="2864324"/>
                          <a:pt x="11647486" y="3148336"/>
                        </a:cubicBezTo>
                        <a:cubicBezTo>
                          <a:pt x="11630816" y="3428595"/>
                          <a:pt x="11638196" y="3513913"/>
                          <a:pt x="11647486" y="3671989"/>
                        </a:cubicBezTo>
                        <a:cubicBezTo>
                          <a:pt x="11636859" y="3821930"/>
                          <a:pt x="11667497" y="3978042"/>
                          <a:pt x="11647486" y="4195644"/>
                        </a:cubicBezTo>
                        <a:cubicBezTo>
                          <a:pt x="11638181" y="4431799"/>
                          <a:pt x="11640803" y="4764949"/>
                          <a:pt x="11647486" y="4975036"/>
                        </a:cubicBezTo>
                        <a:cubicBezTo>
                          <a:pt x="11674698" y="5333995"/>
                          <a:pt x="11293435" y="5728515"/>
                          <a:pt x="10939463" y="5687771"/>
                        </a:cubicBezTo>
                        <a:cubicBezTo>
                          <a:pt x="10678698" y="5723906"/>
                          <a:pt x="10502839" y="5681739"/>
                          <a:pt x="10359681" y="5687771"/>
                        </a:cubicBezTo>
                        <a:cubicBezTo>
                          <a:pt x="10226856" y="5646686"/>
                          <a:pt x="9974931" y="5643102"/>
                          <a:pt x="9779900" y="5687771"/>
                        </a:cubicBezTo>
                        <a:cubicBezTo>
                          <a:pt x="9552715" y="5690622"/>
                          <a:pt x="9547208" y="5686409"/>
                          <a:pt x="9404747" y="5687771"/>
                        </a:cubicBezTo>
                        <a:cubicBezTo>
                          <a:pt x="9278795" y="5692924"/>
                          <a:pt x="9025242" y="5676001"/>
                          <a:pt x="8927280" y="5687771"/>
                        </a:cubicBezTo>
                        <a:cubicBezTo>
                          <a:pt x="8755914" y="5678825"/>
                          <a:pt x="8656227" y="5710465"/>
                          <a:pt x="8449813" y="5687771"/>
                        </a:cubicBezTo>
                        <a:cubicBezTo>
                          <a:pt x="8199945" y="5671046"/>
                          <a:pt x="7944341" y="5652671"/>
                          <a:pt x="7665402" y="5687771"/>
                        </a:cubicBezTo>
                        <a:cubicBezTo>
                          <a:pt x="7396019" y="5709422"/>
                          <a:pt x="7409735" y="5690052"/>
                          <a:pt x="7290249" y="5687771"/>
                        </a:cubicBezTo>
                        <a:cubicBezTo>
                          <a:pt x="7140861" y="5695952"/>
                          <a:pt x="6935500" y="5685018"/>
                          <a:pt x="6812782" y="5687771"/>
                        </a:cubicBezTo>
                        <a:cubicBezTo>
                          <a:pt x="6666547" y="5692628"/>
                          <a:pt x="6211148" y="5687129"/>
                          <a:pt x="5926057" y="5687771"/>
                        </a:cubicBezTo>
                        <a:cubicBezTo>
                          <a:pt x="5646070" y="5659556"/>
                          <a:pt x="5641471" y="5684910"/>
                          <a:pt x="5550905" y="5687771"/>
                        </a:cubicBezTo>
                        <a:cubicBezTo>
                          <a:pt x="5478570" y="5696338"/>
                          <a:pt x="5257996" y="5703105"/>
                          <a:pt x="5175752" y="5687771"/>
                        </a:cubicBezTo>
                        <a:cubicBezTo>
                          <a:pt x="5076979" y="5696810"/>
                          <a:pt x="4890076" y="5681942"/>
                          <a:pt x="4800599" y="5687771"/>
                        </a:cubicBezTo>
                        <a:cubicBezTo>
                          <a:pt x="4684250" y="5670950"/>
                          <a:pt x="4306299" y="5695825"/>
                          <a:pt x="4118503" y="5687771"/>
                        </a:cubicBezTo>
                        <a:cubicBezTo>
                          <a:pt x="3962856" y="5684407"/>
                          <a:pt x="3672085" y="5708538"/>
                          <a:pt x="3436407" y="5687771"/>
                        </a:cubicBezTo>
                        <a:cubicBezTo>
                          <a:pt x="3203841" y="5662974"/>
                          <a:pt x="2917469" y="5664244"/>
                          <a:pt x="2754311" y="5687771"/>
                        </a:cubicBezTo>
                        <a:cubicBezTo>
                          <a:pt x="2610763" y="5632717"/>
                          <a:pt x="2240831" y="5730891"/>
                          <a:pt x="1867586" y="5687771"/>
                        </a:cubicBezTo>
                        <a:cubicBezTo>
                          <a:pt x="1457928" y="5677979"/>
                          <a:pt x="996597" y="5735802"/>
                          <a:pt x="708023" y="5687771"/>
                        </a:cubicBezTo>
                        <a:cubicBezTo>
                          <a:pt x="459568" y="5672660"/>
                          <a:pt x="60436" y="5351365"/>
                          <a:pt x="0" y="4975036"/>
                        </a:cubicBezTo>
                        <a:cubicBezTo>
                          <a:pt x="34009" y="4885332"/>
                          <a:pt x="10487" y="4585458"/>
                          <a:pt x="0" y="4451381"/>
                        </a:cubicBezTo>
                        <a:cubicBezTo>
                          <a:pt x="-14169" y="4381321"/>
                          <a:pt x="13945" y="4139186"/>
                          <a:pt x="0" y="3885104"/>
                        </a:cubicBezTo>
                        <a:cubicBezTo>
                          <a:pt x="-26434" y="3650731"/>
                          <a:pt x="970" y="3478898"/>
                          <a:pt x="0" y="3318828"/>
                        </a:cubicBezTo>
                        <a:cubicBezTo>
                          <a:pt x="-2364" y="3126110"/>
                          <a:pt x="-3992" y="2976877"/>
                          <a:pt x="0" y="2837796"/>
                        </a:cubicBezTo>
                        <a:cubicBezTo>
                          <a:pt x="-2858" y="2649593"/>
                          <a:pt x="26347" y="2458761"/>
                          <a:pt x="0" y="2271518"/>
                        </a:cubicBezTo>
                        <a:cubicBezTo>
                          <a:pt x="12166" y="2103149"/>
                          <a:pt x="-20398" y="1944475"/>
                          <a:pt x="0" y="1747865"/>
                        </a:cubicBezTo>
                        <a:cubicBezTo>
                          <a:pt x="13221" y="1552627"/>
                          <a:pt x="22807" y="1492508"/>
                          <a:pt x="0" y="1266833"/>
                        </a:cubicBezTo>
                        <a:cubicBezTo>
                          <a:pt x="-15130" y="1058940"/>
                          <a:pt x="-2373" y="973891"/>
                          <a:pt x="0" y="712734"/>
                        </a:cubicBezTo>
                        <a:close/>
                      </a:path>
                      <a:path w="11647486" h="5687771" fill="none" stroke="0" extrusionOk="0">
                        <a:moveTo>
                          <a:pt x="0" y="712734"/>
                        </a:moveTo>
                        <a:cubicBezTo>
                          <a:pt x="-39963" y="351369"/>
                          <a:pt x="408603" y="61727"/>
                          <a:pt x="708023" y="0"/>
                        </a:cubicBezTo>
                        <a:cubicBezTo>
                          <a:pt x="930231" y="27720"/>
                          <a:pt x="1013351" y="22288"/>
                          <a:pt x="1287805" y="0"/>
                        </a:cubicBezTo>
                        <a:cubicBezTo>
                          <a:pt x="1582405" y="-33805"/>
                          <a:pt x="1682984" y="-3733"/>
                          <a:pt x="1969901" y="0"/>
                        </a:cubicBezTo>
                        <a:cubicBezTo>
                          <a:pt x="2233665" y="7292"/>
                          <a:pt x="2333311" y="-6409"/>
                          <a:pt x="2549682" y="0"/>
                        </a:cubicBezTo>
                        <a:cubicBezTo>
                          <a:pt x="2772455" y="1074"/>
                          <a:pt x="2784872" y="-5378"/>
                          <a:pt x="2924835" y="0"/>
                        </a:cubicBezTo>
                        <a:cubicBezTo>
                          <a:pt x="3051456" y="-22658"/>
                          <a:pt x="3356631" y="9787"/>
                          <a:pt x="3504617" y="0"/>
                        </a:cubicBezTo>
                        <a:cubicBezTo>
                          <a:pt x="3635596" y="5723"/>
                          <a:pt x="3929362" y="-14070"/>
                          <a:pt x="4084398" y="0"/>
                        </a:cubicBezTo>
                        <a:cubicBezTo>
                          <a:pt x="4242071" y="26862"/>
                          <a:pt x="4285547" y="5006"/>
                          <a:pt x="4459551" y="0"/>
                        </a:cubicBezTo>
                        <a:cubicBezTo>
                          <a:pt x="4607644" y="-6754"/>
                          <a:pt x="4742536" y="-25471"/>
                          <a:pt x="4937018" y="0"/>
                        </a:cubicBezTo>
                        <a:cubicBezTo>
                          <a:pt x="5138550" y="19002"/>
                          <a:pt x="5126546" y="8622"/>
                          <a:pt x="5312171" y="0"/>
                        </a:cubicBezTo>
                        <a:cubicBezTo>
                          <a:pt x="5468501" y="4102"/>
                          <a:pt x="5882745" y="-53329"/>
                          <a:pt x="6198896" y="0"/>
                        </a:cubicBezTo>
                        <a:cubicBezTo>
                          <a:pt x="6518481" y="4532"/>
                          <a:pt x="6510904" y="24996"/>
                          <a:pt x="6676363" y="0"/>
                        </a:cubicBezTo>
                        <a:cubicBezTo>
                          <a:pt x="6868019" y="-31296"/>
                          <a:pt x="6979123" y="42591"/>
                          <a:pt x="7153830" y="0"/>
                        </a:cubicBezTo>
                        <a:cubicBezTo>
                          <a:pt x="7325203" y="-18938"/>
                          <a:pt x="7843858" y="-59468"/>
                          <a:pt x="8040555" y="0"/>
                        </a:cubicBezTo>
                        <a:cubicBezTo>
                          <a:pt x="8254445" y="48937"/>
                          <a:pt x="8290999" y="-9398"/>
                          <a:pt x="8415708" y="0"/>
                        </a:cubicBezTo>
                        <a:cubicBezTo>
                          <a:pt x="8519192" y="14933"/>
                          <a:pt x="9024826" y="9425"/>
                          <a:pt x="9200118" y="0"/>
                        </a:cubicBezTo>
                        <a:cubicBezTo>
                          <a:pt x="9370764" y="-19729"/>
                          <a:pt x="9744627" y="14453"/>
                          <a:pt x="9882214" y="0"/>
                        </a:cubicBezTo>
                        <a:cubicBezTo>
                          <a:pt x="10070135" y="-4848"/>
                          <a:pt x="10697227" y="-37505"/>
                          <a:pt x="10939463" y="0"/>
                        </a:cubicBezTo>
                        <a:cubicBezTo>
                          <a:pt x="11366266" y="175261"/>
                          <a:pt x="11607536" y="323024"/>
                          <a:pt x="11647486" y="712734"/>
                        </a:cubicBezTo>
                        <a:cubicBezTo>
                          <a:pt x="11625056" y="879790"/>
                          <a:pt x="11663637" y="991453"/>
                          <a:pt x="11647486" y="1193765"/>
                        </a:cubicBezTo>
                        <a:cubicBezTo>
                          <a:pt x="11620135" y="1430609"/>
                          <a:pt x="11660497" y="1675586"/>
                          <a:pt x="11647486" y="1887912"/>
                        </a:cubicBezTo>
                        <a:cubicBezTo>
                          <a:pt x="11651197" y="2069790"/>
                          <a:pt x="11678340" y="2317520"/>
                          <a:pt x="11647486" y="2454189"/>
                        </a:cubicBezTo>
                        <a:cubicBezTo>
                          <a:pt x="11595869" y="2624251"/>
                          <a:pt x="11623847" y="2815034"/>
                          <a:pt x="11647486" y="3020466"/>
                        </a:cubicBezTo>
                        <a:cubicBezTo>
                          <a:pt x="11656780" y="3261788"/>
                          <a:pt x="11619787" y="3402139"/>
                          <a:pt x="11647486" y="3629366"/>
                        </a:cubicBezTo>
                        <a:cubicBezTo>
                          <a:pt x="11665019" y="3874764"/>
                          <a:pt x="11642063" y="4155381"/>
                          <a:pt x="11647486" y="4323513"/>
                        </a:cubicBezTo>
                        <a:cubicBezTo>
                          <a:pt x="11653997" y="4472707"/>
                          <a:pt x="11647299" y="4743972"/>
                          <a:pt x="11647486" y="4975036"/>
                        </a:cubicBezTo>
                        <a:cubicBezTo>
                          <a:pt x="11727154" y="5303895"/>
                          <a:pt x="11375213" y="5680116"/>
                          <a:pt x="10939463" y="5687771"/>
                        </a:cubicBezTo>
                        <a:cubicBezTo>
                          <a:pt x="10840616" y="5688255"/>
                          <a:pt x="10667286" y="5715635"/>
                          <a:pt x="10564310" y="5687771"/>
                        </a:cubicBezTo>
                        <a:cubicBezTo>
                          <a:pt x="10477790" y="5667418"/>
                          <a:pt x="9947740" y="5697833"/>
                          <a:pt x="9779900" y="5687771"/>
                        </a:cubicBezTo>
                        <a:cubicBezTo>
                          <a:pt x="9630928" y="5697026"/>
                          <a:pt x="9473965" y="5712391"/>
                          <a:pt x="9200118" y="5687771"/>
                        </a:cubicBezTo>
                        <a:cubicBezTo>
                          <a:pt x="8897471" y="5693943"/>
                          <a:pt x="8624621" y="5659586"/>
                          <a:pt x="8313393" y="5687771"/>
                        </a:cubicBezTo>
                        <a:cubicBezTo>
                          <a:pt x="7972409" y="5681054"/>
                          <a:pt x="7859466" y="5661179"/>
                          <a:pt x="7631297" y="5687771"/>
                        </a:cubicBezTo>
                        <a:cubicBezTo>
                          <a:pt x="7399207" y="5701272"/>
                          <a:pt x="7302300" y="5681883"/>
                          <a:pt x="7153830" y="5687771"/>
                        </a:cubicBezTo>
                        <a:cubicBezTo>
                          <a:pt x="7045051" y="5765469"/>
                          <a:pt x="6535283" y="5672945"/>
                          <a:pt x="6267105" y="5687771"/>
                        </a:cubicBezTo>
                        <a:cubicBezTo>
                          <a:pt x="5941342" y="5695252"/>
                          <a:pt x="5789700" y="5712417"/>
                          <a:pt x="5380381" y="5687771"/>
                        </a:cubicBezTo>
                        <a:cubicBezTo>
                          <a:pt x="4953655" y="5663249"/>
                          <a:pt x="5123633" y="5683224"/>
                          <a:pt x="4902913" y="5687771"/>
                        </a:cubicBezTo>
                        <a:cubicBezTo>
                          <a:pt x="4681981" y="5684972"/>
                          <a:pt x="4606422" y="5675980"/>
                          <a:pt x="4323132" y="5687771"/>
                        </a:cubicBezTo>
                        <a:cubicBezTo>
                          <a:pt x="4053081" y="5721746"/>
                          <a:pt x="3759768" y="5699989"/>
                          <a:pt x="3538721" y="5687771"/>
                        </a:cubicBezTo>
                        <a:cubicBezTo>
                          <a:pt x="3324263" y="5658270"/>
                          <a:pt x="3024937" y="5676573"/>
                          <a:pt x="2754311" y="5687771"/>
                        </a:cubicBezTo>
                        <a:cubicBezTo>
                          <a:pt x="2408397" y="5699367"/>
                          <a:pt x="2307199" y="5645480"/>
                          <a:pt x="1867586" y="5687771"/>
                        </a:cubicBezTo>
                        <a:cubicBezTo>
                          <a:pt x="1435274" y="5723984"/>
                          <a:pt x="1595403" y="5696015"/>
                          <a:pt x="1492433" y="5687771"/>
                        </a:cubicBezTo>
                        <a:cubicBezTo>
                          <a:pt x="1399897" y="5699763"/>
                          <a:pt x="1032708" y="5664253"/>
                          <a:pt x="708023" y="5687771"/>
                        </a:cubicBezTo>
                        <a:cubicBezTo>
                          <a:pt x="301511" y="5735244"/>
                          <a:pt x="-5445" y="5389577"/>
                          <a:pt x="0" y="4975036"/>
                        </a:cubicBezTo>
                        <a:cubicBezTo>
                          <a:pt x="-31178" y="4803953"/>
                          <a:pt x="-22545" y="4688536"/>
                          <a:pt x="0" y="4494005"/>
                        </a:cubicBezTo>
                        <a:cubicBezTo>
                          <a:pt x="28507" y="4292547"/>
                          <a:pt x="4269" y="4128737"/>
                          <a:pt x="0" y="3970350"/>
                        </a:cubicBezTo>
                        <a:cubicBezTo>
                          <a:pt x="29050" y="3819411"/>
                          <a:pt x="-54694" y="3549598"/>
                          <a:pt x="0" y="3318828"/>
                        </a:cubicBezTo>
                        <a:cubicBezTo>
                          <a:pt x="38555" y="3083873"/>
                          <a:pt x="-14442" y="2894227"/>
                          <a:pt x="0" y="2709926"/>
                        </a:cubicBezTo>
                        <a:cubicBezTo>
                          <a:pt x="29919" y="2563543"/>
                          <a:pt x="-10999" y="2431492"/>
                          <a:pt x="0" y="2228896"/>
                        </a:cubicBezTo>
                        <a:cubicBezTo>
                          <a:pt x="22094" y="2027778"/>
                          <a:pt x="25968" y="1803342"/>
                          <a:pt x="0" y="1577373"/>
                        </a:cubicBezTo>
                        <a:cubicBezTo>
                          <a:pt x="-24804" y="1322989"/>
                          <a:pt x="-45811" y="1142940"/>
                          <a:pt x="0" y="712734"/>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marL="0" marR="0" lvl="0" indent="0" algn="just" defTabSz="914400" rtl="0" eaLnBrk="1" fontAlgn="auto" latinLnBrk="0" hangingPunct="1">
              <a:lnSpc>
                <a:spcPct val="110000"/>
              </a:lnSpc>
              <a:spcBef>
                <a:spcPts val="0"/>
              </a:spcBef>
              <a:spcAft>
                <a:spcPts val="0"/>
              </a:spcAft>
              <a:buClrTx/>
              <a:buSzTx/>
              <a:buFontTx/>
              <a:buNone/>
              <a:tabLst/>
              <a:defRPr/>
            </a:pPr>
            <a:endParaRPr kumimoji="0" lang="vi-VN" sz="2800" b="0" i="1"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p:txBody>
      </p:sp>
      <p:sp>
        <p:nvSpPr>
          <p:cNvPr id="11" name="TextBox 10">
            <a:extLst>
              <a:ext uri="{FF2B5EF4-FFF2-40B4-BE49-F238E27FC236}">
                <a16:creationId xmlns:a16="http://schemas.microsoft.com/office/drawing/2014/main" id="{A51015B2-902D-BC78-3712-EE73CA364B60}"/>
              </a:ext>
            </a:extLst>
          </p:cNvPr>
          <p:cNvSpPr txBox="1"/>
          <p:nvPr/>
        </p:nvSpPr>
        <p:spPr>
          <a:xfrm>
            <a:off x="1059372" y="131000"/>
            <a:ext cx="10359742" cy="584775"/>
          </a:xfrm>
          <a:prstGeom prst="rect">
            <a:avLst/>
          </a:prstGeom>
          <a:noFill/>
        </p:spPr>
        <p:txBody>
          <a:bodyPr wrap="square" rtlCol="0">
            <a:spAutoFit/>
          </a:bodyPr>
          <a:lstStyle/>
          <a:p>
            <a:pPr lvl="0" algn="ctr"/>
            <a:r>
              <a:rPr lang="en-US" sz="3200" b="1" dirty="0">
                <a:solidFill>
                  <a:prstClr val="black"/>
                </a:solidFill>
                <a:latin typeface="Calibri" panose="020F0502020204030204" pitchFamily="34" charset="0"/>
                <a:cs typeface="Calibri" panose="020F0502020204030204" pitchFamily="34" charset="0"/>
              </a:rPr>
              <a:t>4. </a:t>
            </a:r>
            <a:r>
              <a:rPr lang="vi-VN" sz="3200" b="1" dirty="0">
                <a:solidFill>
                  <a:prstClr val="black"/>
                </a:solidFill>
                <a:latin typeface="Calibri" panose="020F0502020204030204" pitchFamily="34" charset="0"/>
                <a:cs typeface="Calibri" panose="020F0502020204030204" pitchFamily="34" charset="0"/>
              </a:rPr>
              <a:t>Đọc đoạn văn dưới đây và trả lời câu hỏi.</a:t>
            </a:r>
            <a:endParaRPr kumimoji="0" lang="en-US" sz="32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2" name="TextBox 1">
            <a:extLst>
              <a:ext uri="{FF2B5EF4-FFF2-40B4-BE49-F238E27FC236}">
                <a16:creationId xmlns:a16="http://schemas.microsoft.com/office/drawing/2014/main" id="{C1FCE274-79DF-4EB6-E3DD-4885EBE9F3F8}"/>
              </a:ext>
            </a:extLst>
          </p:cNvPr>
          <p:cNvSpPr txBox="1"/>
          <p:nvPr/>
        </p:nvSpPr>
        <p:spPr>
          <a:xfrm>
            <a:off x="544286" y="1055914"/>
            <a:ext cx="11136085" cy="3046988"/>
          </a:xfrm>
          <a:prstGeom prst="rect">
            <a:avLst/>
          </a:prstGeom>
          <a:noFill/>
        </p:spPr>
        <p:txBody>
          <a:bodyPr wrap="square" rtlCol="0">
            <a:spAutoFit/>
          </a:bodyPr>
          <a:lstStyle/>
          <a:p>
            <a:pPr algn="just"/>
            <a:r>
              <a:rPr lang="en-US" sz="2400" b="0" i="0" dirty="0">
                <a:solidFill>
                  <a:srgbClr val="000000"/>
                </a:solidFill>
                <a:effectLst/>
                <a:latin typeface="Cambria" panose="02040503050406030204" pitchFamily="18" charset="0"/>
                <a:ea typeface="Cambria" panose="02040503050406030204" pitchFamily="18" charset="0"/>
              </a:rPr>
              <a:t>   </a:t>
            </a:r>
            <a:r>
              <a:rPr lang="vi-VN" sz="2400" b="0" i="0" dirty="0">
                <a:solidFill>
                  <a:srgbClr val="000000"/>
                </a:solidFill>
                <a:effectLst/>
                <a:latin typeface="Cambria" panose="02040503050406030204" pitchFamily="18" charset="0"/>
                <a:ea typeface="Cambria" panose="02040503050406030204" pitchFamily="18" charset="0"/>
              </a:rPr>
              <a:t>Đêm Trung thu, </a:t>
            </a:r>
            <a:r>
              <a:rPr lang="vi-VN" sz="2400" b="0" i="0" baseline="30000" dirty="0">
                <a:solidFill>
                  <a:srgbClr val="000000"/>
                </a:solidFill>
                <a:effectLst/>
                <a:latin typeface="Cambria" panose="02040503050406030204" pitchFamily="18" charset="0"/>
                <a:ea typeface="Cambria" panose="02040503050406030204" pitchFamily="18" charset="0"/>
              </a:rPr>
              <a:t>(1) </a:t>
            </a:r>
            <a:r>
              <a:rPr lang="vi-VN" sz="2400" b="1" i="0" dirty="0">
                <a:solidFill>
                  <a:srgbClr val="000000"/>
                </a:solidFill>
                <a:effectLst/>
                <a:latin typeface="Cambria" panose="02040503050406030204" pitchFamily="18" charset="0"/>
                <a:ea typeface="Cambria" panose="02040503050406030204" pitchFamily="18" charset="0"/>
              </a:rPr>
              <a:t>bà</a:t>
            </a:r>
            <a:r>
              <a:rPr lang="vi-VN" sz="2400" b="0" i="0" dirty="0">
                <a:solidFill>
                  <a:srgbClr val="000000"/>
                </a:solidFill>
                <a:effectLst/>
                <a:latin typeface="Cambria" panose="02040503050406030204" pitchFamily="18" charset="0"/>
                <a:ea typeface="Cambria" panose="02040503050406030204" pitchFamily="18" charset="0"/>
              </a:rPr>
              <a:t> tôi trải một chiếc chiếu ngoài hiên. Bố tới bê ra một đĩa to, nào bưởi, hồng, kẹo,... lại còn cả bánh đa nữa.</a:t>
            </a:r>
          </a:p>
          <a:p>
            <a:pPr algn="just"/>
            <a:r>
              <a:rPr lang="en-US" sz="2400" b="0" i="0" dirty="0">
                <a:solidFill>
                  <a:srgbClr val="000000"/>
                </a:solidFill>
                <a:effectLst/>
                <a:latin typeface="Cambria" panose="02040503050406030204" pitchFamily="18" charset="0"/>
                <a:ea typeface="Cambria" panose="02040503050406030204" pitchFamily="18" charset="0"/>
              </a:rPr>
              <a:t>   </a:t>
            </a:r>
            <a:r>
              <a:rPr lang="vi-VN" sz="2400" b="0" i="0" dirty="0">
                <a:solidFill>
                  <a:srgbClr val="000000"/>
                </a:solidFill>
                <a:effectLst/>
                <a:latin typeface="Cambria" panose="02040503050406030204" pitchFamily="18" charset="0"/>
                <a:ea typeface="Cambria" panose="02040503050406030204" pitchFamily="18" charset="0"/>
              </a:rPr>
              <a:t>– Cháu ra đây với </a:t>
            </a:r>
            <a:r>
              <a:rPr lang="vi-VN" sz="2400" b="0" i="0" baseline="30000" dirty="0">
                <a:solidFill>
                  <a:srgbClr val="000000"/>
                </a:solidFill>
                <a:effectLst/>
                <a:latin typeface="Cambria" panose="02040503050406030204" pitchFamily="18" charset="0"/>
                <a:ea typeface="Cambria" panose="02040503050406030204" pitchFamily="18" charset="0"/>
              </a:rPr>
              <a:t>(2) </a:t>
            </a:r>
            <a:r>
              <a:rPr lang="vi-VN" sz="2400" b="1" i="0" dirty="0">
                <a:solidFill>
                  <a:srgbClr val="000000"/>
                </a:solidFill>
                <a:effectLst/>
                <a:latin typeface="Cambria" panose="02040503050406030204" pitchFamily="18" charset="0"/>
                <a:ea typeface="Cambria" panose="02040503050406030204" pitchFamily="18" charset="0"/>
              </a:rPr>
              <a:t>bà</a:t>
            </a:r>
            <a:r>
              <a:rPr lang="vi-VN" sz="2400" b="0" i="0" dirty="0">
                <a:solidFill>
                  <a:srgbClr val="000000"/>
                </a:solidFill>
                <a:effectLst/>
                <a:latin typeface="Cambria" panose="02040503050406030204" pitchFamily="18" charset="0"/>
                <a:ea typeface="Cambria" panose="02040503050406030204" pitchFamily="18" charset="0"/>
              </a:rPr>
              <a:t> nào!</a:t>
            </a:r>
          </a:p>
          <a:p>
            <a:pPr algn="just"/>
            <a:r>
              <a:rPr lang="en-US" sz="2400" b="0" i="0" dirty="0">
                <a:solidFill>
                  <a:srgbClr val="000000"/>
                </a:solidFill>
                <a:effectLst/>
                <a:latin typeface="Cambria" panose="02040503050406030204" pitchFamily="18" charset="0"/>
                <a:ea typeface="Cambria" panose="02040503050406030204" pitchFamily="18" charset="0"/>
              </a:rPr>
              <a:t>   </a:t>
            </a:r>
            <a:r>
              <a:rPr lang="vi-VN" sz="2400" b="0" i="0" dirty="0">
                <a:solidFill>
                  <a:srgbClr val="000000"/>
                </a:solidFill>
                <a:effectLst/>
                <a:latin typeface="Cambria" panose="02040503050406030204" pitchFamily="18" charset="0"/>
                <a:ea typeface="Cambria" panose="02040503050406030204" pitchFamily="18" charset="0"/>
              </a:rPr>
              <a:t>Tôi chạy ra, bốc mấy cái kẹo nhét vào túi. </a:t>
            </a:r>
            <a:r>
              <a:rPr lang="vi-VN" sz="2400" b="0" i="0" baseline="30000" dirty="0">
                <a:solidFill>
                  <a:srgbClr val="000000"/>
                </a:solidFill>
                <a:effectLst/>
                <a:latin typeface="Cambria" panose="02040503050406030204" pitchFamily="18" charset="0"/>
                <a:ea typeface="Cambria" panose="02040503050406030204" pitchFamily="18" charset="0"/>
              </a:rPr>
              <a:t>(3) </a:t>
            </a:r>
            <a:r>
              <a:rPr lang="vi-VN" sz="2400" b="1" i="0" dirty="0">
                <a:solidFill>
                  <a:srgbClr val="000000"/>
                </a:solidFill>
                <a:effectLst/>
                <a:latin typeface="Cambria" panose="02040503050406030204" pitchFamily="18" charset="0"/>
                <a:ea typeface="Cambria" panose="02040503050406030204" pitchFamily="18" charset="0"/>
              </a:rPr>
              <a:t>Bà</a:t>
            </a:r>
            <a:r>
              <a:rPr lang="vi-VN" sz="2400" b="0" i="0" dirty="0">
                <a:solidFill>
                  <a:srgbClr val="000000"/>
                </a:solidFill>
                <a:effectLst/>
                <a:latin typeface="Cambria" panose="02040503050406030204" pitchFamily="18" charset="0"/>
                <a:ea typeface="Cambria" panose="02040503050406030204" pitchFamily="18" charset="0"/>
              </a:rPr>
              <a:t> hỏi:</a:t>
            </a:r>
          </a:p>
          <a:p>
            <a:pPr algn="just"/>
            <a:r>
              <a:rPr lang="en-US" sz="2400" b="0" i="0" dirty="0">
                <a:solidFill>
                  <a:srgbClr val="000000"/>
                </a:solidFill>
                <a:effectLst/>
                <a:latin typeface="Cambria" panose="02040503050406030204" pitchFamily="18" charset="0"/>
                <a:ea typeface="Cambria" panose="02040503050406030204" pitchFamily="18" charset="0"/>
              </a:rPr>
              <a:t>   </a:t>
            </a:r>
            <a:r>
              <a:rPr lang="vi-VN" sz="2400" b="0" i="0" dirty="0">
                <a:solidFill>
                  <a:srgbClr val="000000"/>
                </a:solidFill>
                <a:effectLst/>
                <a:latin typeface="Cambria" panose="02040503050406030204" pitchFamily="18" charset="0"/>
                <a:ea typeface="Cambria" panose="02040503050406030204" pitchFamily="18" charset="0"/>
              </a:rPr>
              <a:t>– Sao chưa ăn đã để dành vậy cháu?</a:t>
            </a:r>
          </a:p>
          <a:p>
            <a:pPr algn="just"/>
            <a:r>
              <a:rPr lang="en-US" sz="2400" b="0" i="0" dirty="0">
                <a:solidFill>
                  <a:srgbClr val="000000"/>
                </a:solidFill>
                <a:effectLst/>
                <a:latin typeface="Cambria" panose="02040503050406030204" pitchFamily="18" charset="0"/>
                <a:ea typeface="Cambria" panose="02040503050406030204" pitchFamily="18" charset="0"/>
              </a:rPr>
              <a:t>   </a:t>
            </a:r>
            <a:r>
              <a:rPr lang="vi-VN" sz="2400" b="0" i="0" dirty="0">
                <a:solidFill>
                  <a:srgbClr val="000000"/>
                </a:solidFill>
                <a:effectLst/>
                <a:latin typeface="Cambria" panose="02040503050406030204" pitchFamily="18" charset="0"/>
                <a:ea typeface="Cambria" panose="02040503050406030204" pitchFamily="18" charset="0"/>
              </a:rPr>
              <a:t>– Cháu cất đi, đến mai đưa cho em Tâm. Ban nãy, cháu làm nó ngã.</a:t>
            </a:r>
          </a:p>
          <a:p>
            <a:pPr algn="just"/>
            <a:r>
              <a:rPr lang="en-US" sz="2400" b="0" i="0" baseline="30000" dirty="0">
                <a:solidFill>
                  <a:srgbClr val="000000"/>
                </a:solidFill>
                <a:effectLst/>
                <a:latin typeface="Cambria" panose="02040503050406030204" pitchFamily="18" charset="0"/>
                <a:ea typeface="Cambria" panose="02040503050406030204" pitchFamily="18" charset="0"/>
              </a:rPr>
              <a:t>   </a:t>
            </a:r>
            <a:r>
              <a:rPr lang="vi-VN" sz="2400" b="0" i="0" baseline="30000" dirty="0">
                <a:solidFill>
                  <a:srgbClr val="000000"/>
                </a:solidFill>
                <a:effectLst/>
                <a:latin typeface="Cambria" panose="02040503050406030204" pitchFamily="18" charset="0"/>
                <a:ea typeface="Cambria" panose="02040503050406030204" pitchFamily="18" charset="0"/>
              </a:rPr>
              <a:t>(4) </a:t>
            </a:r>
            <a:r>
              <a:rPr lang="vi-VN" sz="2400" b="0" i="0" dirty="0">
                <a:solidFill>
                  <a:srgbClr val="000000"/>
                </a:solidFill>
                <a:effectLst/>
                <a:latin typeface="Cambria" panose="02040503050406030204" pitchFamily="18" charset="0"/>
                <a:ea typeface="Cambria" panose="02040503050406030204" pitchFamily="18" charset="0"/>
              </a:rPr>
              <a:t>Bà ôm tôi vào lòng, thơm lên tóc tôi, không nói.</a:t>
            </a:r>
          </a:p>
          <a:p>
            <a:pPr algn="r"/>
            <a:r>
              <a:rPr lang="vi-VN" sz="2400" b="0" i="0" dirty="0">
                <a:solidFill>
                  <a:srgbClr val="000000"/>
                </a:solidFill>
                <a:effectLst/>
                <a:latin typeface="Cambria" panose="02040503050406030204" pitchFamily="18" charset="0"/>
                <a:ea typeface="Cambria" panose="02040503050406030204" pitchFamily="18" charset="0"/>
              </a:rPr>
              <a:t>(</a:t>
            </a:r>
            <a:r>
              <a:rPr lang="vi-VN" sz="2400" b="0" i="1" dirty="0">
                <a:solidFill>
                  <a:srgbClr val="000000"/>
                </a:solidFill>
                <a:effectLst/>
                <a:latin typeface="Cambria" panose="02040503050406030204" pitchFamily="18" charset="0"/>
                <a:ea typeface="Cambria" panose="02040503050406030204" pitchFamily="18" charset="0"/>
              </a:rPr>
              <a:t>Theo</a:t>
            </a:r>
            <a:r>
              <a:rPr lang="vi-VN" sz="2400" b="0" i="0" dirty="0">
                <a:solidFill>
                  <a:srgbClr val="000000"/>
                </a:solidFill>
                <a:effectLst/>
                <a:latin typeface="Cambria" panose="02040503050406030204" pitchFamily="18" charset="0"/>
                <a:ea typeface="Cambria" panose="02040503050406030204" pitchFamily="18" charset="0"/>
              </a:rPr>
              <a:t> Kao Sơn)</a:t>
            </a:r>
          </a:p>
        </p:txBody>
      </p:sp>
      <p:sp>
        <p:nvSpPr>
          <p:cNvPr id="5" name="TextBox 4">
            <a:extLst>
              <a:ext uri="{FF2B5EF4-FFF2-40B4-BE49-F238E27FC236}">
                <a16:creationId xmlns:a16="http://schemas.microsoft.com/office/drawing/2014/main" id="{97DC9525-95D2-725B-2C80-19F24286BD79}"/>
              </a:ext>
            </a:extLst>
          </p:cNvPr>
          <p:cNvSpPr txBox="1"/>
          <p:nvPr/>
        </p:nvSpPr>
        <p:spPr>
          <a:xfrm>
            <a:off x="1001485" y="3853543"/>
            <a:ext cx="10515600" cy="954107"/>
          </a:xfrm>
          <a:prstGeom prst="rect">
            <a:avLst/>
          </a:prstGeom>
          <a:noFill/>
        </p:spPr>
        <p:txBody>
          <a:bodyPr wrap="square" rtlCol="0">
            <a:spAutoFit/>
          </a:bodyPr>
          <a:lstStyle/>
          <a:p>
            <a:pPr algn="just"/>
            <a:r>
              <a:rPr lang="vi-VN" sz="2800" b="0" i="0" dirty="0">
                <a:solidFill>
                  <a:srgbClr val="000000"/>
                </a:solidFill>
                <a:effectLst/>
                <a:latin typeface="Cambria" panose="02040503050406030204" pitchFamily="18" charset="0"/>
                <a:ea typeface="Cambria" panose="02040503050406030204" pitchFamily="18" charset="0"/>
              </a:rPr>
              <a:t>a. Từ </a:t>
            </a:r>
            <a:r>
              <a:rPr lang="vi-VN" sz="2800" b="0" i="1" dirty="0">
                <a:solidFill>
                  <a:srgbClr val="000000"/>
                </a:solidFill>
                <a:effectLst/>
                <a:latin typeface="Cambria" panose="02040503050406030204" pitchFamily="18" charset="0"/>
                <a:ea typeface="Cambria" panose="02040503050406030204" pitchFamily="18" charset="0"/>
              </a:rPr>
              <a:t>bà</a:t>
            </a:r>
            <a:r>
              <a:rPr lang="vi-VN" sz="2800" b="0" i="0" dirty="0">
                <a:solidFill>
                  <a:srgbClr val="000000"/>
                </a:solidFill>
                <a:effectLst/>
                <a:latin typeface="Cambria" panose="02040503050406030204" pitchFamily="18" charset="0"/>
                <a:ea typeface="Cambria" panose="02040503050406030204" pitchFamily="18" charset="0"/>
              </a:rPr>
              <a:t> ở vị trí nào được dùng để xưng hô?</a:t>
            </a:r>
          </a:p>
          <a:p>
            <a:pPr algn="just"/>
            <a:r>
              <a:rPr lang="vi-VN" sz="2800" b="0" i="0" dirty="0">
                <a:solidFill>
                  <a:srgbClr val="000000"/>
                </a:solidFill>
                <a:effectLst/>
                <a:latin typeface="Cambria" panose="02040503050406030204" pitchFamily="18" charset="0"/>
                <a:ea typeface="Cambria" panose="02040503050406030204" pitchFamily="18" charset="0"/>
              </a:rPr>
              <a:t>b. Trong đoạn văn, còn danh từ nào cũng được dùng để xưng hô?</a:t>
            </a:r>
          </a:p>
        </p:txBody>
      </p:sp>
      <p:sp>
        <p:nvSpPr>
          <p:cNvPr id="7" name="Rectangle: Rounded Corners 6">
            <a:extLst>
              <a:ext uri="{FF2B5EF4-FFF2-40B4-BE49-F238E27FC236}">
                <a16:creationId xmlns:a16="http://schemas.microsoft.com/office/drawing/2014/main" id="{1D085B39-248B-10A6-B2CB-49A8787D64DD}"/>
              </a:ext>
            </a:extLst>
          </p:cNvPr>
          <p:cNvSpPr/>
          <p:nvPr/>
        </p:nvSpPr>
        <p:spPr>
          <a:xfrm>
            <a:off x="2279442" y="4834949"/>
            <a:ext cx="7691873" cy="597023"/>
          </a:xfrm>
          <a:custGeom>
            <a:avLst/>
            <a:gdLst>
              <a:gd name="connsiteX0" fmla="*/ 0 w 5303520"/>
              <a:gd name="connsiteY0" fmla="*/ 495861 h 2194560"/>
              <a:gd name="connsiteX1" fmla="*/ 495861 w 5303520"/>
              <a:gd name="connsiteY1" fmla="*/ 0 h 2194560"/>
              <a:gd name="connsiteX2" fmla="*/ 1068714 w 5303520"/>
              <a:gd name="connsiteY2" fmla="*/ 0 h 2194560"/>
              <a:gd name="connsiteX3" fmla="*/ 1598449 w 5303520"/>
              <a:gd name="connsiteY3" fmla="*/ 0 h 2194560"/>
              <a:gd name="connsiteX4" fmla="*/ 2085067 w 5303520"/>
              <a:gd name="connsiteY4" fmla="*/ 0 h 2194560"/>
              <a:gd name="connsiteX5" fmla="*/ 2614802 w 5303520"/>
              <a:gd name="connsiteY5" fmla="*/ 0 h 2194560"/>
              <a:gd name="connsiteX6" fmla="*/ 3230773 w 5303520"/>
              <a:gd name="connsiteY6" fmla="*/ 0 h 2194560"/>
              <a:gd name="connsiteX7" fmla="*/ 3717390 w 5303520"/>
              <a:gd name="connsiteY7" fmla="*/ 0 h 2194560"/>
              <a:gd name="connsiteX8" fmla="*/ 4204007 w 5303520"/>
              <a:gd name="connsiteY8" fmla="*/ 0 h 2194560"/>
              <a:gd name="connsiteX9" fmla="*/ 4807659 w 5303520"/>
              <a:gd name="connsiteY9" fmla="*/ 0 h 2194560"/>
              <a:gd name="connsiteX10" fmla="*/ 5303520 w 5303520"/>
              <a:gd name="connsiteY10" fmla="*/ 495861 h 2194560"/>
              <a:gd name="connsiteX11" fmla="*/ 5303520 w 5303520"/>
              <a:gd name="connsiteY11" fmla="*/ 1061195 h 2194560"/>
              <a:gd name="connsiteX12" fmla="*/ 5303520 w 5303520"/>
              <a:gd name="connsiteY12" fmla="*/ 1698699 h 2194560"/>
              <a:gd name="connsiteX13" fmla="*/ 4807659 w 5303520"/>
              <a:gd name="connsiteY13" fmla="*/ 2194560 h 2194560"/>
              <a:gd name="connsiteX14" fmla="*/ 4321042 w 5303520"/>
              <a:gd name="connsiteY14" fmla="*/ 2194560 h 2194560"/>
              <a:gd name="connsiteX15" fmla="*/ 3618835 w 5303520"/>
              <a:gd name="connsiteY15" fmla="*/ 2194560 h 2194560"/>
              <a:gd name="connsiteX16" fmla="*/ 3002864 w 5303520"/>
              <a:gd name="connsiteY16" fmla="*/ 2194560 h 2194560"/>
              <a:gd name="connsiteX17" fmla="*/ 2300656 w 5303520"/>
              <a:gd name="connsiteY17" fmla="*/ 2194560 h 2194560"/>
              <a:gd name="connsiteX18" fmla="*/ 1770921 w 5303520"/>
              <a:gd name="connsiteY18" fmla="*/ 2194560 h 2194560"/>
              <a:gd name="connsiteX19" fmla="*/ 1068714 w 5303520"/>
              <a:gd name="connsiteY19" fmla="*/ 2194560 h 2194560"/>
              <a:gd name="connsiteX20" fmla="*/ 495861 w 5303520"/>
              <a:gd name="connsiteY20" fmla="*/ 2194560 h 2194560"/>
              <a:gd name="connsiteX21" fmla="*/ 0 w 5303520"/>
              <a:gd name="connsiteY21" fmla="*/ 1698699 h 2194560"/>
              <a:gd name="connsiteX22" fmla="*/ 0 w 5303520"/>
              <a:gd name="connsiteY22" fmla="*/ 1109308 h 2194560"/>
              <a:gd name="connsiteX23" fmla="*/ 0 w 5303520"/>
              <a:gd name="connsiteY23" fmla="*/ 495861 h 2194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5303520" h="2194560" fill="none" extrusionOk="0">
                <a:moveTo>
                  <a:pt x="0" y="495861"/>
                </a:moveTo>
                <a:cubicBezTo>
                  <a:pt x="34568" y="163815"/>
                  <a:pt x="263516" y="-45662"/>
                  <a:pt x="495861" y="0"/>
                </a:cubicBezTo>
                <a:cubicBezTo>
                  <a:pt x="669952" y="-21854"/>
                  <a:pt x="803253" y="4628"/>
                  <a:pt x="1068714" y="0"/>
                </a:cubicBezTo>
                <a:cubicBezTo>
                  <a:pt x="1334175" y="-4628"/>
                  <a:pt x="1354030" y="19819"/>
                  <a:pt x="1598449" y="0"/>
                </a:cubicBezTo>
                <a:cubicBezTo>
                  <a:pt x="1842868" y="-19819"/>
                  <a:pt x="1889510" y="-10668"/>
                  <a:pt x="2085067" y="0"/>
                </a:cubicBezTo>
                <a:cubicBezTo>
                  <a:pt x="2280624" y="10668"/>
                  <a:pt x="2437279" y="21375"/>
                  <a:pt x="2614802" y="0"/>
                </a:cubicBezTo>
                <a:cubicBezTo>
                  <a:pt x="2792325" y="-21375"/>
                  <a:pt x="2968471" y="-877"/>
                  <a:pt x="3230773" y="0"/>
                </a:cubicBezTo>
                <a:cubicBezTo>
                  <a:pt x="3493075" y="877"/>
                  <a:pt x="3595796" y="-19993"/>
                  <a:pt x="3717390" y="0"/>
                </a:cubicBezTo>
                <a:cubicBezTo>
                  <a:pt x="3838984" y="19993"/>
                  <a:pt x="4053278" y="24078"/>
                  <a:pt x="4204007" y="0"/>
                </a:cubicBezTo>
                <a:cubicBezTo>
                  <a:pt x="4354736" y="-24078"/>
                  <a:pt x="4560787" y="20080"/>
                  <a:pt x="4807659" y="0"/>
                </a:cubicBezTo>
                <a:cubicBezTo>
                  <a:pt x="5128928" y="-1549"/>
                  <a:pt x="5286223" y="246344"/>
                  <a:pt x="5303520" y="495861"/>
                </a:cubicBezTo>
                <a:cubicBezTo>
                  <a:pt x="5289924" y="772327"/>
                  <a:pt x="5299776" y="797711"/>
                  <a:pt x="5303520" y="1061195"/>
                </a:cubicBezTo>
                <a:cubicBezTo>
                  <a:pt x="5307264" y="1324679"/>
                  <a:pt x="5287426" y="1463948"/>
                  <a:pt x="5303520" y="1698699"/>
                </a:cubicBezTo>
                <a:cubicBezTo>
                  <a:pt x="5311895" y="1912248"/>
                  <a:pt x="5081693" y="2155820"/>
                  <a:pt x="4807659" y="2194560"/>
                </a:cubicBezTo>
                <a:cubicBezTo>
                  <a:pt x="4685796" y="2215965"/>
                  <a:pt x="4541458" y="2185220"/>
                  <a:pt x="4321042" y="2194560"/>
                </a:cubicBezTo>
                <a:cubicBezTo>
                  <a:pt x="4100626" y="2203900"/>
                  <a:pt x="3845152" y="2195039"/>
                  <a:pt x="3618835" y="2194560"/>
                </a:cubicBezTo>
                <a:cubicBezTo>
                  <a:pt x="3392518" y="2194081"/>
                  <a:pt x="3221278" y="2191173"/>
                  <a:pt x="3002864" y="2194560"/>
                </a:cubicBezTo>
                <a:cubicBezTo>
                  <a:pt x="2784450" y="2197947"/>
                  <a:pt x="2446695" y="2168268"/>
                  <a:pt x="2300656" y="2194560"/>
                </a:cubicBezTo>
                <a:cubicBezTo>
                  <a:pt x="2154617" y="2220852"/>
                  <a:pt x="1995998" y="2216468"/>
                  <a:pt x="1770921" y="2194560"/>
                </a:cubicBezTo>
                <a:cubicBezTo>
                  <a:pt x="1545844" y="2172652"/>
                  <a:pt x="1316742" y="2179848"/>
                  <a:pt x="1068714" y="2194560"/>
                </a:cubicBezTo>
                <a:cubicBezTo>
                  <a:pt x="820686" y="2209272"/>
                  <a:pt x="745110" y="2192945"/>
                  <a:pt x="495861" y="2194560"/>
                </a:cubicBezTo>
                <a:cubicBezTo>
                  <a:pt x="185026" y="2164312"/>
                  <a:pt x="19916" y="1980146"/>
                  <a:pt x="0" y="1698699"/>
                </a:cubicBezTo>
                <a:cubicBezTo>
                  <a:pt x="10464" y="1541375"/>
                  <a:pt x="4922" y="1262711"/>
                  <a:pt x="0" y="1109308"/>
                </a:cubicBezTo>
                <a:cubicBezTo>
                  <a:pt x="-4922" y="955905"/>
                  <a:pt x="-19587" y="679210"/>
                  <a:pt x="0" y="495861"/>
                </a:cubicBezTo>
                <a:close/>
              </a:path>
              <a:path w="5303520" h="2194560" stroke="0" extrusionOk="0">
                <a:moveTo>
                  <a:pt x="0" y="495861"/>
                </a:moveTo>
                <a:cubicBezTo>
                  <a:pt x="-30293" y="253799"/>
                  <a:pt x="224729" y="11522"/>
                  <a:pt x="495861" y="0"/>
                </a:cubicBezTo>
                <a:cubicBezTo>
                  <a:pt x="692506" y="11310"/>
                  <a:pt x="893720" y="-13890"/>
                  <a:pt x="1025596" y="0"/>
                </a:cubicBezTo>
                <a:cubicBezTo>
                  <a:pt x="1157473" y="13890"/>
                  <a:pt x="1463120" y="21146"/>
                  <a:pt x="1598449" y="0"/>
                </a:cubicBezTo>
                <a:cubicBezTo>
                  <a:pt x="1733778" y="-21146"/>
                  <a:pt x="1875434" y="10940"/>
                  <a:pt x="2085067" y="0"/>
                </a:cubicBezTo>
                <a:cubicBezTo>
                  <a:pt x="2294700" y="-10940"/>
                  <a:pt x="2498964" y="-32727"/>
                  <a:pt x="2744156" y="0"/>
                </a:cubicBezTo>
                <a:cubicBezTo>
                  <a:pt x="2989348" y="32727"/>
                  <a:pt x="3068175" y="-14822"/>
                  <a:pt x="3230773" y="0"/>
                </a:cubicBezTo>
                <a:cubicBezTo>
                  <a:pt x="3393371" y="14822"/>
                  <a:pt x="3671190" y="-26056"/>
                  <a:pt x="3846744" y="0"/>
                </a:cubicBezTo>
                <a:cubicBezTo>
                  <a:pt x="4022298" y="26056"/>
                  <a:pt x="4574418" y="33089"/>
                  <a:pt x="4807659" y="0"/>
                </a:cubicBezTo>
                <a:cubicBezTo>
                  <a:pt x="5059338" y="30184"/>
                  <a:pt x="5291914" y="254284"/>
                  <a:pt x="5303520" y="495861"/>
                </a:cubicBezTo>
                <a:cubicBezTo>
                  <a:pt x="5277558" y="644422"/>
                  <a:pt x="5289945" y="958980"/>
                  <a:pt x="5303520" y="1097280"/>
                </a:cubicBezTo>
                <a:cubicBezTo>
                  <a:pt x="5317095" y="1235580"/>
                  <a:pt x="5277461" y="1526182"/>
                  <a:pt x="5303520" y="1698699"/>
                </a:cubicBezTo>
                <a:cubicBezTo>
                  <a:pt x="5302316" y="1937546"/>
                  <a:pt x="5055152" y="2182604"/>
                  <a:pt x="4807659" y="2194560"/>
                </a:cubicBezTo>
                <a:cubicBezTo>
                  <a:pt x="4577708" y="2203934"/>
                  <a:pt x="4447770" y="2173373"/>
                  <a:pt x="4148570" y="2194560"/>
                </a:cubicBezTo>
                <a:cubicBezTo>
                  <a:pt x="3849370" y="2215747"/>
                  <a:pt x="3735088" y="2207558"/>
                  <a:pt x="3575717" y="2194560"/>
                </a:cubicBezTo>
                <a:cubicBezTo>
                  <a:pt x="3416346" y="2181562"/>
                  <a:pt x="3140551" y="2198882"/>
                  <a:pt x="3002864" y="2194560"/>
                </a:cubicBezTo>
                <a:cubicBezTo>
                  <a:pt x="2865177" y="2190238"/>
                  <a:pt x="2699082" y="2211529"/>
                  <a:pt x="2473128" y="2194560"/>
                </a:cubicBezTo>
                <a:cubicBezTo>
                  <a:pt x="2247174" y="2177591"/>
                  <a:pt x="2056548" y="2210643"/>
                  <a:pt x="1900275" y="2194560"/>
                </a:cubicBezTo>
                <a:cubicBezTo>
                  <a:pt x="1744002" y="2178477"/>
                  <a:pt x="1382400" y="2188128"/>
                  <a:pt x="1241186" y="2194560"/>
                </a:cubicBezTo>
                <a:cubicBezTo>
                  <a:pt x="1099972" y="2200992"/>
                  <a:pt x="744374" y="2218660"/>
                  <a:pt x="495861" y="2194560"/>
                </a:cubicBezTo>
                <a:cubicBezTo>
                  <a:pt x="244758" y="2234059"/>
                  <a:pt x="38749" y="2022314"/>
                  <a:pt x="0" y="1698699"/>
                </a:cubicBezTo>
                <a:cubicBezTo>
                  <a:pt x="3340" y="1516137"/>
                  <a:pt x="15715" y="1353349"/>
                  <a:pt x="0" y="1073223"/>
                </a:cubicBezTo>
                <a:cubicBezTo>
                  <a:pt x="-15715" y="793097"/>
                  <a:pt x="24646" y="753159"/>
                  <a:pt x="0" y="495861"/>
                </a:cubicBezTo>
                <a:close/>
              </a:path>
            </a:pathLst>
          </a:custGeom>
          <a:solidFill>
            <a:srgbClr val="F8D5FF"/>
          </a:solidFill>
          <a:ln w="38100">
            <a:solidFill>
              <a:srgbClr val="002060"/>
            </a:solidFill>
            <a:extLst>
              <a:ext uri="{C807C97D-BFC1-408E-A445-0C87EB9F89A2}">
                <ask:lineSketchStyleProps xmlns="" xmlns:ask="http://schemas.microsoft.com/office/drawing/2018/sketchyshapes" sd="2475911327">
                  <a:custGeom>
                    <a:avLst/>
                    <a:gdLst>
                      <a:gd name="connsiteX0" fmla="*/ 0 w 7691873"/>
                      <a:gd name="connsiteY0" fmla="*/ 134897 h 597023"/>
                      <a:gd name="connsiteX1" fmla="*/ 719163 w 7691873"/>
                      <a:gd name="connsiteY1" fmla="*/ 0 h 597023"/>
                      <a:gd name="connsiteX2" fmla="*/ 1549991 w 7691873"/>
                      <a:gd name="connsiteY2" fmla="*/ 0 h 597023"/>
                      <a:gd name="connsiteX3" fmla="*/ 2318284 w 7691873"/>
                      <a:gd name="connsiteY3" fmla="*/ 0 h 597023"/>
                      <a:gd name="connsiteX4" fmla="*/ 3024042 w 7691873"/>
                      <a:gd name="connsiteY4" fmla="*/ 0 h 597023"/>
                      <a:gd name="connsiteX5" fmla="*/ 3792335 w 7691873"/>
                      <a:gd name="connsiteY5" fmla="*/ 0 h 597023"/>
                      <a:gd name="connsiteX6" fmla="*/ 4685698 w 7691873"/>
                      <a:gd name="connsiteY6" fmla="*/ 0 h 597023"/>
                      <a:gd name="connsiteX7" fmla="*/ 5391455 w 7691873"/>
                      <a:gd name="connsiteY7" fmla="*/ 0 h 597023"/>
                      <a:gd name="connsiteX8" fmla="*/ 6097212 w 7691873"/>
                      <a:gd name="connsiteY8" fmla="*/ 0 h 597023"/>
                      <a:gd name="connsiteX9" fmla="*/ 6972709 w 7691873"/>
                      <a:gd name="connsiteY9" fmla="*/ 0 h 597023"/>
                      <a:gd name="connsiteX10" fmla="*/ 7691873 w 7691873"/>
                      <a:gd name="connsiteY10" fmla="*/ 134897 h 597023"/>
                      <a:gd name="connsiteX11" fmla="*/ 7691873 w 7691873"/>
                      <a:gd name="connsiteY11" fmla="*/ 288694 h 597023"/>
                      <a:gd name="connsiteX12" fmla="*/ 7691873 w 7691873"/>
                      <a:gd name="connsiteY12" fmla="*/ 462125 h 597023"/>
                      <a:gd name="connsiteX13" fmla="*/ 6972709 w 7691873"/>
                      <a:gd name="connsiteY13" fmla="*/ 597023 h 597023"/>
                      <a:gd name="connsiteX14" fmla="*/ 6266952 w 7691873"/>
                      <a:gd name="connsiteY14" fmla="*/ 597023 h 597023"/>
                      <a:gd name="connsiteX15" fmla="*/ 5767919 w 7691873"/>
                      <a:gd name="connsiteY15" fmla="*/ 597023 h 597023"/>
                      <a:gd name="connsiteX16" fmla="*/ 5248517 w 7691873"/>
                      <a:gd name="connsiteY16" fmla="*/ 597023 h 597023"/>
                      <a:gd name="connsiteX17" fmla="*/ 4801836 w 7691873"/>
                      <a:gd name="connsiteY17" fmla="*/ 597023 h 597023"/>
                      <a:gd name="connsiteX18" fmla="*/ 4355154 w 7691873"/>
                      <a:gd name="connsiteY18" fmla="*/ 597023 h 597023"/>
                      <a:gd name="connsiteX19" fmla="*/ 3825567 w 7691873"/>
                      <a:gd name="connsiteY19" fmla="*/ 597023 h 597023"/>
                      <a:gd name="connsiteX20" fmla="*/ 3336718 w 7691873"/>
                      <a:gd name="connsiteY20" fmla="*/ 597023 h 597023"/>
                      <a:gd name="connsiteX21" fmla="*/ 2568426 w 7691873"/>
                      <a:gd name="connsiteY21" fmla="*/ 597023 h 597023"/>
                      <a:gd name="connsiteX22" fmla="*/ 1549991 w 7691873"/>
                      <a:gd name="connsiteY22" fmla="*/ 597023 h 597023"/>
                      <a:gd name="connsiteX23" fmla="*/ 719163 w 7691873"/>
                      <a:gd name="connsiteY23" fmla="*/ 597023 h 597023"/>
                      <a:gd name="connsiteX24" fmla="*/ 0 w 7691873"/>
                      <a:gd name="connsiteY24" fmla="*/ 462125 h 597023"/>
                      <a:gd name="connsiteX25" fmla="*/ 0 w 7691873"/>
                      <a:gd name="connsiteY25" fmla="*/ 301783 h 597023"/>
                      <a:gd name="connsiteX26" fmla="*/ 0 w 7691873"/>
                      <a:gd name="connsiteY26" fmla="*/ 134897 h 597023"/>
                      <a:gd name="connsiteX0" fmla="*/ 0 w 7691873"/>
                      <a:gd name="connsiteY0" fmla="*/ 134897 h 597023"/>
                      <a:gd name="connsiteX1" fmla="*/ 719163 w 7691873"/>
                      <a:gd name="connsiteY1" fmla="*/ 0 h 597023"/>
                      <a:gd name="connsiteX2" fmla="*/ 1487456 w 7691873"/>
                      <a:gd name="connsiteY2" fmla="*/ 0 h 597023"/>
                      <a:gd name="connsiteX3" fmla="*/ 2318284 w 7691873"/>
                      <a:gd name="connsiteY3" fmla="*/ 0 h 597023"/>
                      <a:gd name="connsiteX4" fmla="*/ 3024042 w 7691873"/>
                      <a:gd name="connsiteY4" fmla="*/ 0 h 597023"/>
                      <a:gd name="connsiteX5" fmla="*/ 3979941 w 7691873"/>
                      <a:gd name="connsiteY5" fmla="*/ 0 h 597023"/>
                      <a:gd name="connsiteX6" fmla="*/ 4685698 w 7691873"/>
                      <a:gd name="connsiteY6" fmla="*/ 0 h 597023"/>
                      <a:gd name="connsiteX7" fmla="*/ 5579061 w 7691873"/>
                      <a:gd name="connsiteY7" fmla="*/ 0 h 597023"/>
                      <a:gd name="connsiteX8" fmla="*/ 6972709 w 7691873"/>
                      <a:gd name="connsiteY8" fmla="*/ 0 h 597023"/>
                      <a:gd name="connsiteX9" fmla="*/ 7691873 w 7691873"/>
                      <a:gd name="connsiteY9" fmla="*/ 134897 h 597023"/>
                      <a:gd name="connsiteX10" fmla="*/ 7691873 w 7691873"/>
                      <a:gd name="connsiteY10" fmla="*/ 298511 h 597023"/>
                      <a:gd name="connsiteX11" fmla="*/ 7691873 w 7691873"/>
                      <a:gd name="connsiteY11" fmla="*/ 462125 h 597023"/>
                      <a:gd name="connsiteX12" fmla="*/ 6972709 w 7691873"/>
                      <a:gd name="connsiteY12" fmla="*/ 597023 h 597023"/>
                      <a:gd name="connsiteX13" fmla="*/ 6016810 w 7691873"/>
                      <a:gd name="connsiteY13" fmla="*/ 597023 h 597023"/>
                      <a:gd name="connsiteX14" fmla="*/ 5185982 w 7691873"/>
                      <a:gd name="connsiteY14" fmla="*/ 597023 h 597023"/>
                      <a:gd name="connsiteX15" fmla="*/ 4355154 w 7691873"/>
                      <a:gd name="connsiteY15" fmla="*/ 597023 h 597023"/>
                      <a:gd name="connsiteX16" fmla="*/ 3586860 w 7691873"/>
                      <a:gd name="connsiteY16" fmla="*/ 597023 h 597023"/>
                      <a:gd name="connsiteX17" fmla="*/ 2756032 w 7691873"/>
                      <a:gd name="connsiteY17" fmla="*/ 597023 h 597023"/>
                      <a:gd name="connsiteX18" fmla="*/ 1800133 w 7691873"/>
                      <a:gd name="connsiteY18" fmla="*/ 597023 h 597023"/>
                      <a:gd name="connsiteX19" fmla="*/ 1281267 w 7691873"/>
                      <a:gd name="connsiteY19" fmla="*/ 597023 h 597023"/>
                      <a:gd name="connsiteX20" fmla="*/ 719163 w 7691873"/>
                      <a:gd name="connsiteY20" fmla="*/ 597023 h 597023"/>
                      <a:gd name="connsiteX21" fmla="*/ 0 w 7691873"/>
                      <a:gd name="connsiteY21" fmla="*/ 462125 h 597023"/>
                      <a:gd name="connsiteX22" fmla="*/ 0 w 7691873"/>
                      <a:gd name="connsiteY22" fmla="*/ 291966 h 597023"/>
                      <a:gd name="connsiteX23" fmla="*/ 0 w 7691873"/>
                      <a:gd name="connsiteY23" fmla="*/ 134897 h 5970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7691873" h="597023" fill="none" extrusionOk="0">
                        <a:moveTo>
                          <a:pt x="0" y="134897"/>
                        </a:moveTo>
                        <a:cubicBezTo>
                          <a:pt x="4911" y="31754"/>
                          <a:pt x="441349" y="36333"/>
                          <a:pt x="719163" y="0"/>
                        </a:cubicBezTo>
                        <a:cubicBezTo>
                          <a:pt x="1000863" y="-6900"/>
                          <a:pt x="1160119" y="8104"/>
                          <a:pt x="1549991" y="0"/>
                        </a:cubicBezTo>
                        <a:cubicBezTo>
                          <a:pt x="1933896" y="-1320"/>
                          <a:pt x="1965177" y="5533"/>
                          <a:pt x="2318284" y="0"/>
                        </a:cubicBezTo>
                        <a:cubicBezTo>
                          <a:pt x="2668625" y="-10552"/>
                          <a:pt x="2742146" y="-14807"/>
                          <a:pt x="3024042" y="0"/>
                        </a:cubicBezTo>
                        <a:cubicBezTo>
                          <a:pt x="3313571" y="-39625"/>
                          <a:pt x="3535012" y="-25685"/>
                          <a:pt x="3792335" y="0"/>
                        </a:cubicBezTo>
                        <a:cubicBezTo>
                          <a:pt x="4097173" y="-21071"/>
                          <a:pt x="4293914" y="1392"/>
                          <a:pt x="4685698" y="0"/>
                        </a:cubicBezTo>
                        <a:cubicBezTo>
                          <a:pt x="5047496" y="-5713"/>
                          <a:pt x="5227419" y="-3984"/>
                          <a:pt x="5391455" y="0"/>
                        </a:cubicBezTo>
                        <a:cubicBezTo>
                          <a:pt x="5569422" y="18289"/>
                          <a:pt x="5839911" y="-10532"/>
                          <a:pt x="6097212" y="0"/>
                        </a:cubicBezTo>
                        <a:cubicBezTo>
                          <a:pt x="6296429" y="-65765"/>
                          <a:pt x="6632036" y="10408"/>
                          <a:pt x="6972709" y="0"/>
                        </a:cubicBezTo>
                        <a:cubicBezTo>
                          <a:pt x="7444351" y="-9729"/>
                          <a:pt x="7666184" y="60704"/>
                          <a:pt x="7691873" y="134897"/>
                        </a:cubicBezTo>
                        <a:cubicBezTo>
                          <a:pt x="7671291" y="209199"/>
                          <a:pt x="7688064" y="215928"/>
                          <a:pt x="7691873" y="288694"/>
                        </a:cubicBezTo>
                        <a:cubicBezTo>
                          <a:pt x="7699705" y="361430"/>
                          <a:pt x="7674963" y="394432"/>
                          <a:pt x="7691873" y="462125"/>
                        </a:cubicBezTo>
                        <a:cubicBezTo>
                          <a:pt x="7651227" y="546517"/>
                          <a:pt x="7354511" y="581988"/>
                          <a:pt x="6972709" y="597023"/>
                        </a:cubicBezTo>
                        <a:cubicBezTo>
                          <a:pt x="6747625" y="600777"/>
                          <a:pt x="6568063" y="583364"/>
                          <a:pt x="6266952" y="597023"/>
                        </a:cubicBezTo>
                        <a:cubicBezTo>
                          <a:pt x="6121953" y="581072"/>
                          <a:pt x="5973938" y="620144"/>
                          <a:pt x="5767919" y="597023"/>
                        </a:cubicBezTo>
                        <a:cubicBezTo>
                          <a:pt x="5561900" y="573902"/>
                          <a:pt x="5503011" y="603594"/>
                          <a:pt x="5248517" y="597023"/>
                        </a:cubicBezTo>
                        <a:cubicBezTo>
                          <a:pt x="5079634" y="602796"/>
                          <a:pt x="5012830" y="595233"/>
                          <a:pt x="4801836" y="597023"/>
                        </a:cubicBezTo>
                        <a:cubicBezTo>
                          <a:pt x="4590842" y="598813"/>
                          <a:pt x="4552736" y="594254"/>
                          <a:pt x="4355154" y="597023"/>
                        </a:cubicBezTo>
                        <a:cubicBezTo>
                          <a:pt x="4164104" y="612224"/>
                          <a:pt x="3936718" y="616657"/>
                          <a:pt x="3825567" y="597023"/>
                        </a:cubicBezTo>
                        <a:cubicBezTo>
                          <a:pt x="3714416" y="577389"/>
                          <a:pt x="3549968" y="606132"/>
                          <a:pt x="3336718" y="597023"/>
                        </a:cubicBezTo>
                        <a:cubicBezTo>
                          <a:pt x="3158850" y="624445"/>
                          <a:pt x="2882412" y="576783"/>
                          <a:pt x="2568426" y="597023"/>
                        </a:cubicBezTo>
                        <a:cubicBezTo>
                          <a:pt x="2215415" y="599164"/>
                          <a:pt x="1894306" y="590634"/>
                          <a:pt x="1549991" y="597023"/>
                        </a:cubicBezTo>
                        <a:cubicBezTo>
                          <a:pt x="1190722" y="617147"/>
                          <a:pt x="1059306" y="582585"/>
                          <a:pt x="719163" y="597023"/>
                        </a:cubicBezTo>
                        <a:cubicBezTo>
                          <a:pt x="258158" y="604763"/>
                          <a:pt x="16385" y="544820"/>
                          <a:pt x="0" y="462125"/>
                        </a:cubicBezTo>
                        <a:cubicBezTo>
                          <a:pt x="18397" y="417142"/>
                          <a:pt x="4412" y="346947"/>
                          <a:pt x="0" y="301783"/>
                        </a:cubicBezTo>
                        <a:cubicBezTo>
                          <a:pt x="-8092" y="247426"/>
                          <a:pt x="-19235" y="179793"/>
                          <a:pt x="0" y="134897"/>
                        </a:cubicBezTo>
                        <a:close/>
                      </a:path>
                      <a:path w="7691873" h="597023" stroke="0" extrusionOk="0">
                        <a:moveTo>
                          <a:pt x="0" y="134897"/>
                        </a:moveTo>
                        <a:cubicBezTo>
                          <a:pt x="6035" y="16388"/>
                          <a:pt x="316384" y="33697"/>
                          <a:pt x="719163" y="0"/>
                        </a:cubicBezTo>
                        <a:cubicBezTo>
                          <a:pt x="1020162" y="-1053"/>
                          <a:pt x="1331445" y="-9535"/>
                          <a:pt x="1487456" y="0"/>
                        </a:cubicBezTo>
                        <a:cubicBezTo>
                          <a:pt x="1693918" y="-5553"/>
                          <a:pt x="2135070" y="9281"/>
                          <a:pt x="2318284" y="0"/>
                        </a:cubicBezTo>
                        <a:cubicBezTo>
                          <a:pt x="2496750" y="-6505"/>
                          <a:pt x="2741448" y="24671"/>
                          <a:pt x="3024042" y="0"/>
                        </a:cubicBezTo>
                        <a:cubicBezTo>
                          <a:pt x="3340041" y="-51661"/>
                          <a:pt x="3667039" y="5441"/>
                          <a:pt x="3979941" y="0"/>
                        </a:cubicBezTo>
                        <a:cubicBezTo>
                          <a:pt x="4343722" y="27841"/>
                          <a:pt x="4446888" y="13530"/>
                          <a:pt x="4685698" y="0"/>
                        </a:cubicBezTo>
                        <a:cubicBezTo>
                          <a:pt x="4926408" y="-20673"/>
                          <a:pt x="5338026" y="-24963"/>
                          <a:pt x="5579061" y="0"/>
                        </a:cubicBezTo>
                        <a:cubicBezTo>
                          <a:pt x="5809775" y="-39794"/>
                          <a:pt x="6559943" y="-9175"/>
                          <a:pt x="6972709" y="0"/>
                        </a:cubicBezTo>
                        <a:cubicBezTo>
                          <a:pt x="7337679" y="-1180"/>
                          <a:pt x="7682339" y="77346"/>
                          <a:pt x="7691873" y="134897"/>
                        </a:cubicBezTo>
                        <a:cubicBezTo>
                          <a:pt x="7651578" y="180017"/>
                          <a:pt x="7668627" y="259896"/>
                          <a:pt x="7691873" y="298511"/>
                        </a:cubicBezTo>
                        <a:cubicBezTo>
                          <a:pt x="7701545" y="340643"/>
                          <a:pt x="7654379" y="413011"/>
                          <a:pt x="7691873" y="462125"/>
                        </a:cubicBezTo>
                        <a:cubicBezTo>
                          <a:pt x="7631645" y="500167"/>
                          <a:pt x="7321141" y="595552"/>
                          <a:pt x="6972709" y="597023"/>
                        </a:cubicBezTo>
                        <a:cubicBezTo>
                          <a:pt x="6667319" y="631301"/>
                          <a:pt x="6490825" y="569508"/>
                          <a:pt x="6016810" y="597023"/>
                        </a:cubicBezTo>
                        <a:cubicBezTo>
                          <a:pt x="5587911" y="602930"/>
                          <a:pt x="5435637" y="605074"/>
                          <a:pt x="5185982" y="597023"/>
                        </a:cubicBezTo>
                        <a:cubicBezTo>
                          <a:pt x="4945783" y="625219"/>
                          <a:pt x="4551519" y="608743"/>
                          <a:pt x="4355154" y="597023"/>
                        </a:cubicBezTo>
                        <a:cubicBezTo>
                          <a:pt x="4164369" y="612471"/>
                          <a:pt x="3948782" y="590394"/>
                          <a:pt x="3586860" y="597023"/>
                        </a:cubicBezTo>
                        <a:cubicBezTo>
                          <a:pt x="3296013" y="586504"/>
                          <a:pt x="3021113" y="561859"/>
                          <a:pt x="2756032" y="597023"/>
                        </a:cubicBezTo>
                        <a:cubicBezTo>
                          <a:pt x="2567332" y="563825"/>
                          <a:pt x="2021226" y="606345"/>
                          <a:pt x="1800133" y="597023"/>
                        </a:cubicBezTo>
                        <a:cubicBezTo>
                          <a:pt x="1561709" y="621817"/>
                          <a:pt x="1454147" y="615611"/>
                          <a:pt x="1281267" y="597023"/>
                        </a:cubicBezTo>
                        <a:cubicBezTo>
                          <a:pt x="1108387" y="578435"/>
                          <a:pt x="884671" y="613263"/>
                          <a:pt x="719163" y="597023"/>
                        </a:cubicBezTo>
                        <a:cubicBezTo>
                          <a:pt x="367567" y="621312"/>
                          <a:pt x="51036" y="560047"/>
                          <a:pt x="0" y="462125"/>
                        </a:cubicBezTo>
                        <a:cubicBezTo>
                          <a:pt x="10918" y="412495"/>
                          <a:pt x="16243" y="366811"/>
                          <a:pt x="0" y="291966"/>
                        </a:cubicBezTo>
                        <a:cubicBezTo>
                          <a:pt x="-31546" y="216425"/>
                          <a:pt x="45470" y="199220"/>
                          <a:pt x="0" y="134897"/>
                        </a:cubicBezTo>
                        <a:close/>
                      </a:path>
                      <a:path w="7691873" h="597023" fill="none" stroke="0" extrusionOk="0">
                        <a:moveTo>
                          <a:pt x="0" y="134897"/>
                        </a:moveTo>
                        <a:cubicBezTo>
                          <a:pt x="41168" y="53976"/>
                          <a:pt x="387898" y="11742"/>
                          <a:pt x="719163" y="0"/>
                        </a:cubicBezTo>
                        <a:cubicBezTo>
                          <a:pt x="984004" y="-3564"/>
                          <a:pt x="1133467" y="-3422"/>
                          <a:pt x="1549991" y="0"/>
                        </a:cubicBezTo>
                        <a:cubicBezTo>
                          <a:pt x="1933764" y="-799"/>
                          <a:pt x="1965016" y="4126"/>
                          <a:pt x="2318284" y="0"/>
                        </a:cubicBezTo>
                        <a:cubicBezTo>
                          <a:pt x="2669809" y="-6085"/>
                          <a:pt x="2744479" y="-4805"/>
                          <a:pt x="3024042" y="0"/>
                        </a:cubicBezTo>
                        <a:cubicBezTo>
                          <a:pt x="3267477" y="-7992"/>
                          <a:pt x="3493722" y="39360"/>
                          <a:pt x="3792335" y="0"/>
                        </a:cubicBezTo>
                        <a:cubicBezTo>
                          <a:pt x="4088366" y="3880"/>
                          <a:pt x="4322597" y="40925"/>
                          <a:pt x="4685698" y="0"/>
                        </a:cubicBezTo>
                        <a:cubicBezTo>
                          <a:pt x="5042395" y="-2426"/>
                          <a:pt x="5225756" y="7377"/>
                          <a:pt x="5391455" y="0"/>
                        </a:cubicBezTo>
                        <a:cubicBezTo>
                          <a:pt x="5606457" y="35733"/>
                          <a:pt x="5852909" y="22099"/>
                          <a:pt x="6097212" y="0"/>
                        </a:cubicBezTo>
                        <a:cubicBezTo>
                          <a:pt x="6268744" y="31051"/>
                          <a:pt x="6587214" y="40642"/>
                          <a:pt x="6972709" y="0"/>
                        </a:cubicBezTo>
                        <a:cubicBezTo>
                          <a:pt x="7441445" y="-2428"/>
                          <a:pt x="7677340" y="80330"/>
                          <a:pt x="7691873" y="134897"/>
                        </a:cubicBezTo>
                        <a:cubicBezTo>
                          <a:pt x="7673807" y="211225"/>
                          <a:pt x="7685670" y="217121"/>
                          <a:pt x="7691873" y="288694"/>
                        </a:cubicBezTo>
                        <a:cubicBezTo>
                          <a:pt x="7700144" y="360873"/>
                          <a:pt x="7673664" y="396467"/>
                          <a:pt x="7691873" y="462125"/>
                        </a:cubicBezTo>
                        <a:cubicBezTo>
                          <a:pt x="7738523" y="497599"/>
                          <a:pt x="7435711" y="607279"/>
                          <a:pt x="6972709" y="597023"/>
                        </a:cubicBezTo>
                        <a:cubicBezTo>
                          <a:pt x="6746734" y="614305"/>
                          <a:pt x="6618750" y="574121"/>
                          <a:pt x="6266952" y="597023"/>
                        </a:cubicBezTo>
                        <a:cubicBezTo>
                          <a:pt x="6074432" y="572467"/>
                          <a:pt x="5994879" y="580768"/>
                          <a:pt x="5767919" y="597023"/>
                        </a:cubicBezTo>
                        <a:cubicBezTo>
                          <a:pt x="5540959" y="613278"/>
                          <a:pt x="5433801" y="612351"/>
                          <a:pt x="5248517" y="597023"/>
                        </a:cubicBezTo>
                        <a:cubicBezTo>
                          <a:pt x="5057043" y="618114"/>
                          <a:pt x="4998049" y="592326"/>
                          <a:pt x="4792902" y="597023"/>
                        </a:cubicBezTo>
                        <a:cubicBezTo>
                          <a:pt x="4587756" y="601720"/>
                          <a:pt x="4488876" y="611888"/>
                          <a:pt x="4355154" y="597023"/>
                        </a:cubicBezTo>
                        <a:cubicBezTo>
                          <a:pt x="4219153" y="620676"/>
                          <a:pt x="4072686" y="585992"/>
                          <a:pt x="3866305" y="597023"/>
                        </a:cubicBezTo>
                        <a:cubicBezTo>
                          <a:pt x="3659924" y="608054"/>
                          <a:pt x="3484043" y="583956"/>
                          <a:pt x="3336718" y="597023"/>
                        </a:cubicBezTo>
                        <a:cubicBezTo>
                          <a:pt x="3132239" y="596116"/>
                          <a:pt x="2877170" y="651152"/>
                          <a:pt x="2568426" y="597023"/>
                        </a:cubicBezTo>
                        <a:cubicBezTo>
                          <a:pt x="2169594" y="557896"/>
                          <a:pt x="1942788" y="541641"/>
                          <a:pt x="1549991" y="597023"/>
                        </a:cubicBezTo>
                        <a:cubicBezTo>
                          <a:pt x="1164275" y="608503"/>
                          <a:pt x="1063328" y="602076"/>
                          <a:pt x="719163" y="597023"/>
                        </a:cubicBezTo>
                        <a:cubicBezTo>
                          <a:pt x="268938" y="569757"/>
                          <a:pt x="36194" y="548280"/>
                          <a:pt x="0" y="462125"/>
                        </a:cubicBezTo>
                        <a:cubicBezTo>
                          <a:pt x="12126" y="423120"/>
                          <a:pt x="9132" y="338200"/>
                          <a:pt x="0" y="301783"/>
                        </a:cubicBezTo>
                        <a:cubicBezTo>
                          <a:pt x="-6722" y="264644"/>
                          <a:pt x="-26535" y="184935"/>
                          <a:pt x="0" y="134897"/>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2">
                    <a:lumMod val="75000"/>
                  </a:schemeClr>
                </a:solidFill>
                <a:latin typeface="Cambria" panose="02040503050406030204" pitchFamily="18" charset="0"/>
                <a:ea typeface="Cambria" panose="02040503050406030204" pitchFamily="18" charset="0"/>
                <a:cs typeface="Arial" panose="020B0604020202020204" pitchFamily="34" charset="0"/>
              </a:rPr>
              <a:t>a. </a:t>
            </a:r>
            <a:r>
              <a:rPr lang="vi-VN" sz="2400" b="1" dirty="0">
                <a:solidFill>
                  <a:schemeClr val="tx2">
                    <a:lumMod val="75000"/>
                  </a:schemeClr>
                </a:solidFill>
                <a:latin typeface="Cambria" panose="02040503050406030204" pitchFamily="18" charset="0"/>
                <a:ea typeface="Cambria" panose="02040503050406030204" pitchFamily="18" charset="0"/>
                <a:cs typeface="Arial" panose="020B0604020202020204" pitchFamily="34" charset="0"/>
              </a:rPr>
              <a:t>Từ “bà” ở vị trí số 2 được dùng để xưng hô.</a:t>
            </a:r>
            <a:endParaRPr lang="en-US" sz="2400" b="1" dirty="0">
              <a:solidFill>
                <a:schemeClr val="tx2">
                  <a:lumMod val="75000"/>
                </a:schemeClr>
              </a:solidFill>
              <a:latin typeface="Cambria" panose="02040503050406030204" pitchFamily="18" charset="0"/>
              <a:ea typeface="Cambria" panose="02040503050406030204" pitchFamily="18" charset="0"/>
              <a:cs typeface="Arial" panose="020B0604020202020204" pitchFamily="34" charset="0"/>
            </a:endParaRPr>
          </a:p>
        </p:txBody>
      </p:sp>
      <p:cxnSp>
        <p:nvCxnSpPr>
          <p:cNvPr id="9" name="Straight Connector 8">
            <a:extLst>
              <a:ext uri="{FF2B5EF4-FFF2-40B4-BE49-F238E27FC236}">
                <a16:creationId xmlns:a16="http://schemas.microsoft.com/office/drawing/2014/main" id="{641112D0-14B8-C506-8AA3-2F67657FBC0D}"/>
              </a:ext>
            </a:extLst>
          </p:cNvPr>
          <p:cNvCxnSpPr/>
          <p:nvPr/>
        </p:nvCxnSpPr>
        <p:spPr>
          <a:xfrm>
            <a:off x="3385457" y="2166257"/>
            <a:ext cx="500743" cy="0"/>
          </a:xfrm>
          <a:prstGeom prst="line">
            <a:avLst/>
          </a:prstGeom>
          <a:ln w="57150">
            <a:solidFill>
              <a:srgbClr val="FF0000"/>
            </a:solidFill>
          </a:ln>
        </p:spPr>
        <p:style>
          <a:lnRef idx="2">
            <a:schemeClr val="accent1"/>
          </a:lnRef>
          <a:fillRef idx="0">
            <a:schemeClr val="accent1"/>
          </a:fillRef>
          <a:effectRef idx="1">
            <a:schemeClr val="accent1"/>
          </a:effectRef>
          <a:fontRef idx="minor">
            <a:schemeClr val="tx1"/>
          </a:fontRef>
        </p:style>
      </p:cxnSp>
      <p:sp>
        <p:nvSpPr>
          <p:cNvPr id="10" name="Rectangle: Rounded Corners 6">
            <a:extLst>
              <a:ext uri="{FF2B5EF4-FFF2-40B4-BE49-F238E27FC236}">
                <a16:creationId xmlns:a16="http://schemas.microsoft.com/office/drawing/2014/main" id="{686072D2-D01A-B53E-8578-1DF75B546EE3}"/>
              </a:ext>
            </a:extLst>
          </p:cNvPr>
          <p:cNvSpPr/>
          <p:nvPr/>
        </p:nvSpPr>
        <p:spPr>
          <a:xfrm>
            <a:off x="2290328" y="5627915"/>
            <a:ext cx="7691873" cy="794658"/>
          </a:xfrm>
          <a:custGeom>
            <a:avLst/>
            <a:gdLst>
              <a:gd name="connsiteX0" fmla="*/ 0 w 5303520"/>
              <a:gd name="connsiteY0" fmla="*/ 495861 h 2194560"/>
              <a:gd name="connsiteX1" fmla="*/ 495861 w 5303520"/>
              <a:gd name="connsiteY1" fmla="*/ 0 h 2194560"/>
              <a:gd name="connsiteX2" fmla="*/ 1068714 w 5303520"/>
              <a:gd name="connsiteY2" fmla="*/ 0 h 2194560"/>
              <a:gd name="connsiteX3" fmla="*/ 1598449 w 5303520"/>
              <a:gd name="connsiteY3" fmla="*/ 0 h 2194560"/>
              <a:gd name="connsiteX4" fmla="*/ 2085067 w 5303520"/>
              <a:gd name="connsiteY4" fmla="*/ 0 h 2194560"/>
              <a:gd name="connsiteX5" fmla="*/ 2614802 w 5303520"/>
              <a:gd name="connsiteY5" fmla="*/ 0 h 2194560"/>
              <a:gd name="connsiteX6" fmla="*/ 3230773 w 5303520"/>
              <a:gd name="connsiteY6" fmla="*/ 0 h 2194560"/>
              <a:gd name="connsiteX7" fmla="*/ 3717390 w 5303520"/>
              <a:gd name="connsiteY7" fmla="*/ 0 h 2194560"/>
              <a:gd name="connsiteX8" fmla="*/ 4204007 w 5303520"/>
              <a:gd name="connsiteY8" fmla="*/ 0 h 2194560"/>
              <a:gd name="connsiteX9" fmla="*/ 4807659 w 5303520"/>
              <a:gd name="connsiteY9" fmla="*/ 0 h 2194560"/>
              <a:gd name="connsiteX10" fmla="*/ 5303520 w 5303520"/>
              <a:gd name="connsiteY10" fmla="*/ 495861 h 2194560"/>
              <a:gd name="connsiteX11" fmla="*/ 5303520 w 5303520"/>
              <a:gd name="connsiteY11" fmla="*/ 1061195 h 2194560"/>
              <a:gd name="connsiteX12" fmla="*/ 5303520 w 5303520"/>
              <a:gd name="connsiteY12" fmla="*/ 1698699 h 2194560"/>
              <a:gd name="connsiteX13" fmla="*/ 4807659 w 5303520"/>
              <a:gd name="connsiteY13" fmla="*/ 2194560 h 2194560"/>
              <a:gd name="connsiteX14" fmla="*/ 4321042 w 5303520"/>
              <a:gd name="connsiteY14" fmla="*/ 2194560 h 2194560"/>
              <a:gd name="connsiteX15" fmla="*/ 3618835 w 5303520"/>
              <a:gd name="connsiteY15" fmla="*/ 2194560 h 2194560"/>
              <a:gd name="connsiteX16" fmla="*/ 3002864 w 5303520"/>
              <a:gd name="connsiteY16" fmla="*/ 2194560 h 2194560"/>
              <a:gd name="connsiteX17" fmla="*/ 2300656 w 5303520"/>
              <a:gd name="connsiteY17" fmla="*/ 2194560 h 2194560"/>
              <a:gd name="connsiteX18" fmla="*/ 1770921 w 5303520"/>
              <a:gd name="connsiteY18" fmla="*/ 2194560 h 2194560"/>
              <a:gd name="connsiteX19" fmla="*/ 1068714 w 5303520"/>
              <a:gd name="connsiteY19" fmla="*/ 2194560 h 2194560"/>
              <a:gd name="connsiteX20" fmla="*/ 495861 w 5303520"/>
              <a:gd name="connsiteY20" fmla="*/ 2194560 h 2194560"/>
              <a:gd name="connsiteX21" fmla="*/ 0 w 5303520"/>
              <a:gd name="connsiteY21" fmla="*/ 1698699 h 2194560"/>
              <a:gd name="connsiteX22" fmla="*/ 0 w 5303520"/>
              <a:gd name="connsiteY22" fmla="*/ 1109308 h 2194560"/>
              <a:gd name="connsiteX23" fmla="*/ 0 w 5303520"/>
              <a:gd name="connsiteY23" fmla="*/ 495861 h 2194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5303520" h="2194560" fill="none" extrusionOk="0">
                <a:moveTo>
                  <a:pt x="0" y="495861"/>
                </a:moveTo>
                <a:cubicBezTo>
                  <a:pt x="34568" y="163815"/>
                  <a:pt x="263516" y="-45662"/>
                  <a:pt x="495861" y="0"/>
                </a:cubicBezTo>
                <a:cubicBezTo>
                  <a:pt x="669952" y="-21854"/>
                  <a:pt x="803253" y="4628"/>
                  <a:pt x="1068714" y="0"/>
                </a:cubicBezTo>
                <a:cubicBezTo>
                  <a:pt x="1334175" y="-4628"/>
                  <a:pt x="1354030" y="19819"/>
                  <a:pt x="1598449" y="0"/>
                </a:cubicBezTo>
                <a:cubicBezTo>
                  <a:pt x="1842868" y="-19819"/>
                  <a:pt x="1889510" y="-10668"/>
                  <a:pt x="2085067" y="0"/>
                </a:cubicBezTo>
                <a:cubicBezTo>
                  <a:pt x="2280624" y="10668"/>
                  <a:pt x="2437279" y="21375"/>
                  <a:pt x="2614802" y="0"/>
                </a:cubicBezTo>
                <a:cubicBezTo>
                  <a:pt x="2792325" y="-21375"/>
                  <a:pt x="2968471" y="-877"/>
                  <a:pt x="3230773" y="0"/>
                </a:cubicBezTo>
                <a:cubicBezTo>
                  <a:pt x="3493075" y="877"/>
                  <a:pt x="3595796" y="-19993"/>
                  <a:pt x="3717390" y="0"/>
                </a:cubicBezTo>
                <a:cubicBezTo>
                  <a:pt x="3838984" y="19993"/>
                  <a:pt x="4053278" y="24078"/>
                  <a:pt x="4204007" y="0"/>
                </a:cubicBezTo>
                <a:cubicBezTo>
                  <a:pt x="4354736" y="-24078"/>
                  <a:pt x="4560787" y="20080"/>
                  <a:pt x="4807659" y="0"/>
                </a:cubicBezTo>
                <a:cubicBezTo>
                  <a:pt x="5128928" y="-1549"/>
                  <a:pt x="5286223" y="246344"/>
                  <a:pt x="5303520" y="495861"/>
                </a:cubicBezTo>
                <a:cubicBezTo>
                  <a:pt x="5289924" y="772327"/>
                  <a:pt x="5299776" y="797711"/>
                  <a:pt x="5303520" y="1061195"/>
                </a:cubicBezTo>
                <a:cubicBezTo>
                  <a:pt x="5307264" y="1324679"/>
                  <a:pt x="5287426" y="1463948"/>
                  <a:pt x="5303520" y="1698699"/>
                </a:cubicBezTo>
                <a:cubicBezTo>
                  <a:pt x="5311895" y="1912248"/>
                  <a:pt x="5081693" y="2155820"/>
                  <a:pt x="4807659" y="2194560"/>
                </a:cubicBezTo>
                <a:cubicBezTo>
                  <a:pt x="4685796" y="2215965"/>
                  <a:pt x="4541458" y="2185220"/>
                  <a:pt x="4321042" y="2194560"/>
                </a:cubicBezTo>
                <a:cubicBezTo>
                  <a:pt x="4100626" y="2203900"/>
                  <a:pt x="3845152" y="2195039"/>
                  <a:pt x="3618835" y="2194560"/>
                </a:cubicBezTo>
                <a:cubicBezTo>
                  <a:pt x="3392518" y="2194081"/>
                  <a:pt x="3221278" y="2191173"/>
                  <a:pt x="3002864" y="2194560"/>
                </a:cubicBezTo>
                <a:cubicBezTo>
                  <a:pt x="2784450" y="2197947"/>
                  <a:pt x="2446695" y="2168268"/>
                  <a:pt x="2300656" y="2194560"/>
                </a:cubicBezTo>
                <a:cubicBezTo>
                  <a:pt x="2154617" y="2220852"/>
                  <a:pt x="1995998" y="2216468"/>
                  <a:pt x="1770921" y="2194560"/>
                </a:cubicBezTo>
                <a:cubicBezTo>
                  <a:pt x="1545844" y="2172652"/>
                  <a:pt x="1316742" y="2179848"/>
                  <a:pt x="1068714" y="2194560"/>
                </a:cubicBezTo>
                <a:cubicBezTo>
                  <a:pt x="820686" y="2209272"/>
                  <a:pt x="745110" y="2192945"/>
                  <a:pt x="495861" y="2194560"/>
                </a:cubicBezTo>
                <a:cubicBezTo>
                  <a:pt x="185026" y="2164312"/>
                  <a:pt x="19916" y="1980146"/>
                  <a:pt x="0" y="1698699"/>
                </a:cubicBezTo>
                <a:cubicBezTo>
                  <a:pt x="10464" y="1541375"/>
                  <a:pt x="4922" y="1262711"/>
                  <a:pt x="0" y="1109308"/>
                </a:cubicBezTo>
                <a:cubicBezTo>
                  <a:pt x="-4922" y="955905"/>
                  <a:pt x="-19587" y="679210"/>
                  <a:pt x="0" y="495861"/>
                </a:cubicBezTo>
                <a:close/>
              </a:path>
              <a:path w="5303520" h="2194560" stroke="0" extrusionOk="0">
                <a:moveTo>
                  <a:pt x="0" y="495861"/>
                </a:moveTo>
                <a:cubicBezTo>
                  <a:pt x="-30293" y="253799"/>
                  <a:pt x="224729" y="11522"/>
                  <a:pt x="495861" y="0"/>
                </a:cubicBezTo>
                <a:cubicBezTo>
                  <a:pt x="692506" y="11310"/>
                  <a:pt x="893720" y="-13890"/>
                  <a:pt x="1025596" y="0"/>
                </a:cubicBezTo>
                <a:cubicBezTo>
                  <a:pt x="1157473" y="13890"/>
                  <a:pt x="1463120" y="21146"/>
                  <a:pt x="1598449" y="0"/>
                </a:cubicBezTo>
                <a:cubicBezTo>
                  <a:pt x="1733778" y="-21146"/>
                  <a:pt x="1875434" y="10940"/>
                  <a:pt x="2085067" y="0"/>
                </a:cubicBezTo>
                <a:cubicBezTo>
                  <a:pt x="2294700" y="-10940"/>
                  <a:pt x="2498964" y="-32727"/>
                  <a:pt x="2744156" y="0"/>
                </a:cubicBezTo>
                <a:cubicBezTo>
                  <a:pt x="2989348" y="32727"/>
                  <a:pt x="3068175" y="-14822"/>
                  <a:pt x="3230773" y="0"/>
                </a:cubicBezTo>
                <a:cubicBezTo>
                  <a:pt x="3393371" y="14822"/>
                  <a:pt x="3671190" y="-26056"/>
                  <a:pt x="3846744" y="0"/>
                </a:cubicBezTo>
                <a:cubicBezTo>
                  <a:pt x="4022298" y="26056"/>
                  <a:pt x="4574418" y="33089"/>
                  <a:pt x="4807659" y="0"/>
                </a:cubicBezTo>
                <a:cubicBezTo>
                  <a:pt x="5059338" y="30184"/>
                  <a:pt x="5291914" y="254284"/>
                  <a:pt x="5303520" y="495861"/>
                </a:cubicBezTo>
                <a:cubicBezTo>
                  <a:pt x="5277558" y="644422"/>
                  <a:pt x="5289945" y="958980"/>
                  <a:pt x="5303520" y="1097280"/>
                </a:cubicBezTo>
                <a:cubicBezTo>
                  <a:pt x="5317095" y="1235580"/>
                  <a:pt x="5277461" y="1526182"/>
                  <a:pt x="5303520" y="1698699"/>
                </a:cubicBezTo>
                <a:cubicBezTo>
                  <a:pt x="5302316" y="1937546"/>
                  <a:pt x="5055152" y="2182604"/>
                  <a:pt x="4807659" y="2194560"/>
                </a:cubicBezTo>
                <a:cubicBezTo>
                  <a:pt x="4577708" y="2203934"/>
                  <a:pt x="4447770" y="2173373"/>
                  <a:pt x="4148570" y="2194560"/>
                </a:cubicBezTo>
                <a:cubicBezTo>
                  <a:pt x="3849370" y="2215747"/>
                  <a:pt x="3735088" y="2207558"/>
                  <a:pt x="3575717" y="2194560"/>
                </a:cubicBezTo>
                <a:cubicBezTo>
                  <a:pt x="3416346" y="2181562"/>
                  <a:pt x="3140551" y="2198882"/>
                  <a:pt x="3002864" y="2194560"/>
                </a:cubicBezTo>
                <a:cubicBezTo>
                  <a:pt x="2865177" y="2190238"/>
                  <a:pt x="2699082" y="2211529"/>
                  <a:pt x="2473128" y="2194560"/>
                </a:cubicBezTo>
                <a:cubicBezTo>
                  <a:pt x="2247174" y="2177591"/>
                  <a:pt x="2056548" y="2210643"/>
                  <a:pt x="1900275" y="2194560"/>
                </a:cubicBezTo>
                <a:cubicBezTo>
                  <a:pt x="1744002" y="2178477"/>
                  <a:pt x="1382400" y="2188128"/>
                  <a:pt x="1241186" y="2194560"/>
                </a:cubicBezTo>
                <a:cubicBezTo>
                  <a:pt x="1099972" y="2200992"/>
                  <a:pt x="744374" y="2218660"/>
                  <a:pt x="495861" y="2194560"/>
                </a:cubicBezTo>
                <a:cubicBezTo>
                  <a:pt x="244758" y="2234059"/>
                  <a:pt x="38749" y="2022314"/>
                  <a:pt x="0" y="1698699"/>
                </a:cubicBezTo>
                <a:cubicBezTo>
                  <a:pt x="3340" y="1516137"/>
                  <a:pt x="15715" y="1353349"/>
                  <a:pt x="0" y="1073223"/>
                </a:cubicBezTo>
                <a:cubicBezTo>
                  <a:pt x="-15715" y="793097"/>
                  <a:pt x="24646" y="753159"/>
                  <a:pt x="0" y="495861"/>
                </a:cubicBezTo>
                <a:close/>
              </a:path>
            </a:pathLst>
          </a:custGeom>
          <a:solidFill>
            <a:srgbClr val="F8D5FF"/>
          </a:solidFill>
          <a:ln w="38100">
            <a:solidFill>
              <a:srgbClr val="002060"/>
            </a:solidFill>
            <a:extLst>
              <a:ext uri="{C807C97D-BFC1-408E-A445-0C87EB9F89A2}">
                <ask:lineSketchStyleProps xmlns="" xmlns:ask="http://schemas.microsoft.com/office/drawing/2018/sketchyshapes" sd="2475911327">
                  <a:custGeom>
                    <a:avLst/>
                    <a:gdLst>
                      <a:gd name="connsiteX0" fmla="*/ 0 w 7691873"/>
                      <a:gd name="connsiteY0" fmla="*/ 179553 h 794658"/>
                      <a:gd name="connsiteX1" fmla="*/ 719163 w 7691873"/>
                      <a:gd name="connsiteY1" fmla="*/ 0 h 794658"/>
                      <a:gd name="connsiteX2" fmla="*/ 1549991 w 7691873"/>
                      <a:gd name="connsiteY2" fmla="*/ 0 h 794658"/>
                      <a:gd name="connsiteX3" fmla="*/ 2318284 w 7691873"/>
                      <a:gd name="connsiteY3" fmla="*/ 0 h 794658"/>
                      <a:gd name="connsiteX4" fmla="*/ 3024042 w 7691873"/>
                      <a:gd name="connsiteY4" fmla="*/ 0 h 794658"/>
                      <a:gd name="connsiteX5" fmla="*/ 3792335 w 7691873"/>
                      <a:gd name="connsiteY5" fmla="*/ 0 h 794658"/>
                      <a:gd name="connsiteX6" fmla="*/ 4685698 w 7691873"/>
                      <a:gd name="connsiteY6" fmla="*/ 0 h 794658"/>
                      <a:gd name="connsiteX7" fmla="*/ 5391455 w 7691873"/>
                      <a:gd name="connsiteY7" fmla="*/ 0 h 794658"/>
                      <a:gd name="connsiteX8" fmla="*/ 6097212 w 7691873"/>
                      <a:gd name="connsiteY8" fmla="*/ 0 h 794658"/>
                      <a:gd name="connsiteX9" fmla="*/ 6972709 w 7691873"/>
                      <a:gd name="connsiteY9" fmla="*/ 0 h 794658"/>
                      <a:gd name="connsiteX10" fmla="*/ 7691873 w 7691873"/>
                      <a:gd name="connsiteY10" fmla="*/ 179553 h 794658"/>
                      <a:gd name="connsiteX11" fmla="*/ 7691873 w 7691873"/>
                      <a:gd name="connsiteY11" fmla="*/ 384262 h 794658"/>
                      <a:gd name="connsiteX12" fmla="*/ 7691873 w 7691873"/>
                      <a:gd name="connsiteY12" fmla="*/ 615104 h 794658"/>
                      <a:gd name="connsiteX13" fmla="*/ 6972709 w 7691873"/>
                      <a:gd name="connsiteY13" fmla="*/ 794658 h 794658"/>
                      <a:gd name="connsiteX14" fmla="*/ 6266952 w 7691873"/>
                      <a:gd name="connsiteY14" fmla="*/ 794658 h 794658"/>
                      <a:gd name="connsiteX15" fmla="*/ 5248517 w 7691873"/>
                      <a:gd name="connsiteY15" fmla="*/ 794658 h 794658"/>
                      <a:gd name="connsiteX16" fmla="*/ 4801836 w 7691873"/>
                      <a:gd name="connsiteY16" fmla="*/ 794658 h 794658"/>
                      <a:gd name="connsiteX17" fmla="*/ 4355154 w 7691873"/>
                      <a:gd name="connsiteY17" fmla="*/ 794658 h 794658"/>
                      <a:gd name="connsiteX18" fmla="*/ 3336718 w 7691873"/>
                      <a:gd name="connsiteY18" fmla="*/ 794658 h 794658"/>
                      <a:gd name="connsiteX19" fmla="*/ 2568426 w 7691873"/>
                      <a:gd name="connsiteY19" fmla="*/ 794658 h 794658"/>
                      <a:gd name="connsiteX20" fmla="*/ 1549991 w 7691873"/>
                      <a:gd name="connsiteY20" fmla="*/ 794658 h 794658"/>
                      <a:gd name="connsiteX21" fmla="*/ 719163 w 7691873"/>
                      <a:gd name="connsiteY21" fmla="*/ 794658 h 794658"/>
                      <a:gd name="connsiteX22" fmla="*/ 0 w 7691873"/>
                      <a:gd name="connsiteY22" fmla="*/ 615104 h 794658"/>
                      <a:gd name="connsiteX23" fmla="*/ 0 w 7691873"/>
                      <a:gd name="connsiteY23" fmla="*/ 401684 h 794658"/>
                      <a:gd name="connsiteX24" fmla="*/ 0 w 7691873"/>
                      <a:gd name="connsiteY24" fmla="*/ 179553 h 794658"/>
                      <a:gd name="connsiteX0" fmla="*/ 0 w 7691873"/>
                      <a:gd name="connsiteY0" fmla="*/ 179553 h 794658"/>
                      <a:gd name="connsiteX1" fmla="*/ 719163 w 7691873"/>
                      <a:gd name="connsiteY1" fmla="*/ 0 h 794658"/>
                      <a:gd name="connsiteX2" fmla="*/ 1487456 w 7691873"/>
                      <a:gd name="connsiteY2" fmla="*/ 0 h 794658"/>
                      <a:gd name="connsiteX3" fmla="*/ 2318284 w 7691873"/>
                      <a:gd name="connsiteY3" fmla="*/ 0 h 794658"/>
                      <a:gd name="connsiteX4" fmla="*/ 3024042 w 7691873"/>
                      <a:gd name="connsiteY4" fmla="*/ 0 h 794658"/>
                      <a:gd name="connsiteX5" fmla="*/ 3979941 w 7691873"/>
                      <a:gd name="connsiteY5" fmla="*/ 0 h 794658"/>
                      <a:gd name="connsiteX6" fmla="*/ 4685698 w 7691873"/>
                      <a:gd name="connsiteY6" fmla="*/ 0 h 794658"/>
                      <a:gd name="connsiteX7" fmla="*/ 5579061 w 7691873"/>
                      <a:gd name="connsiteY7" fmla="*/ 0 h 794658"/>
                      <a:gd name="connsiteX8" fmla="*/ 6972709 w 7691873"/>
                      <a:gd name="connsiteY8" fmla="*/ 0 h 794658"/>
                      <a:gd name="connsiteX9" fmla="*/ 7691873 w 7691873"/>
                      <a:gd name="connsiteY9" fmla="*/ 179553 h 794658"/>
                      <a:gd name="connsiteX10" fmla="*/ 7691873 w 7691873"/>
                      <a:gd name="connsiteY10" fmla="*/ 397329 h 794658"/>
                      <a:gd name="connsiteX11" fmla="*/ 7691873 w 7691873"/>
                      <a:gd name="connsiteY11" fmla="*/ 615104 h 794658"/>
                      <a:gd name="connsiteX12" fmla="*/ 6972709 w 7691873"/>
                      <a:gd name="connsiteY12" fmla="*/ 794658 h 794658"/>
                      <a:gd name="connsiteX13" fmla="*/ 6016810 w 7691873"/>
                      <a:gd name="connsiteY13" fmla="*/ 794658 h 794658"/>
                      <a:gd name="connsiteX14" fmla="*/ 5185982 w 7691873"/>
                      <a:gd name="connsiteY14" fmla="*/ 794658 h 794658"/>
                      <a:gd name="connsiteX15" fmla="*/ 4355154 w 7691873"/>
                      <a:gd name="connsiteY15" fmla="*/ 794658 h 794658"/>
                      <a:gd name="connsiteX16" fmla="*/ 3586860 w 7691873"/>
                      <a:gd name="connsiteY16" fmla="*/ 794658 h 794658"/>
                      <a:gd name="connsiteX17" fmla="*/ 2756032 w 7691873"/>
                      <a:gd name="connsiteY17" fmla="*/ 794658 h 794658"/>
                      <a:gd name="connsiteX18" fmla="*/ 1800133 w 7691873"/>
                      <a:gd name="connsiteY18" fmla="*/ 794658 h 794658"/>
                      <a:gd name="connsiteX19" fmla="*/ 719163 w 7691873"/>
                      <a:gd name="connsiteY19" fmla="*/ 794658 h 794658"/>
                      <a:gd name="connsiteX20" fmla="*/ 0 w 7691873"/>
                      <a:gd name="connsiteY20" fmla="*/ 615104 h 794658"/>
                      <a:gd name="connsiteX21" fmla="*/ 0 w 7691873"/>
                      <a:gd name="connsiteY21" fmla="*/ 388617 h 794658"/>
                      <a:gd name="connsiteX22" fmla="*/ 0 w 7691873"/>
                      <a:gd name="connsiteY22" fmla="*/ 179553 h 794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7691873" h="794658" fill="none" extrusionOk="0">
                        <a:moveTo>
                          <a:pt x="0" y="179553"/>
                        </a:moveTo>
                        <a:cubicBezTo>
                          <a:pt x="10425" y="108699"/>
                          <a:pt x="396703" y="-55249"/>
                          <a:pt x="719163" y="0"/>
                        </a:cubicBezTo>
                        <a:cubicBezTo>
                          <a:pt x="974906" y="27881"/>
                          <a:pt x="1188489" y="3672"/>
                          <a:pt x="1549991" y="0"/>
                        </a:cubicBezTo>
                        <a:cubicBezTo>
                          <a:pt x="1932862" y="-2281"/>
                          <a:pt x="1968761" y="11269"/>
                          <a:pt x="2318284" y="0"/>
                        </a:cubicBezTo>
                        <a:cubicBezTo>
                          <a:pt x="2688412" y="-7688"/>
                          <a:pt x="2737136" y="756"/>
                          <a:pt x="3024042" y="0"/>
                        </a:cubicBezTo>
                        <a:cubicBezTo>
                          <a:pt x="3273378" y="1989"/>
                          <a:pt x="3571184" y="11461"/>
                          <a:pt x="3792335" y="0"/>
                        </a:cubicBezTo>
                        <a:cubicBezTo>
                          <a:pt x="4024596" y="-39093"/>
                          <a:pt x="4309721" y="-30973"/>
                          <a:pt x="4685698" y="0"/>
                        </a:cubicBezTo>
                        <a:cubicBezTo>
                          <a:pt x="5068994" y="-20356"/>
                          <a:pt x="5215237" y="-36321"/>
                          <a:pt x="5391455" y="0"/>
                        </a:cubicBezTo>
                        <a:cubicBezTo>
                          <a:pt x="5602691" y="-3995"/>
                          <a:pt x="5847732" y="13150"/>
                          <a:pt x="6097212" y="0"/>
                        </a:cubicBezTo>
                        <a:cubicBezTo>
                          <a:pt x="6309375" y="-10778"/>
                          <a:pt x="6632243" y="9349"/>
                          <a:pt x="6972709" y="0"/>
                        </a:cubicBezTo>
                        <a:cubicBezTo>
                          <a:pt x="7438981" y="2024"/>
                          <a:pt x="7657395" y="85056"/>
                          <a:pt x="7691873" y="179553"/>
                        </a:cubicBezTo>
                        <a:cubicBezTo>
                          <a:pt x="7671562" y="277853"/>
                          <a:pt x="7689667" y="289771"/>
                          <a:pt x="7691873" y="384262"/>
                        </a:cubicBezTo>
                        <a:cubicBezTo>
                          <a:pt x="7701066" y="473521"/>
                          <a:pt x="7667324" y="517447"/>
                          <a:pt x="7691873" y="615104"/>
                        </a:cubicBezTo>
                        <a:cubicBezTo>
                          <a:pt x="7697413" y="685464"/>
                          <a:pt x="7405458" y="757003"/>
                          <a:pt x="6972709" y="794658"/>
                        </a:cubicBezTo>
                        <a:cubicBezTo>
                          <a:pt x="6806697" y="807124"/>
                          <a:pt x="6611084" y="776714"/>
                          <a:pt x="6266952" y="794658"/>
                        </a:cubicBezTo>
                        <a:cubicBezTo>
                          <a:pt x="5916442" y="813398"/>
                          <a:pt x="5526635" y="780425"/>
                          <a:pt x="5248517" y="794658"/>
                        </a:cubicBezTo>
                        <a:cubicBezTo>
                          <a:pt x="5110201" y="774592"/>
                          <a:pt x="4933917" y="783680"/>
                          <a:pt x="4801836" y="794658"/>
                        </a:cubicBezTo>
                        <a:cubicBezTo>
                          <a:pt x="4669755" y="805636"/>
                          <a:pt x="4563669" y="785623"/>
                          <a:pt x="4355154" y="794658"/>
                        </a:cubicBezTo>
                        <a:cubicBezTo>
                          <a:pt x="4036325" y="801913"/>
                          <a:pt x="3541572" y="788510"/>
                          <a:pt x="3336718" y="794658"/>
                        </a:cubicBezTo>
                        <a:cubicBezTo>
                          <a:pt x="3136012" y="764577"/>
                          <a:pt x="2888756" y="803545"/>
                          <a:pt x="2568426" y="794658"/>
                        </a:cubicBezTo>
                        <a:cubicBezTo>
                          <a:pt x="2190582" y="723118"/>
                          <a:pt x="1899261" y="757891"/>
                          <a:pt x="1549991" y="794658"/>
                        </a:cubicBezTo>
                        <a:cubicBezTo>
                          <a:pt x="1201654" y="813915"/>
                          <a:pt x="1078665" y="791416"/>
                          <a:pt x="719163" y="794658"/>
                        </a:cubicBezTo>
                        <a:cubicBezTo>
                          <a:pt x="274525" y="807693"/>
                          <a:pt x="34688" y="712129"/>
                          <a:pt x="0" y="615104"/>
                        </a:cubicBezTo>
                        <a:cubicBezTo>
                          <a:pt x="18889" y="560355"/>
                          <a:pt x="6507" y="455903"/>
                          <a:pt x="0" y="401684"/>
                        </a:cubicBezTo>
                        <a:cubicBezTo>
                          <a:pt x="-19180" y="349807"/>
                          <a:pt x="-34492" y="245002"/>
                          <a:pt x="0" y="179553"/>
                        </a:cubicBezTo>
                        <a:close/>
                      </a:path>
                      <a:path w="7691873" h="794658" stroke="0" extrusionOk="0">
                        <a:moveTo>
                          <a:pt x="0" y="179553"/>
                        </a:moveTo>
                        <a:cubicBezTo>
                          <a:pt x="-41427" y="181033"/>
                          <a:pt x="299432" y="-13201"/>
                          <a:pt x="719163" y="0"/>
                        </a:cubicBezTo>
                        <a:cubicBezTo>
                          <a:pt x="998302" y="13593"/>
                          <a:pt x="1256967" y="14201"/>
                          <a:pt x="1487456" y="0"/>
                        </a:cubicBezTo>
                        <a:cubicBezTo>
                          <a:pt x="1696329" y="-6909"/>
                          <a:pt x="2113720" y="18094"/>
                          <a:pt x="2318284" y="0"/>
                        </a:cubicBezTo>
                        <a:cubicBezTo>
                          <a:pt x="2511138" y="-52924"/>
                          <a:pt x="2726980" y="171"/>
                          <a:pt x="3024042" y="0"/>
                        </a:cubicBezTo>
                        <a:cubicBezTo>
                          <a:pt x="3353908" y="-31179"/>
                          <a:pt x="3602328" y="58578"/>
                          <a:pt x="3979941" y="0"/>
                        </a:cubicBezTo>
                        <a:cubicBezTo>
                          <a:pt x="4347370" y="8761"/>
                          <a:pt x="4477412" y="-9864"/>
                          <a:pt x="4685698" y="0"/>
                        </a:cubicBezTo>
                        <a:cubicBezTo>
                          <a:pt x="4969682" y="-24205"/>
                          <a:pt x="5337270" y="-5970"/>
                          <a:pt x="5579061" y="0"/>
                        </a:cubicBezTo>
                        <a:cubicBezTo>
                          <a:pt x="5778995" y="7125"/>
                          <a:pt x="6654458" y="32242"/>
                          <a:pt x="6972709" y="0"/>
                        </a:cubicBezTo>
                        <a:cubicBezTo>
                          <a:pt x="7339880" y="2165"/>
                          <a:pt x="7692089" y="97804"/>
                          <a:pt x="7691873" y="179553"/>
                        </a:cubicBezTo>
                        <a:cubicBezTo>
                          <a:pt x="7658330" y="242876"/>
                          <a:pt x="7671523" y="351133"/>
                          <a:pt x="7691873" y="397329"/>
                        </a:cubicBezTo>
                        <a:cubicBezTo>
                          <a:pt x="7714616" y="431970"/>
                          <a:pt x="7661591" y="542743"/>
                          <a:pt x="7691873" y="615104"/>
                        </a:cubicBezTo>
                        <a:cubicBezTo>
                          <a:pt x="7682016" y="685682"/>
                          <a:pt x="7319752" y="787423"/>
                          <a:pt x="6972709" y="794658"/>
                        </a:cubicBezTo>
                        <a:cubicBezTo>
                          <a:pt x="6639034" y="764868"/>
                          <a:pt x="6455047" y="791795"/>
                          <a:pt x="6016810" y="794658"/>
                        </a:cubicBezTo>
                        <a:cubicBezTo>
                          <a:pt x="5576068" y="814449"/>
                          <a:pt x="5386905" y="790944"/>
                          <a:pt x="5185982" y="794658"/>
                        </a:cubicBezTo>
                        <a:cubicBezTo>
                          <a:pt x="4921242" y="805073"/>
                          <a:pt x="4557517" y="776848"/>
                          <a:pt x="4355154" y="794658"/>
                        </a:cubicBezTo>
                        <a:cubicBezTo>
                          <a:pt x="4122844" y="778068"/>
                          <a:pt x="3881770" y="806360"/>
                          <a:pt x="3586860" y="794658"/>
                        </a:cubicBezTo>
                        <a:cubicBezTo>
                          <a:pt x="3293909" y="827736"/>
                          <a:pt x="2994593" y="794015"/>
                          <a:pt x="2756032" y="794658"/>
                        </a:cubicBezTo>
                        <a:cubicBezTo>
                          <a:pt x="2550465" y="789438"/>
                          <a:pt x="2028194" y="797998"/>
                          <a:pt x="1800133" y="794658"/>
                        </a:cubicBezTo>
                        <a:cubicBezTo>
                          <a:pt x="1582008" y="843645"/>
                          <a:pt x="1070870" y="831026"/>
                          <a:pt x="719163" y="794658"/>
                        </a:cubicBezTo>
                        <a:cubicBezTo>
                          <a:pt x="358421" y="815381"/>
                          <a:pt x="59171" y="731310"/>
                          <a:pt x="0" y="615104"/>
                        </a:cubicBezTo>
                        <a:cubicBezTo>
                          <a:pt x="12861" y="547714"/>
                          <a:pt x="27746" y="484954"/>
                          <a:pt x="0" y="388617"/>
                        </a:cubicBezTo>
                        <a:cubicBezTo>
                          <a:pt x="-17251" y="282974"/>
                          <a:pt x="40958" y="276266"/>
                          <a:pt x="0" y="179553"/>
                        </a:cubicBezTo>
                        <a:close/>
                      </a:path>
                      <a:path w="7691873" h="794658" fill="none" stroke="0" extrusionOk="0">
                        <a:moveTo>
                          <a:pt x="0" y="179553"/>
                        </a:moveTo>
                        <a:cubicBezTo>
                          <a:pt x="35102" y="75095"/>
                          <a:pt x="396218" y="42825"/>
                          <a:pt x="719163" y="0"/>
                        </a:cubicBezTo>
                        <a:cubicBezTo>
                          <a:pt x="1013176" y="93"/>
                          <a:pt x="1144456" y="-1374"/>
                          <a:pt x="1549991" y="0"/>
                        </a:cubicBezTo>
                        <a:cubicBezTo>
                          <a:pt x="1932366" y="-693"/>
                          <a:pt x="1968297" y="2511"/>
                          <a:pt x="2318284" y="0"/>
                        </a:cubicBezTo>
                        <a:cubicBezTo>
                          <a:pt x="2665312" y="-8922"/>
                          <a:pt x="2747415" y="-7140"/>
                          <a:pt x="3024042" y="0"/>
                        </a:cubicBezTo>
                        <a:cubicBezTo>
                          <a:pt x="3302321" y="2413"/>
                          <a:pt x="3508830" y="28967"/>
                          <a:pt x="3792335" y="0"/>
                        </a:cubicBezTo>
                        <a:cubicBezTo>
                          <a:pt x="4083746" y="794"/>
                          <a:pt x="4307658" y="5350"/>
                          <a:pt x="4685698" y="0"/>
                        </a:cubicBezTo>
                        <a:cubicBezTo>
                          <a:pt x="5035460" y="-3125"/>
                          <a:pt x="5222337" y="1464"/>
                          <a:pt x="5391455" y="0"/>
                        </a:cubicBezTo>
                        <a:cubicBezTo>
                          <a:pt x="5608469" y="39110"/>
                          <a:pt x="5866019" y="16334"/>
                          <a:pt x="6097212" y="0"/>
                        </a:cubicBezTo>
                        <a:cubicBezTo>
                          <a:pt x="6266521" y="30659"/>
                          <a:pt x="6593991" y="33766"/>
                          <a:pt x="6972709" y="0"/>
                        </a:cubicBezTo>
                        <a:cubicBezTo>
                          <a:pt x="7449010" y="-8007"/>
                          <a:pt x="7677239" y="102387"/>
                          <a:pt x="7691873" y="179553"/>
                        </a:cubicBezTo>
                        <a:cubicBezTo>
                          <a:pt x="7675351" y="281821"/>
                          <a:pt x="7684871" y="289070"/>
                          <a:pt x="7691873" y="384262"/>
                        </a:cubicBezTo>
                        <a:cubicBezTo>
                          <a:pt x="7707853" y="481522"/>
                          <a:pt x="7676610" y="527274"/>
                          <a:pt x="7691873" y="615104"/>
                        </a:cubicBezTo>
                        <a:cubicBezTo>
                          <a:pt x="7711060" y="687815"/>
                          <a:pt x="7378795" y="783373"/>
                          <a:pt x="6972709" y="794658"/>
                        </a:cubicBezTo>
                        <a:cubicBezTo>
                          <a:pt x="6770304" y="808381"/>
                          <a:pt x="6603385" y="780653"/>
                          <a:pt x="6266952" y="794658"/>
                        </a:cubicBezTo>
                        <a:cubicBezTo>
                          <a:pt x="5993109" y="863045"/>
                          <a:pt x="5564915" y="760312"/>
                          <a:pt x="5248517" y="794658"/>
                        </a:cubicBezTo>
                        <a:cubicBezTo>
                          <a:pt x="5031485" y="805292"/>
                          <a:pt x="4907492" y="792910"/>
                          <a:pt x="4792902" y="794658"/>
                        </a:cubicBezTo>
                        <a:cubicBezTo>
                          <a:pt x="4678313" y="796406"/>
                          <a:pt x="4467329" y="791766"/>
                          <a:pt x="4355154" y="794658"/>
                        </a:cubicBezTo>
                        <a:cubicBezTo>
                          <a:pt x="4044959" y="804331"/>
                          <a:pt x="3537578" y="828762"/>
                          <a:pt x="3336718" y="794658"/>
                        </a:cubicBezTo>
                        <a:cubicBezTo>
                          <a:pt x="3084962" y="785367"/>
                          <a:pt x="2916502" y="807373"/>
                          <a:pt x="2568426" y="794658"/>
                        </a:cubicBezTo>
                        <a:cubicBezTo>
                          <a:pt x="2294765" y="758580"/>
                          <a:pt x="1943640" y="732223"/>
                          <a:pt x="1549991" y="794658"/>
                        </a:cubicBezTo>
                        <a:cubicBezTo>
                          <a:pt x="1194923" y="794865"/>
                          <a:pt x="1075743" y="807454"/>
                          <a:pt x="719163" y="794658"/>
                        </a:cubicBezTo>
                        <a:cubicBezTo>
                          <a:pt x="256602" y="778324"/>
                          <a:pt x="41953" y="696714"/>
                          <a:pt x="0" y="615104"/>
                        </a:cubicBezTo>
                        <a:cubicBezTo>
                          <a:pt x="13496" y="558620"/>
                          <a:pt x="5700" y="457688"/>
                          <a:pt x="0" y="401684"/>
                        </a:cubicBezTo>
                        <a:cubicBezTo>
                          <a:pt x="-6602" y="328766"/>
                          <a:pt x="-25656" y="249554"/>
                          <a:pt x="0" y="179553"/>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2">
                    <a:lumMod val="75000"/>
                  </a:schemeClr>
                </a:solidFill>
                <a:latin typeface="Cambria" panose="02040503050406030204" pitchFamily="18" charset="0"/>
                <a:ea typeface="Cambria" panose="02040503050406030204" pitchFamily="18" charset="0"/>
                <a:cs typeface="Arial" panose="020B0604020202020204" pitchFamily="34" charset="0"/>
              </a:rPr>
              <a:t>b) </a:t>
            </a:r>
            <a:r>
              <a:rPr lang="vi-VN" sz="2400" b="1" dirty="0">
                <a:solidFill>
                  <a:schemeClr val="tx2">
                    <a:lumMod val="75000"/>
                  </a:schemeClr>
                </a:solidFill>
                <a:latin typeface="Cambria" panose="02040503050406030204" pitchFamily="18" charset="0"/>
                <a:ea typeface="Cambria" panose="02040503050406030204" pitchFamily="18" charset="0"/>
                <a:cs typeface="Arial" panose="020B0604020202020204" pitchFamily="34" charset="0"/>
              </a:rPr>
              <a:t>Trong đoạn văn, danh từ “cháu” cũng được </a:t>
            </a:r>
          </a:p>
          <a:p>
            <a:pPr algn="ctr"/>
            <a:r>
              <a:rPr lang="vi-VN" sz="2400" b="1" dirty="0">
                <a:solidFill>
                  <a:schemeClr val="tx2">
                    <a:lumMod val="75000"/>
                  </a:schemeClr>
                </a:solidFill>
                <a:latin typeface="Cambria" panose="02040503050406030204" pitchFamily="18" charset="0"/>
                <a:ea typeface="Cambria" panose="02040503050406030204" pitchFamily="18" charset="0"/>
                <a:cs typeface="Arial" panose="020B0604020202020204" pitchFamily="34" charset="0"/>
              </a:rPr>
              <a:t>dùng để xưng hô</a:t>
            </a:r>
            <a:endParaRPr lang="en-US" sz="2400" b="1" dirty="0">
              <a:solidFill>
                <a:schemeClr val="tx2">
                  <a:lumMod val="75000"/>
                </a:schemeClr>
              </a:solidFill>
              <a:latin typeface="Cambria" panose="02040503050406030204" pitchFamily="18" charset="0"/>
              <a:ea typeface="Cambria" panose="02040503050406030204" pitchFamily="18" charset="0"/>
              <a:cs typeface="Arial" panose="020B0604020202020204" pitchFamily="34" charset="0"/>
            </a:endParaRPr>
          </a:p>
        </p:txBody>
      </p:sp>
      <p:cxnSp>
        <p:nvCxnSpPr>
          <p:cNvPr id="12" name="Straight Connector 11">
            <a:extLst>
              <a:ext uri="{FF2B5EF4-FFF2-40B4-BE49-F238E27FC236}">
                <a16:creationId xmlns:a16="http://schemas.microsoft.com/office/drawing/2014/main" id="{8C39FBFF-0B86-9E1A-0758-61F47E7A2423}"/>
              </a:ext>
            </a:extLst>
          </p:cNvPr>
          <p:cNvCxnSpPr>
            <a:cxnSpLocks/>
          </p:cNvCxnSpPr>
          <p:nvPr/>
        </p:nvCxnSpPr>
        <p:spPr>
          <a:xfrm>
            <a:off x="1099457" y="3265714"/>
            <a:ext cx="620486" cy="0"/>
          </a:xfrm>
          <a:prstGeom prst="line">
            <a:avLst/>
          </a:prstGeom>
          <a:ln w="57150">
            <a:solidFill>
              <a:srgbClr val="FF0000"/>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14370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Effect transition="in" filter="fade">
                                      <p:cBhvr>
                                        <p:cTn id="9" dur="500"/>
                                        <p:tgtEl>
                                          <p:spTgt spid="11"/>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p:cTn id="12" dur="500" fill="hold"/>
                                        <p:tgtEl>
                                          <p:spTgt spid="2"/>
                                        </p:tgtEl>
                                        <p:attrNameLst>
                                          <p:attrName>ppt_w</p:attrName>
                                        </p:attrNameLst>
                                      </p:cBhvr>
                                      <p:tavLst>
                                        <p:tav tm="0">
                                          <p:val>
                                            <p:fltVal val="0"/>
                                          </p:val>
                                        </p:tav>
                                        <p:tav tm="100000">
                                          <p:val>
                                            <p:strVal val="#ppt_w"/>
                                          </p:val>
                                        </p:tav>
                                      </p:tavLst>
                                    </p:anim>
                                    <p:anim calcmode="lin" valueType="num">
                                      <p:cBhvr>
                                        <p:cTn id="13" dur="500" fill="hold"/>
                                        <p:tgtEl>
                                          <p:spTgt spid="2"/>
                                        </p:tgtEl>
                                        <p:attrNameLst>
                                          <p:attrName>ppt_h</p:attrName>
                                        </p:attrNameLst>
                                      </p:cBhvr>
                                      <p:tavLst>
                                        <p:tav tm="0">
                                          <p:val>
                                            <p:fltVal val="0"/>
                                          </p:val>
                                        </p:tav>
                                        <p:tav tm="100000">
                                          <p:val>
                                            <p:strVal val="#ppt_h"/>
                                          </p:val>
                                        </p:tav>
                                      </p:tavLst>
                                    </p:anim>
                                    <p:animEffect transition="in" filter="fade">
                                      <p:cBhvr>
                                        <p:cTn id="14" dur="500"/>
                                        <p:tgtEl>
                                          <p:spTgt spid="2"/>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p:cTn id="17" dur="500" fill="hold"/>
                                        <p:tgtEl>
                                          <p:spTgt spid="5"/>
                                        </p:tgtEl>
                                        <p:attrNameLst>
                                          <p:attrName>ppt_w</p:attrName>
                                        </p:attrNameLst>
                                      </p:cBhvr>
                                      <p:tavLst>
                                        <p:tav tm="0">
                                          <p:val>
                                            <p:fltVal val="0"/>
                                          </p:val>
                                        </p:tav>
                                        <p:tav tm="100000">
                                          <p:val>
                                            <p:strVal val="#ppt_w"/>
                                          </p:val>
                                        </p:tav>
                                      </p:tavLst>
                                    </p:anim>
                                    <p:anim calcmode="lin" valueType="num">
                                      <p:cBhvr>
                                        <p:cTn id="18" dur="500" fill="hold"/>
                                        <p:tgtEl>
                                          <p:spTgt spid="5"/>
                                        </p:tgtEl>
                                        <p:attrNameLst>
                                          <p:attrName>ppt_h</p:attrName>
                                        </p:attrNameLst>
                                      </p:cBhvr>
                                      <p:tavLst>
                                        <p:tav tm="0">
                                          <p:val>
                                            <p:fltVal val="0"/>
                                          </p:val>
                                        </p:tav>
                                        <p:tav tm="100000">
                                          <p:val>
                                            <p:strVal val="#ppt_h"/>
                                          </p:val>
                                        </p:tav>
                                      </p:tavLst>
                                    </p:anim>
                                    <p:animEffect transition="in" filter="fade">
                                      <p:cBhvr>
                                        <p:cTn id="19" dur="5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fade">
                                      <p:cBhvr>
                                        <p:cTn id="24" dur="1000"/>
                                        <p:tgtEl>
                                          <p:spTgt spid="7"/>
                                        </p:tgtEl>
                                      </p:cBhvr>
                                    </p:animEffect>
                                    <p:anim calcmode="lin" valueType="num">
                                      <p:cBhvr>
                                        <p:cTn id="25" dur="1000" fill="hold"/>
                                        <p:tgtEl>
                                          <p:spTgt spid="7"/>
                                        </p:tgtEl>
                                        <p:attrNameLst>
                                          <p:attrName>ppt_x</p:attrName>
                                        </p:attrNameLst>
                                      </p:cBhvr>
                                      <p:tavLst>
                                        <p:tav tm="0">
                                          <p:val>
                                            <p:strVal val="#ppt_x"/>
                                          </p:val>
                                        </p:tav>
                                        <p:tav tm="100000">
                                          <p:val>
                                            <p:strVal val="#ppt_x"/>
                                          </p:val>
                                        </p:tav>
                                      </p:tavLst>
                                    </p:anim>
                                    <p:anim calcmode="lin" valueType="num">
                                      <p:cBhvr>
                                        <p:cTn id="2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wipe(down)">
                                      <p:cBhvr>
                                        <p:cTn id="31" dur="500"/>
                                        <p:tgtEl>
                                          <p:spTgt spid="9"/>
                                        </p:tgtEl>
                                      </p:cBhvr>
                                    </p:animEffect>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10"/>
                                        </p:tgtEl>
                                        <p:attrNameLst>
                                          <p:attrName>style.visibility</p:attrName>
                                        </p:attrNameLst>
                                      </p:cBhvr>
                                      <p:to>
                                        <p:strVal val="visible"/>
                                      </p:to>
                                    </p:set>
                                    <p:animEffect transition="in" filter="fade">
                                      <p:cBhvr>
                                        <p:cTn id="36" dur="1000"/>
                                        <p:tgtEl>
                                          <p:spTgt spid="10"/>
                                        </p:tgtEl>
                                      </p:cBhvr>
                                    </p:animEffect>
                                    <p:anim calcmode="lin" valueType="num">
                                      <p:cBhvr>
                                        <p:cTn id="37" dur="1000" fill="hold"/>
                                        <p:tgtEl>
                                          <p:spTgt spid="10"/>
                                        </p:tgtEl>
                                        <p:attrNameLst>
                                          <p:attrName>ppt_x</p:attrName>
                                        </p:attrNameLst>
                                      </p:cBhvr>
                                      <p:tavLst>
                                        <p:tav tm="0">
                                          <p:val>
                                            <p:strVal val="#ppt_x"/>
                                          </p:val>
                                        </p:tav>
                                        <p:tav tm="100000">
                                          <p:val>
                                            <p:strVal val="#ppt_x"/>
                                          </p:val>
                                        </p:tav>
                                      </p:tavLst>
                                    </p:anim>
                                    <p:anim calcmode="lin" valueType="num">
                                      <p:cBhvr>
                                        <p:cTn id="38"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2" presetClass="entr" presetSubtype="4" fill="hold" nodeType="clickEffect">
                                  <p:stCondLst>
                                    <p:cond delay="0"/>
                                  </p:stCondLst>
                                  <p:childTnLst>
                                    <p:set>
                                      <p:cBhvr>
                                        <p:cTn id="42" dur="1" fill="hold">
                                          <p:stCondLst>
                                            <p:cond delay="0"/>
                                          </p:stCondLst>
                                        </p:cTn>
                                        <p:tgtEl>
                                          <p:spTgt spid="12"/>
                                        </p:tgtEl>
                                        <p:attrNameLst>
                                          <p:attrName>style.visibility</p:attrName>
                                        </p:attrNameLst>
                                      </p:cBhvr>
                                      <p:to>
                                        <p:strVal val="visible"/>
                                      </p:to>
                                    </p:set>
                                    <p:animEffect transition="in" filter="wipe(down)">
                                      <p:cBhvr>
                                        <p:cTn id="43"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2" grpId="0"/>
      <p:bldP spid="5" grpId="0"/>
      <p:bldP spid="7" grpId="0" animBg="1"/>
      <p:bldP spid="1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D9A381B9-09FD-7FC0-67BA-3CBDE6AA9DC2}"/>
              </a:ext>
            </a:extLst>
          </p:cNvPr>
          <p:cNvSpPr/>
          <p:nvPr/>
        </p:nvSpPr>
        <p:spPr>
          <a:xfrm>
            <a:off x="227029" y="992004"/>
            <a:ext cx="11647486" cy="5687771"/>
          </a:xfrm>
          <a:custGeom>
            <a:avLst/>
            <a:gdLst>
              <a:gd name="connsiteX0" fmla="*/ 0 w 11647486"/>
              <a:gd name="connsiteY0" fmla="*/ 708023 h 5650172"/>
              <a:gd name="connsiteX1" fmla="*/ 708023 w 11647486"/>
              <a:gd name="connsiteY1" fmla="*/ 0 h 5650172"/>
              <a:gd name="connsiteX2" fmla="*/ 1287805 w 11647486"/>
              <a:gd name="connsiteY2" fmla="*/ 0 h 5650172"/>
              <a:gd name="connsiteX3" fmla="*/ 1969901 w 11647486"/>
              <a:gd name="connsiteY3" fmla="*/ 0 h 5650172"/>
              <a:gd name="connsiteX4" fmla="*/ 2549682 w 11647486"/>
              <a:gd name="connsiteY4" fmla="*/ 0 h 5650172"/>
              <a:gd name="connsiteX5" fmla="*/ 2924835 w 11647486"/>
              <a:gd name="connsiteY5" fmla="*/ 0 h 5650172"/>
              <a:gd name="connsiteX6" fmla="*/ 3504617 w 11647486"/>
              <a:gd name="connsiteY6" fmla="*/ 0 h 5650172"/>
              <a:gd name="connsiteX7" fmla="*/ 4084398 w 11647486"/>
              <a:gd name="connsiteY7" fmla="*/ 0 h 5650172"/>
              <a:gd name="connsiteX8" fmla="*/ 4459551 w 11647486"/>
              <a:gd name="connsiteY8" fmla="*/ 0 h 5650172"/>
              <a:gd name="connsiteX9" fmla="*/ 4937018 w 11647486"/>
              <a:gd name="connsiteY9" fmla="*/ 0 h 5650172"/>
              <a:gd name="connsiteX10" fmla="*/ 5312171 w 11647486"/>
              <a:gd name="connsiteY10" fmla="*/ 0 h 5650172"/>
              <a:gd name="connsiteX11" fmla="*/ 6198896 w 11647486"/>
              <a:gd name="connsiteY11" fmla="*/ 0 h 5650172"/>
              <a:gd name="connsiteX12" fmla="*/ 6676363 w 11647486"/>
              <a:gd name="connsiteY12" fmla="*/ 0 h 5650172"/>
              <a:gd name="connsiteX13" fmla="*/ 7153830 w 11647486"/>
              <a:gd name="connsiteY13" fmla="*/ 0 h 5650172"/>
              <a:gd name="connsiteX14" fmla="*/ 8040555 w 11647486"/>
              <a:gd name="connsiteY14" fmla="*/ 0 h 5650172"/>
              <a:gd name="connsiteX15" fmla="*/ 8415708 w 11647486"/>
              <a:gd name="connsiteY15" fmla="*/ 0 h 5650172"/>
              <a:gd name="connsiteX16" fmla="*/ 9200118 w 11647486"/>
              <a:gd name="connsiteY16" fmla="*/ 0 h 5650172"/>
              <a:gd name="connsiteX17" fmla="*/ 9882214 w 11647486"/>
              <a:gd name="connsiteY17" fmla="*/ 0 h 5650172"/>
              <a:gd name="connsiteX18" fmla="*/ 10939463 w 11647486"/>
              <a:gd name="connsiteY18" fmla="*/ 0 h 5650172"/>
              <a:gd name="connsiteX19" fmla="*/ 11647486 w 11647486"/>
              <a:gd name="connsiteY19" fmla="*/ 708023 h 5650172"/>
              <a:gd name="connsiteX20" fmla="*/ 11647486 w 11647486"/>
              <a:gd name="connsiteY20" fmla="*/ 1185874 h 5650172"/>
              <a:gd name="connsiteX21" fmla="*/ 11647486 w 11647486"/>
              <a:gd name="connsiteY21" fmla="*/ 1875432 h 5650172"/>
              <a:gd name="connsiteX22" fmla="*/ 11647486 w 11647486"/>
              <a:gd name="connsiteY22" fmla="*/ 2437966 h 5650172"/>
              <a:gd name="connsiteX23" fmla="*/ 11647486 w 11647486"/>
              <a:gd name="connsiteY23" fmla="*/ 3000500 h 5650172"/>
              <a:gd name="connsiteX24" fmla="*/ 11647486 w 11647486"/>
              <a:gd name="connsiteY24" fmla="*/ 3605375 h 5650172"/>
              <a:gd name="connsiteX25" fmla="*/ 11647486 w 11647486"/>
              <a:gd name="connsiteY25" fmla="*/ 4294933 h 5650172"/>
              <a:gd name="connsiteX26" fmla="*/ 11647486 w 11647486"/>
              <a:gd name="connsiteY26" fmla="*/ 4942149 h 5650172"/>
              <a:gd name="connsiteX27" fmla="*/ 10939463 w 11647486"/>
              <a:gd name="connsiteY27" fmla="*/ 5650172 h 5650172"/>
              <a:gd name="connsiteX28" fmla="*/ 10564310 w 11647486"/>
              <a:gd name="connsiteY28" fmla="*/ 5650172 h 5650172"/>
              <a:gd name="connsiteX29" fmla="*/ 9779900 w 11647486"/>
              <a:gd name="connsiteY29" fmla="*/ 5650172 h 5650172"/>
              <a:gd name="connsiteX30" fmla="*/ 9200118 w 11647486"/>
              <a:gd name="connsiteY30" fmla="*/ 5650172 h 5650172"/>
              <a:gd name="connsiteX31" fmla="*/ 8313393 w 11647486"/>
              <a:gd name="connsiteY31" fmla="*/ 5650172 h 5650172"/>
              <a:gd name="connsiteX32" fmla="*/ 7631297 w 11647486"/>
              <a:gd name="connsiteY32" fmla="*/ 5650172 h 5650172"/>
              <a:gd name="connsiteX33" fmla="*/ 7153830 w 11647486"/>
              <a:gd name="connsiteY33" fmla="*/ 5650172 h 5650172"/>
              <a:gd name="connsiteX34" fmla="*/ 6267105 w 11647486"/>
              <a:gd name="connsiteY34" fmla="*/ 5650172 h 5650172"/>
              <a:gd name="connsiteX35" fmla="*/ 5380381 w 11647486"/>
              <a:gd name="connsiteY35" fmla="*/ 5650172 h 5650172"/>
              <a:gd name="connsiteX36" fmla="*/ 4902913 w 11647486"/>
              <a:gd name="connsiteY36" fmla="*/ 5650172 h 5650172"/>
              <a:gd name="connsiteX37" fmla="*/ 4323132 w 11647486"/>
              <a:gd name="connsiteY37" fmla="*/ 5650172 h 5650172"/>
              <a:gd name="connsiteX38" fmla="*/ 3538721 w 11647486"/>
              <a:gd name="connsiteY38" fmla="*/ 5650172 h 5650172"/>
              <a:gd name="connsiteX39" fmla="*/ 2754311 w 11647486"/>
              <a:gd name="connsiteY39" fmla="*/ 5650172 h 5650172"/>
              <a:gd name="connsiteX40" fmla="*/ 1867586 w 11647486"/>
              <a:gd name="connsiteY40" fmla="*/ 5650172 h 5650172"/>
              <a:gd name="connsiteX41" fmla="*/ 1492433 w 11647486"/>
              <a:gd name="connsiteY41" fmla="*/ 5650172 h 5650172"/>
              <a:gd name="connsiteX42" fmla="*/ 708023 w 11647486"/>
              <a:gd name="connsiteY42" fmla="*/ 5650172 h 5650172"/>
              <a:gd name="connsiteX43" fmla="*/ 0 w 11647486"/>
              <a:gd name="connsiteY43" fmla="*/ 4942149 h 5650172"/>
              <a:gd name="connsiteX44" fmla="*/ 0 w 11647486"/>
              <a:gd name="connsiteY44" fmla="*/ 4464298 h 5650172"/>
              <a:gd name="connsiteX45" fmla="*/ 0 w 11647486"/>
              <a:gd name="connsiteY45" fmla="*/ 3944105 h 5650172"/>
              <a:gd name="connsiteX46" fmla="*/ 0 w 11647486"/>
              <a:gd name="connsiteY46" fmla="*/ 3296889 h 5650172"/>
              <a:gd name="connsiteX47" fmla="*/ 0 w 11647486"/>
              <a:gd name="connsiteY47" fmla="*/ 2692013 h 5650172"/>
              <a:gd name="connsiteX48" fmla="*/ 0 w 11647486"/>
              <a:gd name="connsiteY48" fmla="*/ 2214162 h 5650172"/>
              <a:gd name="connsiteX49" fmla="*/ 0 w 11647486"/>
              <a:gd name="connsiteY49" fmla="*/ 1566946 h 5650172"/>
              <a:gd name="connsiteX50" fmla="*/ 0 w 11647486"/>
              <a:gd name="connsiteY50" fmla="*/ 708023 h 5650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1647486" h="5650172" fill="none" extrusionOk="0">
                <a:moveTo>
                  <a:pt x="0" y="708023"/>
                </a:moveTo>
                <a:cubicBezTo>
                  <a:pt x="-40904" y="320470"/>
                  <a:pt x="381890" y="13901"/>
                  <a:pt x="708023" y="0"/>
                </a:cubicBezTo>
                <a:cubicBezTo>
                  <a:pt x="940361" y="27329"/>
                  <a:pt x="1016925" y="19744"/>
                  <a:pt x="1287805" y="0"/>
                </a:cubicBezTo>
                <a:cubicBezTo>
                  <a:pt x="1558685" y="-19744"/>
                  <a:pt x="1688623" y="-5927"/>
                  <a:pt x="1969901" y="0"/>
                </a:cubicBezTo>
                <a:cubicBezTo>
                  <a:pt x="2251179" y="5927"/>
                  <a:pt x="2327717" y="-1276"/>
                  <a:pt x="2549682" y="0"/>
                </a:cubicBezTo>
                <a:cubicBezTo>
                  <a:pt x="2771647" y="1276"/>
                  <a:pt x="2783910" y="-4539"/>
                  <a:pt x="2924835" y="0"/>
                </a:cubicBezTo>
                <a:cubicBezTo>
                  <a:pt x="3065760" y="4539"/>
                  <a:pt x="3376250" y="-13561"/>
                  <a:pt x="3504617" y="0"/>
                </a:cubicBezTo>
                <a:cubicBezTo>
                  <a:pt x="3632984" y="13561"/>
                  <a:pt x="3916644" y="-26444"/>
                  <a:pt x="4084398" y="0"/>
                </a:cubicBezTo>
                <a:cubicBezTo>
                  <a:pt x="4252152" y="26444"/>
                  <a:pt x="4288996" y="6513"/>
                  <a:pt x="4459551" y="0"/>
                </a:cubicBezTo>
                <a:cubicBezTo>
                  <a:pt x="4630106" y="-6513"/>
                  <a:pt x="4735703" y="-20284"/>
                  <a:pt x="4937018" y="0"/>
                </a:cubicBezTo>
                <a:cubicBezTo>
                  <a:pt x="5138333" y="20284"/>
                  <a:pt x="5125181" y="8282"/>
                  <a:pt x="5312171" y="0"/>
                </a:cubicBezTo>
                <a:cubicBezTo>
                  <a:pt x="5499161" y="-8282"/>
                  <a:pt x="5879024" y="-5045"/>
                  <a:pt x="6198896" y="0"/>
                </a:cubicBezTo>
                <a:cubicBezTo>
                  <a:pt x="6518769" y="5045"/>
                  <a:pt x="6511219" y="23394"/>
                  <a:pt x="6676363" y="0"/>
                </a:cubicBezTo>
                <a:cubicBezTo>
                  <a:pt x="6841507" y="-23394"/>
                  <a:pt x="6977890" y="21564"/>
                  <a:pt x="7153830" y="0"/>
                </a:cubicBezTo>
                <a:cubicBezTo>
                  <a:pt x="7329770" y="-21564"/>
                  <a:pt x="7834089" y="-38947"/>
                  <a:pt x="8040555" y="0"/>
                </a:cubicBezTo>
                <a:cubicBezTo>
                  <a:pt x="8247021" y="38947"/>
                  <a:pt x="8294083" y="-3530"/>
                  <a:pt x="8415708" y="0"/>
                </a:cubicBezTo>
                <a:cubicBezTo>
                  <a:pt x="8537333" y="3530"/>
                  <a:pt x="9023196" y="30341"/>
                  <a:pt x="9200118" y="0"/>
                </a:cubicBezTo>
                <a:cubicBezTo>
                  <a:pt x="9377040" y="-30341"/>
                  <a:pt x="9724118" y="19898"/>
                  <a:pt x="9882214" y="0"/>
                </a:cubicBezTo>
                <a:cubicBezTo>
                  <a:pt x="10040310" y="-19898"/>
                  <a:pt x="10649757" y="-45833"/>
                  <a:pt x="10939463" y="0"/>
                </a:cubicBezTo>
                <a:cubicBezTo>
                  <a:pt x="11327653" y="90823"/>
                  <a:pt x="11616934" y="324399"/>
                  <a:pt x="11647486" y="708023"/>
                </a:cubicBezTo>
                <a:cubicBezTo>
                  <a:pt x="11627157" y="869731"/>
                  <a:pt x="11653224" y="970247"/>
                  <a:pt x="11647486" y="1185874"/>
                </a:cubicBezTo>
                <a:cubicBezTo>
                  <a:pt x="11641748" y="1401501"/>
                  <a:pt x="11639217" y="1681251"/>
                  <a:pt x="11647486" y="1875432"/>
                </a:cubicBezTo>
                <a:cubicBezTo>
                  <a:pt x="11655755" y="2069613"/>
                  <a:pt x="11667695" y="2286721"/>
                  <a:pt x="11647486" y="2437966"/>
                </a:cubicBezTo>
                <a:cubicBezTo>
                  <a:pt x="11627277" y="2589211"/>
                  <a:pt x="11651851" y="2798737"/>
                  <a:pt x="11647486" y="3000500"/>
                </a:cubicBezTo>
                <a:cubicBezTo>
                  <a:pt x="11643121" y="3202263"/>
                  <a:pt x="11628578" y="3372731"/>
                  <a:pt x="11647486" y="3605375"/>
                </a:cubicBezTo>
                <a:cubicBezTo>
                  <a:pt x="11666394" y="3838019"/>
                  <a:pt x="11656012" y="4143252"/>
                  <a:pt x="11647486" y="4294933"/>
                </a:cubicBezTo>
                <a:cubicBezTo>
                  <a:pt x="11638960" y="4446614"/>
                  <a:pt x="11641246" y="4705682"/>
                  <a:pt x="11647486" y="4942149"/>
                </a:cubicBezTo>
                <a:cubicBezTo>
                  <a:pt x="11702701" y="5297477"/>
                  <a:pt x="11331235" y="5659937"/>
                  <a:pt x="10939463" y="5650172"/>
                </a:cubicBezTo>
                <a:cubicBezTo>
                  <a:pt x="10854761" y="5657992"/>
                  <a:pt x="10664933" y="5659884"/>
                  <a:pt x="10564310" y="5650172"/>
                </a:cubicBezTo>
                <a:cubicBezTo>
                  <a:pt x="10463687" y="5640460"/>
                  <a:pt x="9952030" y="5654867"/>
                  <a:pt x="9779900" y="5650172"/>
                </a:cubicBezTo>
                <a:cubicBezTo>
                  <a:pt x="9607770" y="5645478"/>
                  <a:pt x="9458886" y="5663746"/>
                  <a:pt x="9200118" y="5650172"/>
                </a:cubicBezTo>
                <a:cubicBezTo>
                  <a:pt x="8941350" y="5636598"/>
                  <a:pt x="8620931" y="5639894"/>
                  <a:pt x="8313393" y="5650172"/>
                </a:cubicBezTo>
                <a:cubicBezTo>
                  <a:pt x="8005856" y="5660450"/>
                  <a:pt x="7852152" y="5625045"/>
                  <a:pt x="7631297" y="5650172"/>
                </a:cubicBezTo>
                <a:cubicBezTo>
                  <a:pt x="7410442" y="5675299"/>
                  <a:pt x="7309418" y="5628137"/>
                  <a:pt x="7153830" y="5650172"/>
                </a:cubicBezTo>
                <a:cubicBezTo>
                  <a:pt x="6998242" y="5672207"/>
                  <a:pt x="6570261" y="5618981"/>
                  <a:pt x="6267105" y="5650172"/>
                </a:cubicBezTo>
                <a:cubicBezTo>
                  <a:pt x="5963950" y="5681363"/>
                  <a:pt x="5794382" y="5684478"/>
                  <a:pt x="5380381" y="5650172"/>
                </a:cubicBezTo>
                <a:cubicBezTo>
                  <a:pt x="4966380" y="5615866"/>
                  <a:pt x="5103677" y="5656171"/>
                  <a:pt x="4902913" y="5650172"/>
                </a:cubicBezTo>
                <a:cubicBezTo>
                  <a:pt x="4702149" y="5644173"/>
                  <a:pt x="4585499" y="5639791"/>
                  <a:pt x="4323132" y="5650172"/>
                </a:cubicBezTo>
                <a:cubicBezTo>
                  <a:pt x="4060765" y="5660553"/>
                  <a:pt x="3747547" y="5671607"/>
                  <a:pt x="3538721" y="5650172"/>
                </a:cubicBezTo>
                <a:cubicBezTo>
                  <a:pt x="3329895" y="5628737"/>
                  <a:pt x="3075520" y="5649768"/>
                  <a:pt x="2754311" y="5650172"/>
                </a:cubicBezTo>
                <a:cubicBezTo>
                  <a:pt x="2433102" y="5650577"/>
                  <a:pt x="2296076" y="5621387"/>
                  <a:pt x="1867586" y="5650172"/>
                </a:cubicBezTo>
                <a:cubicBezTo>
                  <a:pt x="1439097" y="5678957"/>
                  <a:pt x="1596753" y="5654269"/>
                  <a:pt x="1492433" y="5650172"/>
                </a:cubicBezTo>
                <a:cubicBezTo>
                  <a:pt x="1388113" y="5646075"/>
                  <a:pt x="1034006" y="5636410"/>
                  <a:pt x="708023" y="5650172"/>
                </a:cubicBezTo>
                <a:cubicBezTo>
                  <a:pt x="321387" y="5735107"/>
                  <a:pt x="-18366" y="5357799"/>
                  <a:pt x="0" y="4942149"/>
                </a:cubicBezTo>
                <a:cubicBezTo>
                  <a:pt x="-22222" y="4772421"/>
                  <a:pt x="-23415" y="4654982"/>
                  <a:pt x="0" y="4464298"/>
                </a:cubicBezTo>
                <a:cubicBezTo>
                  <a:pt x="23415" y="4273614"/>
                  <a:pt x="-19191" y="4111708"/>
                  <a:pt x="0" y="3944105"/>
                </a:cubicBezTo>
                <a:cubicBezTo>
                  <a:pt x="19191" y="3776502"/>
                  <a:pt x="-31544" y="3504604"/>
                  <a:pt x="0" y="3296889"/>
                </a:cubicBezTo>
                <a:cubicBezTo>
                  <a:pt x="31544" y="3089174"/>
                  <a:pt x="-9795" y="2841913"/>
                  <a:pt x="0" y="2692013"/>
                </a:cubicBezTo>
                <a:cubicBezTo>
                  <a:pt x="9795" y="2542113"/>
                  <a:pt x="-8231" y="2403331"/>
                  <a:pt x="0" y="2214162"/>
                </a:cubicBezTo>
                <a:cubicBezTo>
                  <a:pt x="8231" y="2024993"/>
                  <a:pt x="32138" y="1808853"/>
                  <a:pt x="0" y="1566946"/>
                </a:cubicBezTo>
                <a:cubicBezTo>
                  <a:pt x="-32138" y="1325039"/>
                  <a:pt x="-39931" y="1137289"/>
                  <a:pt x="0" y="708023"/>
                </a:cubicBezTo>
                <a:close/>
              </a:path>
              <a:path w="11647486" h="5650172" stroke="0" extrusionOk="0">
                <a:moveTo>
                  <a:pt x="0" y="708023"/>
                </a:moveTo>
                <a:cubicBezTo>
                  <a:pt x="2164" y="383180"/>
                  <a:pt x="353831" y="65826"/>
                  <a:pt x="708023" y="0"/>
                </a:cubicBezTo>
                <a:cubicBezTo>
                  <a:pt x="902052" y="-10403"/>
                  <a:pt x="1235483" y="623"/>
                  <a:pt x="1492433" y="0"/>
                </a:cubicBezTo>
                <a:cubicBezTo>
                  <a:pt x="1749383" y="-623"/>
                  <a:pt x="1799970" y="-14201"/>
                  <a:pt x="1969901" y="0"/>
                </a:cubicBezTo>
                <a:cubicBezTo>
                  <a:pt x="2139832" y="14201"/>
                  <a:pt x="2248272" y="18590"/>
                  <a:pt x="2447368" y="0"/>
                </a:cubicBezTo>
                <a:cubicBezTo>
                  <a:pt x="2646464" y="-18590"/>
                  <a:pt x="3038120" y="-2629"/>
                  <a:pt x="3231778" y="0"/>
                </a:cubicBezTo>
                <a:cubicBezTo>
                  <a:pt x="3425436" y="2629"/>
                  <a:pt x="3628495" y="23356"/>
                  <a:pt x="3811560" y="0"/>
                </a:cubicBezTo>
                <a:cubicBezTo>
                  <a:pt x="3994625" y="-23356"/>
                  <a:pt x="4395519" y="12189"/>
                  <a:pt x="4698285" y="0"/>
                </a:cubicBezTo>
                <a:cubicBezTo>
                  <a:pt x="5001051" y="-12189"/>
                  <a:pt x="5405450" y="-38234"/>
                  <a:pt x="5585009" y="0"/>
                </a:cubicBezTo>
                <a:cubicBezTo>
                  <a:pt x="5764568" y="38234"/>
                  <a:pt x="6075734" y="25850"/>
                  <a:pt x="6369420" y="0"/>
                </a:cubicBezTo>
                <a:cubicBezTo>
                  <a:pt x="6663106" y="-25850"/>
                  <a:pt x="6650059" y="-1485"/>
                  <a:pt x="6846887" y="0"/>
                </a:cubicBezTo>
                <a:cubicBezTo>
                  <a:pt x="7043715" y="1485"/>
                  <a:pt x="7134467" y="12189"/>
                  <a:pt x="7222040" y="0"/>
                </a:cubicBezTo>
                <a:cubicBezTo>
                  <a:pt x="7309613" y="-12189"/>
                  <a:pt x="7791018" y="3889"/>
                  <a:pt x="8108765" y="0"/>
                </a:cubicBezTo>
                <a:cubicBezTo>
                  <a:pt x="8426512" y="-3889"/>
                  <a:pt x="8645074" y="-167"/>
                  <a:pt x="8790861" y="0"/>
                </a:cubicBezTo>
                <a:cubicBezTo>
                  <a:pt x="8936648" y="167"/>
                  <a:pt x="9282553" y="-30598"/>
                  <a:pt x="9472957" y="0"/>
                </a:cubicBezTo>
                <a:cubicBezTo>
                  <a:pt x="9663361" y="30598"/>
                  <a:pt x="9721447" y="-8600"/>
                  <a:pt x="9950424" y="0"/>
                </a:cubicBezTo>
                <a:cubicBezTo>
                  <a:pt x="10179401" y="8600"/>
                  <a:pt x="10545084" y="14536"/>
                  <a:pt x="10939463" y="0"/>
                </a:cubicBezTo>
                <a:cubicBezTo>
                  <a:pt x="11413860" y="18918"/>
                  <a:pt x="11630477" y="311363"/>
                  <a:pt x="11647486" y="708023"/>
                </a:cubicBezTo>
                <a:cubicBezTo>
                  <a:pt x="11666753" y="939704"/>
                  <a:pt x="11632906" y="1102096"/>
                  <a:pt x="11647486" y="1228216"/>
                </a:cubicBezTo>
                <a:cubicBezTo>
                  <a:pt x="11662066" y="1354336"/>
                  <a:pt x="11639894" y="1645105"/>
                  <a:pt x="11647486" y="1917773"/>
                </a:cubicBezTo>
                <a:cubicBezTo>
                  <a:pt x="11655078" y="2190441"/>
                  <a:pt x="11677119" y="2422472"/>
                  <a:pt x="11647486" y="2564990"/>
                </a:cubicBezTo>
                <a:cubicBezTo>
                  <a:pt x="11617853" y="2707508"/>
                  <a:pt x="11671071" y="2853703"/>
                  <a:pt x="11647486" y="3127524"/>
                </a:cubicBezTo>
                <a:cubicBezTo>
                  <a:pt x="11623901" y="3401345"/>
                  <a:pt x="11639136" y="3498139"/>
                  <a:pt x="11647486" y="3647716"/>
                </a:cubicBezTo>
                <a:cubicBezTo>
                  <a:pt x="11655836" y="3797293"/>
                  <a:pt x="11662866" y="3957684"/>
                  <a:pt x="11647486" y="4167909"/>
                </a:cubicBezTo>
                <a:cubicBezTo>
                  <a:pt x="11632106" y="4378134"/>
                  <a:pt x="11634792" y="4726948"/>
                  <a:pt x="11647486" y="4942149"/>
                </a:cubicBezTo>
                <a:cubicBezTo>
                  <a:pt x="11659030" y="5349530"/>
                  <a:pt x="11305495" y="5673053"/>
                  <a:pt x="10939463" y="5650172"/>
                </a:cubicBezTo>
                <a:cubicBezTo>
                  <a:pt x="10662960" y="5674514"/>
                  <a:pt x="10497579" y="5647213"/>
                  <a:pt x="10359681" y="5650172"/>
                </a:cubicBezTo>
                <a:cubicBezTo>
                  <a:pt x="10221783" y="5653131"/>
                  <a:pt x="10007120" y="5647164"/>
                  <a:pt x="9779900" y="5650172"/>
                </a:cubicBezTo>
                <a:cubicBezTo>
                  <a:pt x="9552680" y="5653180"/>
                  <a:pt x="9546192" y="5650185"/>
                  <a:pt x="9404747" y="5650172"/>
                </a:cubicBezTo>
                <a:cubicBezTo>
                  <a:pt x="9263302" y="5650159"/>
                  <a:pt x="9082211" y="5649267"/>
                  <a:pt x="8927280" y="5650172"/>
                </a:cubicBezTo>
                <a:cubicBezTo>
                  <a:pt x="8772349" y="5651077"/>
                  <a:pt x="8667012" y="5654496"/>
                  <a:pt x="8449813" y="5650172"/>
                </a:cubicBezTo>
                <a:cubicBezTo>
                  <a:pt x="8232614" y="5645848"/>
                  <a:pt x="7931880" y="5628148"/>
                  <a:pt x="7665402" y="5650172"/>
                </a:cubicBezTo>
                <a:cubicBezTo>
                  <a:pt x="7398924" y="5672196"/>
                  <a:pt x="7411638" y="5645844"/>
                  <a:pt x="7290249" y="5650172"/>
                </a:cubicBezTo>
                <a:cubicBezTo>
                  <a:pt x="7168860" y="5654500"/>
                  <a:pt x="6943552" y="5641542"/>
                  <a:pt x="6812782" y="5650172"/>
                </a:cubicBezTo>
                <a:cubicBezTo>
                  <a:pt x="6682012" y="5658802"/>
                  <a:pt x="6205873" y="5680145"/>
                  <a:pt x="5926057" y="5650172"/>
                </a:cubicBezTo>
                <a:cubicBezTo>
                  <a:pt x="5646242" y="5620199"/>
                  <a:pt x="5639949" y="5649213"/>
                  <a:pt x="5550905" y="5650172"/>
                </a:cubicBezTo>
                <a:cubicBezTo>
                  <a:pt x="5461861" y="5651131"/>
                  <a:pt x="5254249" y="5649216"/>
                  <a:pt x="5175752" y="5650172"/>
                </a:cubicBezTo>
                <a:cubicBezTo>
                  <a:pt x="5097255" y="5651128"/>
                  <a:pt x="4888195" y="5642994"/>
                  <a:pt x="4800599" y="5650172"/>
                </a:cubicBezTo>
                <a:cubicBezTo>
                  <a:pt x="4713003" y="5657350"/>
                  <a:pt x="4308171" y="5650355"/>
                  <a:pt x="4118503" y="5650172"/>
                </a:cubicBezTo>
                <a:cubicBezTo>
                  <a:pt x="3928835" y="5649989"/>
                  <a:pt x="3656107" y="5662501"/>
                  <a:pt x="3436407" y="5650172"/>
                </a:cubicBezTo>
                <a:cubicBezTo>
                  <a:pt x="3216707" y="5637843"/>
                  <a:pt x="2908158" y="5646949"/>
                  <a:pt x="2754311" y="5650172"/>
                </a:cubicBezTo>
                <a:cubicBezTo>
                  <a:pt x="2600464" y="5653395"/>
                  <a:pt x="2248616" y="5690490"/>
                  <a:pt x="1867586" y="5650172"/>
                </a:cubicBezTo>
                <a:cubicBezTo>
                  <a:pt x="1486557" y="5609854"/>
                  <a:pt x="1010685" y="5644319"/>
                  <a:pt x="708023" y="5650172"/>
                </a:cubicBezTo>
                <a:cubicBezTo>
                  <a:pt x="374358" y="5652699"/>
                  <a:pt x="-7086" y="5345404"/>
                  <a:pt x="0" y="4942149"/>
                </a:cubicBezTo>
                <a:cubicBezTo>
                  <a:pt x="18519" y="4833492"/>
                  <a:pt x="13995" y="4544168"/>
                  <a:pt x="0" y="4421956"/>
                </a:cubicBezTo>
                <a:cubicBezTo>
                  <a:pt x="-13995" y="4299744"/>
                  <a:pt x="19887" y="4087818"/>
                  <a:pt x="0" y="3859422"/>
                </a:cubicBezTo>
                <a:cubicBezTo>
                  <a:pt x="-19887" y="3631026"/>
                  <a:pt x="-2319" y="3465360"/>
                  <a:pt x="0" y="3296889"/>
                </a:cubicBezTo>
                <a:cubicBezTo>
                  <a:pt x="2319" y="3128418"/>
                  <a:pt x="-10651" y="2963098"/>
                  <a:pt x="0" y="2819037"/>
                </a:cubicBezTo>
                <a:cubicBezTo>
                  <a:pt x="10651" y="2674976"/>
                  <a:pt x="-1226" y="2444922"/>
                  <a:pt x="0" y="2256503"/>
                </a:cubicBezTo>
                <a:cubicBezTo>
                  <a:pt x="1226" y="2068084"/>
                  <a:pt x="-24381" y="1936218"/>
                  <a:pt x="0" y="1736311"/>
                </a:cubicBezTo>
                <a:cubicBezTo>
                  <a:pt x="24381" y="1536404"/>
                  <a:pt x="18178" y="1479787"/>
                  <a:pt x="0" y="1258459"/>
                </a:cubicBezTo>
                <a:cubicBezTo>
                  <a:pt x="-18178" y="1037131"/>
                  <a:pt x="10483" y="955546"/>
                  <a:pt x="0" y="708023"/>
                </a:cubicBezTo>
                <a:close/>
              </a:path>
            </a:pathLst>
          </a:custGeom>
          <a:solidFill>
            <a:schemeClr val="bg1">
              <a:alpha val="85000"/>
            </a:schemeClr>
          </a:solidFill>
          <a:ln w="38100">
            <a:solidFill>
              <a:srgbClr val="002060"/>
            </a:solidFill>
            <a:extLst>
              <a:ext uri="{C807C97D-BFC1-408E-A445-0C87EB9F89A2}">
                <ask:lineSketchStyleProps xmlns="" xmlns:ask="http://schemas.microsoft.com/office/drawing/2018/sketchyshapes" sd="2129858240">
                  <a:custGeom>
                    <a:avLst/>
                    <a:gdLst>
                      <a:gd name="connsiteX0" fmla="*/ 0 w 11647486"/>
                      <a:gd name="connsiteY0" fmla="*/ 712734 h 5687771"/>
                      <a:gd name="connsiteX1" fmla="*/ 708023 w 11647486"/>
                      <a:gd name="connsiteY1" fmla="*/ 0 h 5687771"/>
                      <a:gd name="connsiteX2" fmla="*/ 1287805 w 11647486"/>
                      <a:gd name="connsiteY2" fmla="*/ 0 h 5687771"/>
                      <a:gd name="connsiteX3" fmla="*/ 1969901 w 11647486"/>
                      <a:gd name="connsiteY3" fmla="*/ 0 h 5687771"/>
                      <a:gd name="connsiteX4" fmla="*/ 2549682 w 11647486"/>
                      <a:gd name="connsiteY4" fmla="*/ 0 h 5687771"/>
                      <a:gd name="connsiteX5" fmla="*/ 2924835 w 11647486"/>
                      <a:gd name="connsiteY5" fmla="*/ 0 h 5687771"/>
                      <a:gd name="connsiteX6" fmla="*/ 3504617 w 11647486"/>
                      <a:gd name="connsiteY6" fmla="*/ 0 h 5687771"/>
                      <a:gd name="connsiteX7" fmla="*/ 4084398 w 11647486"/>
                      <a:gd name="connsiteY7" fmla="*/ 0 h 5687771"/>
                      <a:gd name="connsiteX8" fmla="*/ 4459551 w 11647486"/>
                      <a:gd name="connsiteY8" fmla="*/ 0 h 5687771"/>
                      <a:gd name="connsiteX9" fmla="*/ 4937018 w 11647486"/>
                      <a:gd name="connsiteY9" fmla="*/ 0 h 5687771"/>
                      <a:gd name="connsiteX10" fmla="*/ 5312171 w 11647486"/>
                      <a:gd name="connsiteY10" fmla="*/ 0 h 5687771"/>
                      <a:gd name="connsiteX11" fmla="*/ 6198896 w 11647486"/>
                      <a:gd name="connsiteY11" fmla="*/ 0 h 5687771"/>
                      <a:gd name="connsiteX12" fmla="*/ 6676363 w 11647486"/>
                      <a:gd name="connsiteY12" fmla="*/ 0 h 5687771"/>
                      <a:gd name="connsiteX13" fmla="*/ 7153830 w 11647486"/>
                      <a:gd name="connsiteY13" fmla="*/ 0 h 5687771"/>
                      <a:gd name="connsiteX14" fmla="*/ 8040555 w 11647486"/>
                      <a:gd name="connsiteY14" fmla="*/ 0 h 5687771"/>
                      <a:gd name="connsiteX15" fmla="*/ 8415708 w 11647486"/>
                      <a:gd name="connsiteY15" fmla="*/ 0 h 5687771"/>
                      <a:gd name="connsiteX16" fmla="*/ 9200118 w 11647486"/>
                      <a:gd name="connsiteY16" fmla="*/ 0 h 5687771"/>
                      <a:gd name="connsiteX17" fmla="*/ 9882214 w 11647486"/>
                      <a:gd name="connsiteY17" fmla="*/ 0 h 5687771"/>
                      <a:gd name="connsiteX18" fmla="*/ 10939463 w 11647486"/>
                      <a:gd name="connsiteY18" fmla="*/ 0 h 5687771"/>
                      <a:gd name="connsiteX19" fmla="*/ 11647486 w 11647486"/>
                      <a:gd name="connsiteY19" fmla="*/ 712734 h 5687771"/>
                      <a:gd name="connsiteX20" fmla="*/ 11647486 w 11647486"/>
                      <a:gd name="connsiteY20" fmla="*/ 1193765 h 5687771"/>
                      <a:gd name="connsiteX21" fmla="*/ 11647486 w 11647486"/>
                      <a:gd name="connsiteY21" fmla="*/ 1887912 h 5687771"/>
                      <a:gd name="connsiteX22" fmla="*/ 11647486 w 11647486"/>
                      <a:gd name="connsiteY22" fmla="*/ 2454189 h 5687771"/>
                      <a:gd name="connsiteX23" fmla="*/ 11647486 w 11647486"/>
                      <a:gd name="connsiteY23" fmla="*/ 3020466 h 5687771"/>
                      <a:gd name="connsiteX24" fmla="*/ 11647486 w 11647486"/>
                      <a:gd name="connsiteY24" fmla="*/ 3629366 h 5687771"/>
                      <a:gd name="connsiteX25" fmla="*/ 11647486 w 11647486"/>
                      <a:gd name="connsiteY25" fmla="*/ 4323513 h 5687771"/>
                      <a:gd name="connsiteX26" fmla="*/ 11647486 w 11647486"/>
                      <a:gd name="connsiteY26" fmla="*/ 4975036 h 5687771"/>
                      <a:gd name="connsiteX27" fmla="*/ 10939463 w 11647486"/>
                      <a:gd name="connsiteY27" fmla="*/ 5687771 h 5687771"/>
                      <a:gd name="connsiteX28" fmla="*/ 10564310 w 11647486"/>
                      <a:gd name="connsiteY28" fmla="*/ 5687771 h 5687771"/>
                      <a:gd name="connsiteX29" fmla="*/ 9779900 w 11647486"/>
                      <a:gd name="connsiteY29" fmla="*/ 5687771 h 5687771"/>
                      <a:gd name="connsiteX30" fmla="*/ 9200118 w 11647486"/>
                      <a:gd name="connsiteY30" fmla="*/ 5687771 h 5687771"/>
                      <a:gd name="connsiteX31" fmla="*/ 8313393 w 11647486"/>
                      <a:gd name="connsiteY31" fmla="*/ 5687771 h 5687771"/>
                      <a:gd name="connsiteX32" fmla="*/ 7631297 w 11647486"/>
                      <a:gd name="connsiteY32" fmla="*/ 5687771 h 5687771"/>
                      <a:gd name="connsiteX33" fmla="*/ 7153830 w 11647486"/>
                      <a:gd name="connsiteY33" fmla="*/ 5687771 h 5687771"/>
                      <a:gd name="connsiteX34" fmla="*/ 6267105 w 11647486"/>
                      <a:gd name="connsiteY34" fmla="*/ 5687771 h 5687771"/>
                      <a:gd name="connsiteX35" fmla="*/ 5380381 w 11647486"/>
                      <a:gd name="connsiteY35" fmla="*/ 5687771 h 5687771"/>
                      <a:gd name="connsiteX36" fmla="*/ 4902913 w 11647486"/>
                      <a:gd name="connsiteY36" fmla="*/ 5687771 h 5687771"/>
                      <a:gd name="connsiteX37" fmla="*/ 4323132 w 11647486"/>
                      <a:gd name="connsiteY37" fmla="*/ 5687771 h 5687771"/>
                      <a:gd name="connsiteX38" fmla="*/ 3538721 w 11647486"/>
                      <a:gd name="connsiteY38" fmla="*/ 5687771 h 5687771"/>
                      <a:gd name="connsiteX39" fmla="*/ 2754311 w 11647486"/>
                      <a:gd name="connsiteY39" fmla="*/ 5687771 h 5687771"/>
                      <a:gd name="connsiteX40" fmla="*/ 1867586 w 11647486"/>
                      <a:gd name="connsiteY40" fmla="*/ 5687771 h 5687771"/>
                      <a:gd name="connsiteX41" fmla="*/ 1492433 w 11647486"/>
                      <a:gd name="connsiteY41" fmla="*/ 5687771 h 5687771"/>
                      <a:gd name="connsiteX42" fmla="*/ 708023 w 11647486"/>
                      <a:gd name="connsiteY42" fmla="*/ 5687771 h 5687771"/>
                      <a:gd name="connsiteX43" fmla="*/ 0 w 11647486"/>
                      <a:gd name="connsiteY43" fmla="*/ 4975036 h 5687771"/>
                      <a:gd name="connsiteX44" fmla="*/ 0 w 11647486"/>
                      <a:gd name="connsiteY44" fmla="*/ 4494005 h 5687771"/>
                      <a:gd name="connsiteX45" fmla="*/ 0 w 11647486"/>
                      <a:gd name="connsiteY45" fmla="*/ 3970350 h 5687771"/>
                      <a:gd name="connsiteX46" fmla="*/ 0 w 11647486"/>
                      <a:gd name="connsiteY46" fmla="*/ 3318828 h 5687771"/>
                      <a:gd name="connsiteX47" fmla="*/ 0 w 11647486"/>
                      <a:gd name="connsiteY47" fmla="*/ 2709926 h 5687771"/>
                      <a:gd name="connsiteX48" fmla="*/ 0 w 11647486"/>
                      <a:gd name="connsiteY48" fmla="*/ 2228896 h 5687771"/>
                      <a:gd name="connsiteX49" fmla="*/ 0 w 11647486"/>
                      <a:gd name="connsiteY49" fmla="*/ 1577373 h 5687771"/>
                      <a:gd name="connsiteX50" fmla="*/ 0 w 11647486"/>
                      <a:gd name="connsiteY50" fmla="*/ 712734 h 5687771"/>
                      <a:gd name="connsiteX0" fmla="*/ 0 w 11647486"/>
                      <a:gd name="connsiteY0" fmla="*/ 712734 h 5687771"/>
                      <a:gd name="connsiteX1" fmla="*/ 708023 w 11647486"/>
                      <a:gd name="connsiteY1" fmla="*/ 0 h 5687771"/>
                      <a:gd name="connsiteX2" fmla="*/ 1492433 w 11647486"/>
                      <a:gd name="connsiteY2" fmla="*/ 0 h 5687771"/>
                      <a:gd name="connsiteX3" fmla="*/ 1969901 w 11647486"/>
                      <a:gd name="connsiteY3" fmla="*/ 0 h 5687771"/>
                      <a:gd name="connsiteX4" fmla="*/ 2447368 w 11647486"/>
                      <a:gd name="connsiteY4" fmla="*/ 0 h 5687771"/>
                      <a:gd name="connsiteX5" fmla="*/ 3231778 w 11647486"/>
                      <a:gd name="connsiteY5" fmla="*/ 0 h 5687771"/>
                      <a:gd name="connsiteX6" fmla="*/ 3811560 w 11647486"/>
                      <a:gd name="connsiteY6" fmla="*/ 0 h 5687771"/>
                      <a:gd name="connsiteX7" fmla="*/ 4698285 w 11647486"/>
                      <a:gd name="connsiteY7" fmla="*/ 0 h 5687771"/>
                      <a:gd name="connsiteX8" fmla="*/ 5585009 w 11647486"/>
                      <a:gd name="connsiteY8" fmla="*/ 0 h 5687771"/>
                      <a:gd name="connsiteX9" fmla="*/ 6369420 w 11647486"/>
                      <a:gd name="connsiteY9" fmla="*/ 0 h 5687771"/>
                      <a:gd name="connsiteX10" fmla="*/ 6846887 w 11647486"/>
                      <a:gd name="connsiteY10" fmla="*/ 0 h 5687771"/>
                      <a:gd name="connsiteX11" fmla="*/ 7222040 w 11647486"/>
                      <a:gd name="connsiteY11" fmla="*/ 0 h 5687771"/>
                      <a:gd name="connsiteX12" fmla="*/ 8108765 w 11647486"/>
                      <a:gd name="connsiteY12" fmla="*/ 0 h 5687771"/>
                      <a:gd name="connsiteX13" fmla="*/ 8790861 w 11647486"/>
                      <a:gd name="connsiteY13" fmla="*/ 0 h 5687771"/>
                      <a:gd name="connsiteX14" fmla="*/ 9472957 w 11647486"/>
                      <a:gd name="connsiteY14" fmla="*/ 0 h 5687771"/>
                      <a:gd name="connsiteX15" fmla="*/ 9950424 w 11647486"/>
                      <a:gd name="connsiteY15" fmla="*/ 0 h 5687771"/>
                      <a:gd name="connsiteX16" fmla="*/ 10939463 w 11647486"/>
                      <a:gd name="connsiteY16" fmla="*/ 0 h 5687771"/>
                      <a:gd name="connsiteX17" fmla="*/ 11647486 w 11647486"/>
                      <a:gd name="connsiteY17" fmla="*/ 712734 h 5687771"/>
                      <a:gd name="connsiteX18" fmla="*/ 11647486 w 11647486"/>
                      <a:gd name="connsiteY18" fmla="*/ 1236389 h 5687771"/>
                      <a:gd name="connsiteX19" fmla="*/ 11647486 w 11647486"/>
                      <a:gd name="connsiteY19" fmla="*/ 1930534 h 5687771"/>
                      <a:gd name="connsiteX20" fmla="*/ 11647486 w 11647486"/>
                      <a:gd name="connsiteY20" fmla="*/ 2582058 h 5687771"/>
                      <a:gd name="connsiteX21" fmla="*/ 11647486 w 11647486"/>
                      <a:gd name="connsiteY21" fmla="*/ 3148336 h 5687771"/>
                      <a:gd name="connsiteX22" fmla="*/ 11647486 w 11647486"/>
                      <a:gd name="connsiteY22" fmla="*/ 3671989 h 5687771"/>
                      <a:gd name="connsiteX23" fmla="*/ 11647486 w 11647486"/>
                      <a:gd name="connsiteY23" fmla="*/ 4195644 h 5687771"/>
                      <a:gd name="connsiteX24" fmla="*/ 11647486 w 11647486"/>
                      <a:gd name="connsiteY24" fmla="*/ 4975036 h 5687771"/>
                      <a:gd name="connsiteX25" fmla="*/ 10939463 w 11647486"/>
                      <a:gd name="connsiteY25" fmla="*/ 5687771 h 5687771"/>
                      <a:gd name="connsiteX26" fmla="*/ 10359681 w 11647486"/>
                      <a:gd name="connsiteY26" fmla="*/ 5687771 h 5687771"/>
                      <a:gd name="connsiteX27" fmla="*/ 9779900 w 11647486"/>
                      <a:gd name="connsiteY27" fmla="*/ 5687771 h 5687771"/>
                      <a:gd name="connsiteX28" fmla="*/ 9404747 w 11647486"/>
                      <a:gd name="connsiteY28" fmla="*/ 5687771 h 5687771"/>
                      <a:gd name="connsiteX29" fmla="*/ 8927280 w 11647486"/>
                      <a:gd name="connsiteY29" fmla="*/ 5687771 h 5687771"/>
                      <a:gd name="connsiteX30" fmla="*/ 8449813 w 11647486"/>
                      <a:gd name="connsiteY30" fmla="*/ 5687771 h 5687771"/>
                      <a:gd name="connsiteX31" fmla="*/ 7665402 w 11647486"/>
                      <a:gd name="connsiteY31" fmla="*/ 5687771 h 5687771"/>
                      <a:gd name="connsiteX32" fmla="*/ 7290249 w 11647486"/>
                      <a:gd name="connsiteY32" fmla="*/ 5687771 h 5687771"/>
                      <a:gd name="connsiteX33" fmla="*/ 6812782 w 11647486"/>
                      <a:gd name="connsiteY33" fmla="*/ 5687771 h 5687771"/>
                      <a:gd name="connsiteX34" fmla="*/ 5926057 w 11647486"/>
                      <a:gd name="connsiteY34" fmla="*/ 5687771 h 5687771"/>
                      <a:gd name="connsiteX35" fmla="*/ 5550905 w 11647486"/>
                      <a:gd name="connsiteY35" fmla="*/ 5687771 h 5687771"/>
                      <a:gd name="connsiteX36" fmla="*/ 5175752 w 11647486"/>
                      <a:gd name="connsiteY36" fmla="*/ 5687771 h 5687771"/>
                      <a:gd name="connsiteX37" fmla="*/ 4800599 w 11647486"/>
                      <a:gd name="connsiteY37" fmla="*/ 5687771 h 5687771"/>
                      <a:gd name="connsiteX38" fmla="*/ 4118503 w 11647486"/>
                      <a:gd name="connsiteY38" fmla="*/ 5687771 h 5687771"/>
                      <a:gd name="connsiteX39" fmla="*/ 3436407 w 11647486"/>
                      <a:gd name="connsiteY39" fmla="*/ 5687771 h 5687771"/>
                      <a:gd name="connsiteX40" fmla="*/ 2754311 w 11647486"/>
                      <a:gd name="connsiteY40" fmla="*/ 5687771 h 5687771"/>
                      <a:gd name="connsiteX41" fmla="*/ 1867586 w 11647486"/>
                      <a:gd name="connsiteY41" fmla="*/ 5687771 h 5687771"/>
                      <a:gd name="connsiteX42" fmla="*/ 708023 w 11647486"/>
                      <a:gd name="connsiteY42" fmla="*/ 5687771 h 5687771"/>
                      <a:gd name="connsiteX43" fmla="*/ 0 w 11647486"/>
                      <a:gd name="connsiteY43" fmla="*/ 4975036 h 5687771"/>
                      <a:gd name="connsiteX44" fmla="*/ 0 w 11647486"/>
                      <a:gd name="connsiteY44" fmla="*/ 4451381 h 5687771"/>
                      <a:gd name="connsiteX45" fmla="*/ 0 w 11647486"/>
                      <a:gd name="connsiteY45" fmla="*/ 3885104 h 5687771"/>
                      <a:gd name="connsiteX46" fmla="*/ 0 w 11647486"/>
                      <a:gd name="connsiteY46" fmla="*/ 3318828 h 5687771"/>
                      <a:gd name="connsiteX47" fmla="*/ 0 w 11647486"/>
                      <a:gd name="connsiteY47" fmla="*/ 2837796 h 5687771"/>
                      <a:gd name="connsiteX48" fmla="*/ 0 w 11647486"/>
                      <a:gd name="connsiteY48" fmla="*/ 2271518 h 5687771"/>
                      <a:gd name="connsiteX49" fmla="*/ 0 w 11647486"/>
                      <a:gd name="connsiteY49" fmla="*/ 1747865 h 5687771"/>
                      <a:gd name="connsiteX50" fmla="*/ 0 w 11647486"/>
                      <a:gd name="connsiteY50" fmla="*/ 1266833 h 5687771"/>
                      <a:gd name="connsiteX51" fmla="*/ 0 w 11647486"/>
                      <a:gd name="connsiteY51" fmla="*/ 712734 h 5687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1647486" h="5687771" fill="none" extrusionOk="0">
                        <a:moveTo>
                          <a:pt x="0" y="712734"/>
                        </a:moveTo>
                        <a:cubicBezTo>
                          <a:pt x="-41599" y="296968"/>
                          <a:pt x="418197" y="-17043"/>
                          <a:pt x="708023" y="0"/>
                        </a:cubicBezTo>
                        <a:cubicBezTo>
                          <a:pt x="940006" y="29507"/>
                          <a:pt x="1029178" y="25396"/>
                          <a:pt x="1287805" y="0"/>
                        </a:cubicBezTo>
                        <a:cubicBezTo>
                          <a:pt x="1555219" y="-20940"/>
                          <a:pt x="1660116" y="-7226"/>
                          <a:pt x="1969901" y="0"/>
                        </a:cubicBezTo>
                        <a:cubicBezTo>
                          <a:pt x="2247461" y="15683"/>
                          <a:pt x="2320297" y="-6217"/>
                          <a:pt x="2549682" y="0"/>
                        </a:cubicBezTo>
                        <a:cubicBezTo>
                          <a:pt x="2772401" y="1628"/>
                          <a:pt x="2784511" y="-3227"/>
                          <a:pt x="2924835" y="0"/>
                        </a:cubicBezTo>
                        <a:cubicBezTo>
                          <a:pt x="3070977" y="9842"/>
                          <a:pt x="3375378" y="14230"/>
                          <a:pt x="3504617" y="0"/>
                        </a:cubicBezTo>
                        <a:cubicBezTo>
                          <a:pt x="3620144" y="16763"/>
                          <a:pt x="3921243" y="-60324"/>
                          <a:pt x="4084398" y="0"/>
                        </a:cubicBezTo>
                        <a:cubicBezTo>
                          <a:pt x="4248507" y="27544"/>
                          <a:pt x="4291563" y="5093"/>
                          <a:pt x="4459551" y="0"/>
                        </a:cubicBezTo>
                        <a:cubicBezTo>
                          <a:pt x="4635164" y="-27672"/>
                          <a:pt x="4736188" y="-5068"/>
                          <a:pt x="4937018" y="0"/>
                        </a:cubicBezTo>
                        <a:cubicBezTo>
                          <a:pt x="5139278" y="21892"/>
                          <a:pt x="5124758" y="5460"/>
                          <a:pt x="5312171" y="0"/>
                        </a:cubicBezTo>
                        <a:cubicBezTo>
                          <a:pt x="5490012" y="-45731"/>
                          <a:pt x="5849550" y="2510"/>
                          <a:pt x="6198896" y="0"/>
                        </a:cubicBezTo>
                        <a:cubicBezTo>
                          <a:pt x="6520072" y="4935"/>
                          <a:pt x="6506657" y="23121"/>
                          <a:pt x="6676363" y="0"/>
                        </a:cubicBezTo>
                        <a:cubicBezTo>
                          <a:pt x="6815433" y="-9998"/>
                          <a:pt x="6973048" y="32772"/>
                          <a:pt x="7153830" y="0"/>
                        </a:cubicBezTo>
                        <a:cubicBezTo>
                          <a:pt x="7342038" y="-47501"/>
                          <a:pt x="7839822" y="-70165"/>
                          <a:pt x="8040555" y="0"/>
                        </a:cubicBezTo>
                        <a:cubicBezTo>
                          <a:pt x="8243483" y="35042"/>
                          <a:pt x="8299047" y="406"/>
                          <a:pt x="8415708" y="0"/>
                        </a:cubicBezTo>
                        <a:cubicBezTo>
                          <a:pt x="8542164" y="-14973"/>
                          <a:pt x="9026948" y="27085"/>
                          <a:pt x="9200118" y="0"/>
                        </a:cubicBezTo>
                        <a:cubicBezTo>
                          <a:pt x="9379698" y="-22036"/>
                          <a:pt x="9690862" y="29531"/>
                          <a:pt x="9882214" y="0"/>
                        </a:cubicBezTo>
                        <a:cubicBezTo>
                          <a:pt x="10071829" y="8695"/>
                          <a:pt x="10665380" y="-14331"/>
                          <a:pt x="10939463" y="0"/>
                        </a:cubicBezTo>
                        <a:cubicBezTo>
                          <a:pt x="11336582" y="84362"/>
                          <a:pt x="11602410" y="339237"/>
                          <a:pt x="11647486" y="712734"/>
                        </a:cubicBezTo>
                        <a:cubicBezTo>
                          <a:pt x="11624378" y="853892"/>
                          <a:pt x="11643001" y="984920"/>
                          <a:pt x="11647486" y="1193765"/>
                        </a:cubicBezTo>
                        <a:cubicBezTo>
                          <a:pt x="11632569" y="1451825"/>
                          <a:pt x="11679303" y="1708161"/>
                          <a:pt x="11647486" y="1887912"/>
                        </a:cubicBezTo>
                        <a:cubicBezTo>
                          <a:pt x="11673185" y="2080485"/>
                          <a:pt x="11671916" y="2323471"/>
                          <a:pt x="11647486" y="2454189"/>
                        </a:cubicBezTo>
                        <a:cubicBezTo>
                          <a:pt x="11631409" y="2557278"/>
                          <a:pt x="11683388" y="2810313"/>
                          <a:pt x="11647486" y="3020466"/>
                        </a:cubicBezTo>
                        <a:cubicBezTo>
                          <a:pt x="11676822" y="3224665"/>
                          <a:pt x="11623671" y="3389313"/>
                          <a:pt x="11647486" y="3629366"/>
                        </a:cubicBezTo>
                        <a:cubicBezTo>
                          <a:pt x="11658458" y="3838001"/>
                          <a:pt x="11658051" y="4145871"/>
                          <a:pt x="11647486" y="4323513"/>
                        </a:cubicBezTo>
                        <a:cubicBezTo>
                          <a:pt x="11640212" y="4500411"/>
                          <a:pt x="11632264" y="4749036"/>
                          <a:pt x="11647486" y="4975036"/>
                        </a:cubicBezTo>
                        <a:cubicBezTo>
                          <a:pt x="11784146" y="5330805"/>
                          <a:pt x="11355170" y="5621153"/>
                          <a:pt x="10939463" y="5687771"/>
                        </a:cubicBezTo>
                        <a:cubicBezTo>
                          <a:pt x="10859937" y="5682925"/>
                          <a:pt x="10667904" y="5690872"/>
                          <a:pt x="10564310" y="5687771"/>
                        </a:cubicBezTo>
                        <a:cubicBezTo>
                          <a:pt x="10460702" y="5664438"/>
                          <a:pt x="9936485" y="5695907"/>
                          <a:pt x="9779900" y="5687771"/>
                        </a:cubicBezTo>
                        <a:cubicBezTo>
                          <a:pt x="9627985" y="5707762"/>
                          <a:pt x="9441526" y="5687137"/>
                          <a:pt x="9200118" y="5687771"/>
                        </a:cubicBezTo>
                        <a:cubicBezTo>
                          <a:pt x="8932736" y="5674972"/>
                          <a:pt x="8610569" y="5666388"/>
                          <a:pt x="8313393" y="5687771"/>
                        </a:cubicBezTo>
                        <a:cubicBezTo>
                          <a:pt x="8025170" y="5706704"/>
                          <a:pt x="7875449" y="5672874"/>
                          <a:pt x="7631297" y="5687771"/>
                        </a:cubicBezTo>
                        <a:cubicBezTo>
                          <a:pt x="7401974" y="5709139"/>
                          <a:pt x="7318520" y="5642186"/>
                          <a:pt x="7153830" y="5687771"/>
                        </a:cubicBezTo>
                        <a:cubicBezTo>
                          <a:pt x="7064380" y="5683464"/>
                          <a:pt x="6564725" y="5675805"/>
                          <a:pt x="6267105" y="5687771"/>
                        </a:cubicBezTo>
                        <a:cubicBezTo>
                          <a:pt x="5968522" y="5729036"/>
                          <a:pt x="5777102" y="5707442"/>
                          <a:pt x="5380381" y="5687771"/>
                        </a:cubicBezTo>
                        <a:cubicBezTo>
                          <a:pt x="4979762" y="5641990"/>
                          <a:pt x="5105802" y="5689506"/>
                          <a:pt x="4902913" y="5687771"/>
                        </a:cubicBezTo>
                        <a:cubicBezTo>
                          <a:pt x="4702423" y="5688979"/>
                          <a:pt x="4587267" y="5672648"/>
                          <a:pt x="4323132" y="5687771"/>
                        </a:cubicBezTo>
                        <a:cubicBezTo>
                          <a:pt x="4074530" y="5682314"/>
                          <a:pt x="3752703" y="5723682"/>
                          <a:pt x="3538721" y="5687771"/>
                        </a:cubicBezTo>
                        <a:cubicBezTo>
                          <a:pt x="3349703" y="5652178"/>
                          <a:pt x="3093354" y="5663344"/>
                          <a:pt x="2754311" y="5687771"/>
                        </a:cubicBezTo>
                        <a:cubicBezTo>
                          <a:pt x="2431813" y="5659944"/>
                          <a:pt x="2300758" y="5630993"/>
                          <a:pt x="1867586" y="5687771"/>
                        </a:cubicBezTo>
                        <a:cubicBezTo>
                          <a:pt x="1440746" y="5711778"/>
                          <a:pt x="1599720" y="5683484"/>
                          <a:pt x="1492433" y="5687771"/>
                        </a:cubicBezTo>
                        <a:cubicBezTo>
                          <a:pt x="1372022" y="5727276"/>
                          <a:pt x="1003571" y="5618645"/>
                          <a:pt x="708023" y="5687771"/>
                        </a:cubicBezTo>
                        <a:cubicBezTo>
                          <a:pt x="343071" y="5671171"/>
                          <a:pt x="7476" y="5378480"/>
                          <a:pt x="0" y="4975036"/>
                        </a:cubicBezTo>
                        <a:cubicBezTo>
                          <a:pt x="-23397" y="4799878"/>
                          <a:pt x="-32499" y="4683739"/>
                          <a:pt x="0" y="4494005"/>
                        </a:cubicBezTo>
                        <a:cubicBezTo>
                          <a:pt x="31812" y="4268029"/>
                          <a:pt x="-13860" y="4150868"/>
                          <a:pt x="0" y="3970350"/>
                        </a:cubicBezTo>
                        <a:cubicBezTo>
                          <a:pt x="49324" y="3830392"/>
                          <a:pt x="16361" y="3516834"/>
                          <a:pt x="0" y="3318828"/>
                        </a:cubicBezTo>
                        <a:cubicBezTo>
                          <a:pt x="47467" y="3099405"/>
                          <a:pt x="11935" y="2836387"/>
                          <a:pt x="0" y="2709926"/>
                        </a:cubicBezTo>
                        <a:cubicBezTo>
                          <a:pt x="18628" y="2537431"/>
                          <a:pt x="-34394" y="2402835"/>
                          <a:pt x="0" y="2228896"/>
                        </a:cubicBezTo>
                        <a:cubicBezTo>
                          <a:pt x="209" y="2051267"/>
                          <a:pt x="26980" y="1796374"/>
                          <a:pt x="0" y="1577373"/>
                        </a:cubicBezTo>
                        <a:cubicBezTo>
                          <a:pt x="6990" y="1312577"/>
                          <a:pt x="-34201" y="1143327"/>
                          <a:pt x="0" y="712734"/>
                        </a:cubicBezTo>
                        <a:close/>
                      </a:path>
                      <a:path w="11647486" h="5687771" stroke="0" extrusionOk="0">
                        <a:moveTo>
                          <a:pt x="0" y="712734"/>
                        </a:moveTo>
                        <a:cubicBezTo>
                          <a:pt x="-69104" y="432464"/>
                          <a:pt x="317955" y="61025"/>
                          <a:pt x="708023" y="0"/>
                        </a:cubicBezTo>
                        <a:cubicBezTo>
                          <a:pt x="908394" y="35603"/>
                          <a:pt x="1208602" y="21891"/>
                          <a:pt x="1492433" y="0"/>
                        </a:cubicBezTo>
                        <a:cubicBezTo>
                          <a:pt x="1757808" y="8389"/>
                          <a:pt x="1791645" y="-8630"/>
                          <a:pt x="1969901" y="0"/>
                        </a:cubicBezTo>
                        <a:cubicBezTo>
                          <a:pt x="2133231" y="29934"/>
                          <a:pt x="2273567" y="10825"/>
                          <a:pt x="2447368" y="0"/>
                        </a:cubicBezTo>
                        <a:cubicBezTo>
                          <a:pt x="2615335" y="-45233"/>
                          <a:pt x="3064576" y="28921"/>
                          <a:pt x="3231778" y="0"/>
                        </a:cubicBezTo>
                        <a:cubicBezTo>
                          <a:pt x="3426882" y="18858"/>
                          <a:pt x="3635393" y="28416"/>
                          <a:pt x="3811560" y="0"/>
                        </a:cubicBezTo>
                        <a:cubicBezTo>
                          <a:pt x="3965428" y="-91656"/>
                          <a:pt x="4438024" y="48623"/>
                          <a:pt x="4698285" y="0"/>
                        </a:cubicBezTo>
                        <a:cubicBezTo>
                          <a:pt x="5011657" y="-24056"/>
                          <a:pt x="5375871" y="-60462"/>
                          <a:pt x="5585009" y="0"/>
                        </a:cubicBezTo>
                        <a:cubicBezTo>
                          <a:pt x="5740569" y="4172"/>
                          <a:pt x="6093856" y="62562"/>
                          <a:pt x="6369420" y="0"/>
                        </a:cubicBezTo>
                        <a:cubicBezTo>
                          <a:pt x="6657463" y="-23885"/>
                          <a:pt x="6651626" y="763"/>
                          <a:pt x="6846887" y="0"/>
                        </a:cubicBezTo>
                        <a:cubicBezTo>
                          <a:pt x="7046399" y="1705"/>
                          <a:pt x="7133582" y="6244"/>
                          <a:pt x="7222040" y="0"/>
                        </a:cubicBezTo>
                        <a:cubicBezTo>
                          <a:pt x="7314866" y="-7412"/>
                          <a:pt x="7752352" y="-11631"/>
                          <a:pt x="8108765" y="0"/>
                        </a:cubicBezTo>
                        <a:cubicBezTo>
                          <a:pt x="8429595" y="-8307"/>
                          <a:pt x="8631216" y="9197"/>
                          <a:pt x="8790861" y="0"/>
                        </a:cubicBezTo>
                        <a:cubicBezTo>
                          <a:pt x="8957942" y="17658"/>
                          <a:pt x="9253642" y="-10148"/>
                          <a:pt x="9472957" y="0"/>
                        </a:cubicBezTo>
                        <a:cubicBezTo>
                          <a:pt x="9671375" y="19720"/>
                          <a:pt x="9737145" y="-3750"/>
                          <a:pt x="9950424" y="0"/>
                        </a:cubicBezTo>
                        <a:cubicBezTo>
                          <a:pt x="10192828" y="-2429"/>
                          <a:pt x="10553870" y="7906"/>
                          <a:pt x="10939463" y="0"/>
                        </a:cubicBezTo>
                        <a:cubicBezTo>
                          <a:pt x="11389533" y="69376"/>
                          <a:pt x="11581374" y="291537"/>
                          <a:pt x="11647486" y="712734"/>
                        </a:cubicBezTo>
                        <a:cubicBezTo>
                          <a:pt x="11660102" y="937366"/>
                          <a:pt x="11644405" y="1096802"/>
                          <a:pt x="11647486" y="1236389"/>
                        </a:cubicBezTo>
                        <a:cubicBezTo>
                          <a:pt x="11670668" y="1366572"/>
                          <a:pt x="11659164" y="1609704"/>
                          <a:pt x="11647486" y="1930534"/>
                        </a:cubicBezTo>
                        <a:cubicBezTo>
                          <a:pt x="11639110" y="2221596"/>
                          <a:pt x="11706737" y="2423068"/>
                          <a:pt x="11647486" y="2582058"/>
                        </a:cubicBezTo>
                        <a:cubicBezTo>
                          <a:pt x="11620304" y="2722468"/>
                          <a:pt x="11669205" y="2864324"/>
                          <a:pt x="11647486" y="3148336"/>
                        </a:cubicBezTo>
                        <a:cubicBezTo>
                          <a:pt x="11630816" y="3428595"/>
                          <a:pt x="11638196" y="3513913"/>
                          <a:pt x="11647486" y="3671989"/>
                        </a:cubicBezTo>
                        <a:cubicBezTo>
                          <a:pt x="11636859" y="3821930"/>
                          <a:pt x="11667497" y="3978042"/>
                          <a:pt x="11647486" y="4195644"/>
                        </a:cubicBezTo>
                        <a:cubicBezTo>
                          <a:pt x="11638181" y="4431799"/>
                          <a:pt x="11640803" y="4764949"/>
                          <a:pt x="11647486" y="4975036"/>
                        </a:cubicBezTo>
                        <a:cubicBezTo>
                          <a:pt x="11674698" y="5333995"/>
                          <a:pt x="11293435" y="5728515"/>
                          <a:pt x="10939463" y="5687771"/>
                        </a:cubicBezTo>
                        <a:cubicBezTo>
                          <a:pt x="10678698" y="5723906"/>
                          <a:pt x="10502839" y="5681739"/>
                          <a:pt x="10359681" y="5687771"/>
                        </a:cubicBezTo>
                        <a:cubicBezTo>
                          <a:pt x="10226856" y="5646686"/>
                          <a:pt x="9974931" y="5643102"/>
                          <a:pt x="9779900" y="5687771"/>
                        </a:cubicBezTo>
                        <a:cubicBezTo>
                          <a:pt x="9552715" y="5690622"/>
                          <a:pt x="9547208" y="5686409"/>
                          <a:pt x="9404747" y="5687771"/>
                        </a:cubicBezTo>
                        <a:cubicBezTo>
                          <a:pt x="9278795" y="5692924"/>
                          <a:pt x="9025242" y="5676001"/>
                          <a:pt x="8927280" y="5687771"/>
                        </a:cubicBezTo>
                        <a:cubicBezTo>
                          <a:pt x="8755914" y="5678825"/>
                          <a:pt x="8656227" y="5710465"/>
                          <a:pt x="8449813" y="5687771"/>
                        </a:cubicBezTo>
                        <a:cubicBezTo>
                          <a:pt x="8199945" y="5671046"/>
                          <a:pt x="7944341" y="5652671"/>
                          <a:pt x="7665402" y="5687771"/>
                        </a:cubicBezTo>
                        <a:cubicBezTo>
                          <a:pt x="7396019" y="5709422"/>
                          <a:pt x="7409735" y="5690052"/>
                          <a:pt x="7290249" y="5687771"/>
                        </a:cubicBezTo>
                        <a:cubicBezTo>
                          <a:pt x="7140861" y="5695952"/>
                          <a:pt x="6935500" y="5685018"/>
                          <a:pt x="6812782" y="5687771"/>
                        </a:cubicBezTo>
                        <a:cubicBezTo>
                          <a:pt x="6666547" y="5692628"/>
                          <a:pt x="6211148" y="5687129"/>
                          <a:pt x="5926057" y="5687771"/>
                        </a:cubicBezTo>
                        <a:cubicBezTo>
                          <a:pt x="5646070" y="5659556"/>
                          <a:pt x="5641471" y="5684910"/>
                          <a:pt x="5550905" y="5687771"/>
                        </a:cubicBezTo>
                        <a:cubicBezTo>
                          <a:pt x="5478570" y="5696338"/>
                          <a:pt x="5257996" y="5703105"/>
                          <a:pt x="5175752" y="5687771"/>
                        </a:cubicBezTo>
                        <a:cubicBezTo>
                          <a:pt x="5076979" y="5696810"/>
                          <a:pt x="4890076" y="5681942"/>
                          <a:pt x="4800599" y="5687771"/>
                        </a:cubicBezTo>
                        <a:cubicBezTo>
                          <a:pt x="4684250" y="5670950"/>
                          <a:pt x="4306299" y="5695825"/>
                          <a:pt x="4118503" y="5687771"/>
                        </a:cubicBezTo>
                        <a:cubicBezTo>
                          <a:pt x="3962856" y="5684407"/>
                          <a:pt x="3672085" y="5708538"/>
                          <a:pt x="3436407" y="5687771"/>
                        </a:cubicBezTo>
                        <a:cubicBezTo>
                          <a:pt x="3203841" y="5662974"/>
                          <a:pt x="2917469" y="5664244"/>
                          <a:pt x="2754311" y="5687771"/>
                        </a:cubicBezTo>
                        <a:cubicBezTo>
                          <a:pt x="2610763" y="5632717"/>
                          <a:pt x="2240831" y="5730891"/>
                          <a:pt x="1867586" y="5687771"/>
                        </a:cubicBezTo>
                        <a:cubicBezTo>
                          <a:pt x="1457928" y="5677979"/>
                          <a:pt x="996597" y="5735802"/>
                          <a:pt x="708023" y="5687771"/>
                        </a:cubicBezTo>
                        <a:cubicBezTo>
                          <a:pt x="459568" y="5672660"/>
                          <a:pt x="60436" y="5351365"/>
                          <a:pt x="0" y="4975036"/>
                        </a:cubicBezTo>
                        <a:cubicBezTo>
                          <a:pt x="34009" y="4885332"/>
                          <a:pt x="10487" y="4585458"/>
                          <a:pt x="0" y="4451381"/>
                        </a:cubicBezTo>
                        <a:cubicBezTo>
                          <a:pt x="-14169" y="4381321"/>
                          <a:pt x="13945" y="4139186"/>
                          <a:pt x="0" y="3885104"/>
                        </a:cubicBezTo>
                        <a:cubicBezTo>
                          <a:pt x="-26434" y="3650731"/>
                          <a:pt x="970" y="3478898"/>
                          <a:pt x="0" y="3318828"/>
                        </a:cubicBezTo>
                        <a:cubicBezTo>
                          <a:pt x="-2364" y="3126110"/>
                          <a:pt x="-3992" y="2976877"/>
                          <a:pt x="0" y="2837796"/>
                        </a:cubicBezTo>
                        <a:cubicBezTo>
                          <a:pt x="-2858" y="2649593"/>
                          <a:pt x="26347" y="2458761"/>
                          <a:pt x="0" y="2271518"/>
                        </a:cubicBezTo>
                        <a:cubicBezTo>
                          <a:pt x="12166" y="2103149"/>
                          <a:pt x="-20398" y="1944475"/>
                          <a:pt x="0" y="1747865"/>
                        </a:cubicBezTo>
                        <a:cubicBezTo>
                          <a:pt x="13221" y="1552627"/>
                          <a:pt x="22807" y="1492508"/>
                          <a:pt x="0" y="1266833"/>
                        </a:cubicBezTo>
                        <a:cubicBezTo>
                          <a:pt x="-15130" y="1058940"/>
                          <a:pt x="-2373" y="973891"/>
                          <a:pt x="0" y="712734"/>
                        </a:cubicBezTo>
                        <a:close/>
                      </a:path>
                      <a:path w="11647486" h="5687771" fill="none" stroke="0" extrusionOk="0">
                        <a:moveTo>
                          <a:pt x="0" y="712734"/>
                        </a:moveTo>
                        <a:cubicBezTo>
                          <a:pt x="-39963" y="351369"/>
                          <a:pt x="408603" y="61727"/>
                          <a:pt x="708023" y="0"/>
                        </a:cubicBezTo>
                        <a:cubicBezTo>
                          <a:pt x="930231" y="27720"/>
                          <a:pt x="1013351" y="22288"/>
                          <a:pt x="1287805" y="0"/>
                        </a:cubicBezTo>
                        <a:cubicBezTo>
                          <a:pt x="1582405" y="-33805"/>
                          <a:pt x="1682984" y="-3733"/>
                          <a:pt x="1969901" y="0"/>
                        </a:cubicBezTo>
                        <a:cubicBezTo>
                          <a:pt x="2233665" y="7292"/>
                          <a:pt x="2333311" y="-6409"/>
                          <a:pt x="2549682" y="0"/>
                        </a:cubicBezTo>
                        <a:cubicBezTo>
                          <a:pt x="2772455" y="1074"/>
                          <a:pt x="2784872" y="-5378"/>
                          <a:pt x="2924835" y="0"/>
                        </a:cubicBezTo>
                        <a:cubicBezTo>
                          <a:pt x="3051456" y="-22658"/>
                          <a:pt x="3356631" y="9787"/>
                          <a:pt x="3504617" y="0"/>
                        </a:cubicBezTo>
                        <a:cubicBezTo>
                          <a:pt x="3635596" y="5723"/>
                          <a:pt x="3929362" y="-14070"/>
                          <a:pt x="4084398" y="0"/>
                        </a:cubicBezTo>
                        <a:cubicBezTo>
                          <a:pt x="4242071" y="26862"/>
                          <a:pt x="4285547" y="5006"/>
                          <a:pt x="4459551" y="0"/>
                        </a:cubicBezTo>
                        <a:cubicBezTo>
                          <a:pt x="4607644" y="-6754"/>
                          <a:pt x="4742536" y="-25471"/>
                          <a:pt x="4937018" y="0"/>
                        </a:cubicBezTo>
                        <a:cubicBezTo>
                          <a:pt x="5138550" y="19002"/>
                          <a:pt x="5126546" y="8622"/>
                          <a:pt x="5312171" y="0"/>
                        </a:cubicBezTo>
                        <a:cubicBezTo>
                          <a:pt x="5468501" y="4102"/>
                          <a:pt x="5882745" y="-53329"/>
                          <a:pt x="6198896" y="0"/>
                        </a:cubicBezTo>
                        <a:cubicBezTo>
                          <a:pt x="6518481" y="4532"/>
                          <a:pt x="6510904" y="24996"/>
                          <a:pt x="6676363" y="0"/>
                        </a:cubicBezTo>
                        <a:cubicBezTo>
                          <a:pt x="6868019" y="-31296"/>
                          <a:pt x="6979123" y="42591"/>
                          <a:pt x="7153830" y="0"/>
                        </a:cubicBezTo>
                        <a:cubicBezTo>
                          <a:pt x="7325203" y="-18938"/>
                          <a:pt x="7843858" y="-59468"/>
                          <a:pt x="8040555" y="0"/>
                        </a:cubicBezTo>
                        <a:cubicBezTo>
                          <a:pt x="8254445" y="48937"/>
                          <a:pt x="8290999" y="-9398"/>
                          <a:pt x="8415708" y="0"/>
                        </a:cubicBezTo>
                        <a:cubicBezTo>
                          <a:pt x="8519192" y="14933"/>
                          <a:pt x="9024826" y="9425"/>
                          <a:pt x="9200118" y="0"/>
                        </a:cubicBezTo>
                        <a:cubicBezTo>
                          <a:pt x="9370764" y="-19729"/>
                          <a:pt x="9744627" y="14453"/>
                          <a:pt x="9882214" y="0"/>
                        </a:cubicBezTo>
                        <a:cubicBezTo>
                          <a:pt x="10070135" y="-4848"/>
                          <a:pt x="10697227" y="-37505"/>
                          <a:pt x="10939463" y="0"/>
                        </a:cubicBezTo>
                        <a:cubicBezTo>
                          <a:pt x="11366266" y="175261"/>
                          <a:pt x="11607536" y="323024"/>
                          <a:pt x="11647486" y="712734"/>
                        </a:cubicBezTo>
                        <a:cubicBezTo>
                          <a:pt x="11625056" y="879790"/>
                          <a:pt x="11663637" y="991453"/>
                          <a:pt x="11647486" y="1193765"/>
                        </a:cubicBezTo>
                        <a:cubicBezTo>
                          <a:pt x="11620135" y="1430609"/>
                          <a:pt x="11660497" y="1675586"/>
                          <a:pt x="11647486" y="1887912"/>
                        </a:cubicBezTo>
                        <a:cubicBezTo>
                          <a:pt x="11651197" y="2069790"/>
                          <a:pt x="11678340" y="2317520"/>
                          <a:pt x="11647486" y="2454189"/>
                        </a:cubicBezTo>
                        <a:cubicBezTo>
                          <a:pt x="11595869" y="2624251"/>
                          <a:pt x="11623847" y="2815034"/>
                          <a:pt x="11647486" y="3020466"/>
                        </a:cubicBezTo>
                        <a:cubicBezTo>
                          <a:pt x="11656780" y="3261788"/>
                          <a:pt x="11619787" y="3402139"/>
                          <a:pt x="11647486" y="3629366"/>
                        </a:cubicBezTo>
                        <a:cubicBezTo>
                          <a:pt x="11665019" y="3874764"/>
                          <a:pt x="11642063" y="4155381"/>
                          <a:pt x="11647486" y="4323513"/>
                        </a:cubicBezTo>
                        <a:cubicBezTo>
                          <a:pt x="11653997" y="4472707"/>
                          <a:pt x="11647299" y="4743972"/>
                          <a:pt x="11647486" y="4975036"/>
                        </a:cubicBezTo>
                        <a:cubicBezTo>
                          <a:pt x="11727154" y="5303895"/>
                          <a:pt x="11375213" y="5680116"/>
                          <a:pt x="10939463" y="5687771"/>
                        </a:cubicBezTo>
                        <a:cubicBezTo>
                          <a:pt x="10840616" y="5688255"/>
                          <a:pt x="10667286" y="5715635"/>
                          <a:pt x="10564310" y="5687771"/>
                        </a:cubicBezTo>
                        <a:cubicBezTo>
                          <a:pt x="10477790" y="5667418"/>
                          <a:pt x="9947740" y="5697833"/>
                          <a:pt x="9779900" y="5687771"/>
                        </a:cubicBezTo>
                        <a:cubicBezTo>
                          <a:pt x="9630928" y="5697026"/>
                          <a:pt x="9473965" y="5712391"/>
                          <a:pt x="9200118" y="5687771"/>
                        </a:cubicBezTo>
                        <a:cubicBezTo>
                          <a:pt x="8897471" y="5693943"/>
                          <a:pt x="8624621" y="5659586"/>
                          <a:pt x="8313393" y="5687771"/>
                        </a:cubicBezTo>
                        <a:cubicBezTo>
                          <a:pt x="7972409" y="5681054"/>
                          <a:pt x="7859466" y="5661179"/>
                          <a:pt x="7631297" y="5687771"/>
                        </a:cubicBezTo>
                        <a:cubicBezTo>
                          <a:pt x="7399207" y="5701272"/>
                          <a:pt x="7302300" y="5681883"/>
                          <a:pt x="7153830" y="5687771"/>
                        </a:cubicBezTo>
                        <a:cubicBezTo>
                          <a:pt x="7045051" y="5765469"/>
                          <a:pt x="6535283" y="5672945"/>
                          <a:pt x="6267105" y="5687771"/>
                        </a:cubicBezTo>
                        <a:cubicBezTo>
                          <a:pt x="5941342" y="5695252"/>
                          <a:pt x="5789700" y="5712417"/>
                          <a:pt x="5380381" y="5687771"/>
                        </a:cubicBezTo>
                        <a:cubicBezTo>
                          <a:pt x="4953655" y="5663249"/>
                          <a:pt x="5123633" y="5683224"/>
                          <a:pt x="4902913" y="5687771"/>
                        </a:cubicBezTo>
                        <a:cubicBezTo>
                          <a:pt x="4681981" y="5684972"/>
                          <a:pt x="4606422" y="5675980"/>
                          <a:pt x="4323132" y="5687771"/>
                        </a:cubicBezTo>
                        <a:cubicBezTo>
                          <a:pt x="4053081" y="5721746"/>
                          <a:pt x="3759768" y="5699989"/>
                          <a:pt x="3538721" y="5687771"/>
                        </a:cubicBezTo>
                        <a:cubicBezTo>
                          <a:pt x="3324263" y="5658270"/>
                          <a:pt x="3024937" y="5676573"/>
                          <a:pt x="2754311" y="5687771"/>
                        </a:cubicBezTo>
                        <a:cubicBezTo>
                          <a:pt x="2408397" y="5699367"/>
                          <a:pt x="2307199" y="5645480"/>
                          <a:pt x="1867586" y="5687771"/>
                        </a:cubicBezTo>
                        <a:cubicBezTo>
                          <a:pt x="1435274" y="5723984"/>
                          <a:pt x="1595403" y="5696015"/>
                          <a:pt x="1492433" y="5687771"/>
                        </a:cubicBezTo>
                        <a:cubicBezTo>
                          <a:pt x="1399897" y="5699763"/>
                          <a:pt x="1032708" y="5664253"/>
                          <a:pt x="708023" y="5687771"/>
                        </a:cubicBezTo>
                        <a:cubicBezTo>
                          <a:pt x="301511" y="5735244"/>
                          <a:pt x="-5445" y="5389577"/>
                          <a:pt x="0" y="4975036"/>
                        </a:cubicBezTo>
                        <a:cubicBezTo>
                          <a:pt x="-31178" y="4803953"/>
                          <a:pt x="-22545" y="4688536"/>
                          <a:pt x="0" y="4494005"/>
                        </a:cubicBezTo>
                        <a:cubicBezTo>
                          <a:pt x="28507" y="4292547"/>
                          <a:pt x="4269" y="4128737"/>
                          <a:pt x="0" y="3970350"/>
                        </a:cubicBezTo>
                        <a:cubicBezTo>
                          <a:pt x="29050" y="3819411"/>
                          <a:pt x="-54694" y="3549598"/>
                          <a:pt x="0" y="3318828"/>
                        </a:cubicBezTo>
                        <a:cubicBezTo>
                          <a:pt x="38555" y="3083873"/>
                          <a:pt x="-14442" y="2894227"/>
                          <a:pt x="0" y="2709926"/>
                        </a:cubicBezTo>
                        <a:cubicBezTo>
                          <a:pt x="29919" y="2563543"/>
                          <a:pt x="-10999" y="2431492"/>
                          <a:pt x="0" y="2228896"/>
                        </a:cubicBezTo>
                        <a:cubicBezTo>
                          <a:pt x="22094" y="2027778"/>
                          <a:pt x="25968" y="1803342"/>
                          <a:pt x="0" y="1577373"/>
                        </a:cubicBezTo>
                        <a:cubicBezTo>
                          <a:pt x="-24804" y="1322989"/>
                          <a:pt x="-45811" y="1142940"/>
                          <a:pt x="0" y="712734"/>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marL="0" marR="0" lvl="0" indent="0" algn="just" defTabSz="914400" rtl="0" eaLnBrk="1" fontAlgn="auto" latinLnBrk="0" hangingPunct="1">
              <a:lnSpc>
                <a:spcPct val="110000"/>
              </a:lnSpc>
              <a:spcBef>
                <a:spcPts val="0"/>
              </a:spcBef>
              <a:spcAft>
                <a:spcPts val="0"/>
              </a:spcAft>
              <a:buClrTx/>
              <a:buSzTx/>
              <a:buFontTx/>
              <a:buNone/>
              <a:tabLst/>
              <a:defRPr/>
            </a:pPr>
            <a:endParaRPr kumimoji="0" lang="vi-VN" sz="2800" b="0" i="1"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p:txBody>
      </p:sp>
      <p:sp>
        <p:nvSpPr>
          <p:cNvPr id="11" name="TextBox 10">
            <a:extLst>
              <a:ext uri="{FF2B5EF4-FFF2-40B4-BE49-F238E27FC236}">
                <a16:creationId xmlns:a16="http://schemas.microsoft.com/office/drawing/2014/main" id="{A51015B2-902D-BC78-3712-EE73CA364B60}"/>
              </a:ext>
            </a:extLst>
          </p:cNvPr>
          <p:cNvSpPr txBox="1"/>
          <p:nvPr/>
        </p:nvSpPr>
        <p:spPr>
          <a:xfrm>
            <a:off x="1059372" y="131000"/>
            <a:ext cx="10359742" cy="584775"/>
          </a:xfrm>
          <a:prstGeom prst="rect">
            <a:avLst/>
          </a:prstGeom>
          <a:noFill/>
        </p:spPr>
        <p:txBody>
          <a:bodyPr wrap="square" rtlCol="0">
            <a:spAutoFit/>
          </a:bodyPr>
          <a:lstStyle/>
          <a:p>
            <a:pPr lvl="0" algn="ctr"/>
            <a:r>
              <a:rPr lang="en-US" sz="3200" b="1" dirty="0">
                <a:solidFill>
                  <a:prstClr val="black"/>
                </a:solidFill>
                <a:latin typeface="Calibri" panose="020F0502020204030204" pitchFamily="34" charset="0"/>
                <a:cs typeface="Calibri" panose="020F0502020204030204" pitchFamily="34" charset="0"/>
              </a:rPr>
              <a:t>5. </a:t>
            </a:r>
            <a:r>
              <a:rPr lang="en-US" sz="3200" b="1" dirty="0" err="1">
                <a:solidFill>
                  <a:prstClr val="black"/>
                </a:solidFill>
                <a:latin typeface="Calibri" panose="020F0502020204030204" pitchFamily="34" charset="0"/>
                <a:cs typeface="Calibri" panose="020F0502020204030204" pitchFamily="34" charset="0"/>
              </a:rPr>
              <a:t>Tìm</a:t>
            </a:r>
            <a:r>
              <a:rPr lang="en-US" sz="3200" b="1" dirty="0">
                <a:solidFill>
                  <a:prstClr val="black"/>
                </a:solidFill>
                <a:latin typeface="Calibri" panose="020F0502020204030204" pitchFamily="34" charset="0"/>
                <a:cs typeface="Calibri" panose="020F0502020204030204" pitchFamily="34" charset="0"/>
              </a:rPr>
              <a:t> </a:t>
            </a:r>
            <a:r>
              <a:rPr lang="en-US" sz="3200" b="1" dirty="0" err="1">
                <a:solidFill>
                  <a:prstClr val="black"/>
                </a:solidFill>
                <a:latin typeface="Calibri" panose="020F0502020204030204" pitchFamily="34" charset="0"/>
                <a:cs typeface="Calibri" panose="020F0502020204030204" pitchFamily="34" charset="0"/>
              </a:rPr>
              <a:t>đại</a:t>
            </a:r>
            <a:r>
              <a:rPr lang="en-US" sz="3200" b="1" dirty="0">
                <a:solidFill>
                  <a:prstClr val="black"/>
                </a:solidFill>
                <a:latin typeface="Calibri" panose="020F0502020204030204" pitchFamily="34" charset="0"/>
                <a:cs typeface="Calibri" panose="020F0502020204030204" pitchFamily="34" charset="0"/>
              </a:rPr>
              <a:t> </a:t>
            </a:r>
            <a:r>
              <a:rPr lang="en-US" sz="3200" b="1" dirty="0" err="1">
                <a:solidFill>
                  <a:prstClr val="black"/>
                </a:solidFill>
                <a:latin typeface="Calibri" panose="020F0502020204030204" pitchFamily="34" charset="0"/>
                <a:cs typeface="Calibri" panose="020F0502020204030204" pitchFamily="34" charset="0"/>
              </a:rPr>
              <a:t>từ</a:t>
            </a:r>
            <a:r>
              <a:rPr lang="en-US" sz="3200" b="1" dirty="0">
                <a:solidFill>
                  <a:prstClr val="black"/>
                </a:solidFill>
                <a:latin typeface="Calibri" panose="020F0502020204030204" pitchFamily="34" charset="0"/>
                <a:cs typeface="Calibri" panose="020F0502020204030204" pitchFamily="34" charset="0"/>
              </a:rPr>
              <a:t> </a:t>
            </a:r>
            <a:r>
              <a:rPr lang="en-US" sz="3200" b="1" dirty="0" err="1">
                <a:solidFill>
                  <a:prstClr val="black"/>
                </a:solidFill>
                <a:latin typeface="Calibri" panose="020F0502020204030204" pitchFamily="34" charset="0"/>
                <a:cs typeface="Calibri" panose="020F0502020204030204" pitchFamily="34" charset="0"/>
              </a:rPr>
              <a:t>thay</a:t>
            </a:r>
            <a:r>
              <a:rPr lang="en-US" sz="3200" b="1" dirty="0">
                <a:solidFill>
                  <a:prstClr val="black"/>
                </a:solidFill>
                <a:latin typeface="Calibri" panose="020F0502020204030204" pitchFamily="34" charset="0"/>
                <a:cs typeface="Calibri" panose="020F0502020204030204" pitchFamily="34" charset="0"/>
              </a:rPr>
              <a:t> </a:t>
            </a:r>
            <a:r>
              <a:rPr lang="en-US" sz="3200" b="1" dirty="0" err="1">
                <a:solidFill>
                  <a:prstClr val="black"/>
                </a:solidFill>
                <a:latin typeface="Calibri" panose="020F0502020204030204" pitchFamily="34" charset="0"/>
                <a:cs typeface="Calibri" panose="020F0502020204030204" pitchFamily="34" charset="0"/>
              </a:rPr>
              <a:t>thế</a:t>
            </a:r>
            <a:r>
              <a:rPr lang="en-US" sz="3200" b="1" dirty="0">
                <a:solidFill>
                  <a:prstClr val="black"/>
                </a:solidFill>
                <a:latin typeface="Calibri" panose="020F0502020204030204" pitchFamily="34" charset="0"/>
                <a:cs typeface="Calibri" panose="020F0502020204030204" pitchFamily="34" charset="0"/>
              </a:rPr>
              <a:t> </a:t>
            </a:r>
            <a:r>
              <a:rPr lang="en-US" sz="3200" b="1" dirty="0" err="1">
                <a:solidFill>
                  <a:prstClr val="black"/>
                </a:solidFill>
                <a:latin typeface="Calibri" panose="020F0502020204030204" pitchFamily="34" charset="0"/>
                <a:cs typeface="Calibri" panose="020F0502020204030204" pitchFamily="34" charset="0"/>
              </a:rPr>
              <a:t>phù</a:t>
            </a:r>
            <a:r>
              <a:rPr lang="en-US" sz="3200" b="1" dirty="0">
                <a:solidFill>
                  <a:prstClr val="black"/>
                </a:solidFill>
                <a:latin typeface="Calibri" panose="020F0502020204030204" pitchFamily="34" charset="0"/>
                <a:cs typeface="Calibri" panose="020F0502020204030204" pitchFamily="34" charset="0"/>
              </a:rPr>
              <a:t> </a:t>
            </a:r>
            <a:r>
              <a:rPr lang="en-US" sz="3200" b="1" dirty="0" err="1">
                <a:solidFill>
                  <a:prstClr val="black"/>
                </a:solidFill>
                <a:latin typeface="Calibri" panose="020F0502020204030204" pitchFamily="34" charset="0"/>
                <a:cs typeface="Calibri" panose="020F0502020204030204" pitchFamily="34" charset="0"/>
              </a:rPr>
              <a:t>hợp</a:t>
            </a:r>
            <a:r>
              <a:rPr lang="en-US" sz="3200" b="1" dirty="0">
                <a:solidFill>
                  <a:prstClr val="black"/>
                </a:solidFill>
                <a:latin typeface="Calibri" panose="020F0502020204030204" pitchFamily="34" charset="0"/>
                <a:cs typeface="Calibri" panose="020F0502020204030204" pitchFamily="34" charset="0"/>
              </a:rPr>
              <a:t> </a:t>
            </a:r>
            <a:r>
              <a:rPr lang="en-US" sz="3200" b="1" dirty="0" err="1">
                <a:solidFill>
                  <a:prstClr val="black"/>
                </a:solidFill>
                <a:latin typeface="Calibri" panose="020F0502020204030204" pitchFamily="34" charset="0"/>
                <a:cs typeface="Calibri" panose="020F0502020204030204" pitchFamily="34" charset="0"/>
              </a:rPr>
              <a:t>thay</a:t>
            </a:r>
            <a:r>
              <a:rPr lang="en-US" sz="3200" b="1" dirty="0">
                <a:solidFill>
                  <a:prstClr val="black"/>
                </a:solidFill>
                <a:latin typeface="Calibri" panose="020F0502020204030204" pitchFamily="34" charset="0"/>
                <a:cs typeface="Calibri" panose="020F0502020204030204" pitchFamily="34" charset="0"/>
              </a:rPr>
              <a:t> </a:t>
            </a:r>
            <a:r>
              <a:rPr lang="en-US" sz="3200" b="1" dirty="0" err="1">
                <a:solidFill>
                  <a:prstClr val="black"/>
                </a:solidFill>
                <a:latin typeface="Calibri" panose="020F0502020204030204" pitchFamily="34" charset="0"/>
                <a:cs typeface="Calibri" panose="020F0502020204030204" pitchFamily="34" charset="0"/>
              </a:rPr>
              <a:t>cho</a:t>
            </a:r>
            <a:r>
              <a:rPr lang="en-US" sz="3200" b="1" dirty="0">
                <a:solidFill>
                  <a:prstClr val="black"/>
                </a:solidFill>
                <a:latin typeface="Calibri" panose="020F0502020204030204" pitchFamily="34" charset="0"/>
                <a:cs typeface="Calibri" panose="020F0502020204030204" pitchFamily="34" charset="0"/>
              </a:rPr>
              <a:t> </a:t>
            </a:r>
            <a:r>
              <a:rPr lang="en-US" sz="3200" b="1" dirty="0" err="1">
                <a:solidFill>
                  <a:prstClr val="black"/>
                </a:solidFill>
                <a:latin typeface="Calibri" panose="020F0502020204030204" pitchFamily="34" charset="0"/>
                <a:cs typeface="Calibri" panose="020F0502020204030204" pitchFamily="34" charset="0"/>
              </a:rPr>
              <a:t>mỗi</a:t>
            </a:r>
            <a:r>
              <a:rPr lang="en-US" sz="3200" b="1" dirty="0">
                <a:solidFill>
                  <a:prstClr val="black"/>
                </a:solidFill>
                <a:latin typeface="Calibri" panose="020F0502020204030204" pitchFamily="34" charset="0"/>
                <a:cs typeface="Calibri" panose="020F0502020204030204" pitchFamily="34" charset="0"/>
              </a:rPr>
              <a:t> </a:t>
            </a:r>
            <a:r>
              <a:rPr lang="en-US" sz="3200" b="1" dirty="0" err="1">
                <a:solidFill>
                  <a:prstClr val="black"/>
                </a:solidFill>
                <a:latin typeface="Calibri" panose="020F0502020204030204" pitchFamily="34" charset="0"/>
                <a:cs typeface="Calibri" panose="020F0502020204030204" pitchFamily="34" charset="0"/>
              </a:rPr>
              <a:t>bông</a:t>
            </a:r>
            <a:r>
              <a:rPr lang="en-US" sz="3200" b="1" dirty="0">
                <a:solidFill>
                  <a:prstClr val="black"/>
                </a:solidFill>
                <a:latin typeface="Calibri" panose="020F0502020204030204" pitchFamily="34" charset="0"/>
                <a:cs typeface="Calibri" panose="020F0502020204030204" pitchFamily="34" charset="0"/>
              </a:rPr>
              <a:t> </a:t>
            </a:r>
            <a:r>
              <a:rPr lang="en-US" sz="3200" b="1" dirty="0" err="1">
                <a:solidFill>
                  <a:prstClr val="black"/>
                </a:solidFill>
                <a:latin typeface="Calibri" panose="020F0502020204030204" pitchFamily="34" charset="0"/>
                <a:cs typeface="Calibri" panose="020F0502020204030204" pitchFamily="34" charset="0"/>
              </a:rPr>
              <a:t>hoa</a:t>
            </a:r>
            <a:r>
              <a:rPr lang="en-US" sz="3200" b="1" dirty="0">
                <a:solidFill>
                  <a:prstClr val="black"/>
                </a:solidFill>
                <a:latin typeface="Calibri" panose="020F0502020204030204" pitchFamily="34" charset="0"/>
                <a:cs typeface="Calibri" panose="020F0502020204030204" pitchFamily="34" charset="0"/>
              </a:rPr>
              <a:t>.</a:t>
            </a:r>
            <a:endParaRPr kumimoji="0" lang="en-US" sz="32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pic>
        <p:nvPicPr>
          <p:cNvPr id="8" name="Picture 7">
            <a:extLst>
              <a:ext uri="{FF2B5EF4-FFF2-40B4-BE49-F238E27FC236}">
                <a16:creationId xmlns:a16="http://schemas.microsoft.com/office/drawing/2014/main" id="{09CC8536-AFCA-1E6E-FCD4-EF796A418ACF}"/>
              </a:ext>
            </a:extLst>
          </p:cNvPr>
          <p:cNvPicPr>
            <a:picLocks noChangeAspect="1"/>
          </p:cNvPicPr>
          <p:nvPr/>
        </p:nvPicPr>
        <p:blipFill>
          <a:blip r:embed="rId2"/>
          <a:stretch>
            <a:fillRect/>
          </a:stretch>
        </p:blipFill>
        <p:spPr>
          <a:xfrm>
            <a:off x="658586" y="1411741"/>
            <a:ext cx="11035298" cy="4444773"/>
          </a:xfrm>
          <a:prstGeom prst="rect">
            <a:avLst/>
          </a:prstGeom>
        </p:spPr>
      </p:pic>
    </p:spTree>
    <p:extLst>
      <p:ext uri="{BB962C8B-B14F-4D97-AF65-F5344CB8AC3E}">
        <p14:creationId xmlns:p14="http://schemas.microsoft.com/office/powerpoint/2010/main" val="2632266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Effect transition="in" filter="fade">
                                      <p:cBhvr>
                                        <p:cTn id="9" dur="500"/>
                                        <p:tgtEl>
                                          <p:spTgt spid="11"/>
                                        </p:tgtEl>
                                      </p:cBhvr>
                                    </p:animEffect>
                                  </p:childTnLst>
                                </p:cTn>
                              </p:par>
                              <p:par>
                                <p:cTn id="10" presetID="53" presetClass="entr" presetSubtype="16" fill="hold" nodeType="with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p:cTn id="12" dur="500" fill="hold"/>
                                        <p:tgtEl>
                                          <p:spTgt spid="8"/>
                                        </p:tgtEl>
                                        <p:attrNameLst>
                                          <p:attrName>ppt_w</p:attrName>
                                        </p:attrNameLst>
                                      </p:cBhvr>
                                      <p:tavLst>
                                        <p:tav tm="0">
                                          <p:val>
                                            <p:fltVal val="0"/>
                                          </p:val>
                                        </p:tav>
                                        <p:tav tm="100000">
                                          <p:val>
                                            <p:strVal val="#ppt_w"/>
                                          </p:val>
                                        </p:tav>
                                      </p:tavLst>
                                    </p:anim>
                                    <p:anim calcmode="lin" valueType="num">
                                      <p:cBhvr>
                                        <p:cTn id="13" dur="500" fill="hold"/>
                                        <p:tgtEl>
                                          <p:spTgt spid="8"/>
                                        </p:tgtEl>
                                        <p:attrNameLst>
                                          <p:attrName>ppt_h</p:attrName>
                                        </p:attrNameLst>
                                      </p:cBhvr>
                                      <p:tavLst>
                                        <p:tav tm="0">
                                          <p:val>
                                            <p:fltVal val="0"/>
                                          </p:val>
                                        </p:tav>
                                        <p:tav tm="100000">
                                          <p:val>
                                            <p:strVal val="#ppt_h"/>
                                          </p:val>
                                        </p:tav>
                                      </p:tavLst>
                                    </p:anim>
                                    <p:animEffect transition="in" filter="fade">
                                      <p:cBhvr>
                                        <p:cTn id="1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D9A381B9-09FD-7FC0-67BA-3CBDE6AA9DC2}"/>
              </a:ext>
            </a:extLst>
          </p:cNvPr>
          <p:cNvSpPr/>
          <p:nvPr/>
        </p:nvSpPr>
        <p:spPr>
          <a:xfrm>
            <a:off x="241777" y="903514"/>
            <a:ext cx="11647486" cy="5687771"/>
          </a:xfrm>
          <a:custGeom>
            <a:avLst/>
            <a:gdLst>
              <a:gd name="connsiteX0" fmla="*/ 0 w 11647486"/>
              <a:gd name="connsiteY0" fmla="*/ 708023 h 5650172"/>
              <a:gd name="connsiteX1" fmla="*/ 708023 w 11647486"/>
              <a:gd name="connsiteY1" fmla="*/ 0 h 5650172"/>
              <a:gd name="connsiteX2" fmla="*/ 1287805 w 11647486"/>
              <a:gd name="connsiteY2" fmla="*/ 0 h 5650172"/>
              <a:gd name="connsiteX3" fmla="*/ 1969901 w 11647486"/>
              <a:gd name="connsiteY3" fmla="*/ 0 h 5650172"/>
              <a:gd name="connsiteX4" fmla="*/ 2549682 w 11647486"/>
              <a:gd name="connsiteY4" fmla="*/ 0 h 5650172"/>
              <a:gd name="connsiteX5" fmla="*/ 2924835 w 11647486"/>
              <a:gd name="connsiteY5" fmla="*/ 0 h 5650172"/>
              <a:gd name="connsiteX6" fmla="*/ 3504617 w 11647486"/>
              <a:gd name="connsiteY6" fmla="*/ 0 h 5650172"/>
              <a:gd name="connsiteX7" fmla="*/ 4084398 w 11647486"/>
              <a:gd name="connsiteY7" fmla="*/ 0 h 5650172"/>
              <a:gd name="connsiteX8" fmla="*/ 4459551 w 11647486"/>
              <a:gd name="connsiteY8" fmla="*/ 0 h 5650172"/>
              <a:gd name="connsiteX9" fmla="*/ 4937018 w 11647486"/>
              <a:gd name="connsiteY9" fmla="*/ 0 h 5650172"/>
              <a:gd name="connsiteX10" fmla="*/ 5312171 w 11647486"/>
              <a:gd name="connsiteY10" fmla="*/ 0 h 5650172"/>
              <a:gd name="connsiteX11" fmla="*/ 6198896 w 11647486"/>
              <a:gd name="connsiteY11" fmla="*/ 0 h 5650172"/>
              <a:gd name="connsiteX12" fmla="*/ 6676363 w 11647486"/>
              <a:gd name="connsiteY12" fmla="*/ 0 h 5650172"/>
              <a:gd name="connsiteX13" fmla="*/ 7153830 w 11647486"/>
              <a:gd name="connsiteY13" fmla="*/ 0 h 5650172"/>
              <a:gd name="connsiteX14" fmla="*/ 8040555 w 11647486"/>
              <a:gd name="connsiteY14" fmla="*/ 0 h 5650172"/>
              <a:gd name="connsiteX15" fmla="*/ 8415708 w 11647486"/>
              <a:gd name="connsiteY15" fmla="*/ 0 h 5650172"/>
              <a:gd name="connsiteX16" fmla="*/ 9200118 w 11647486"/>
              <a:gd name="connsiteY16" fmla="*/ 0 h 5650172"/>
              <a:gd name="connsiteX17" fmla="*/ 9882214 w 11647486"/>
              <a:gd name="connsiteY17" fmla="*/ 0 h 5650172"/>
              <a:gd name="connsiteX18" fmla="*/ 10939463 w 11647486"/>
              <a:gd name="connsiteY18" fmla="*/ 0 h 5650172"/>
              <a:gd name="connsiteX19" fmla="*/ 11647486 w 11647486"/>
              <a:gd name="connsiteY19" fmla="*/ 708023 h 5650172"/>
              <a:gd name="connsiteX20" fmla="*/ 11647486 w 11647486"/>
              <a:gd name="connsiteY20" fmla="*/ 1185874 h 5650172"/>
              <a:gd name="connsiteX21" fmla="*/ 11647486 w 11647486"/>
              <a:gd name="connsiteY21" fmla="*/ 1875432 h 5650172"/>
              <a:gd name="connsiteX22" fmla="*/ 11647486 w 11647486"/>
              <a:gd name="connsiteY22" fmla="*/ 2437966 h 5650172"/>
              <a:gd name="connsiteX23" fmla="*/ 11647486 w 11647486"/>
              <a:gd name="connsiteY23" fmla="*/ 3000500 h 5650172"/>
              <a:gd name="connsiteX24" fmla="*/ 11647486 w 11647486"/>
              <a:gd name="connsiteY24" fmla="*/ 3605375 h 5650172"/>
              <a:gd name="connsiteX25" fmla="*/ 11647486 w 11647486"/>
              <a:gd name="connsiteY25" fmla="*/ 4294933 h 5650172"/>
              <a:gd name="connsiteX26" fmla="*/ 11647486 w 11647486"/>
              <a:gd name="connsiteY26" fmla="*/ 4942149 h 5650172"/>
              <a:gd name="connsiteX27" fmla="*/ 10939463 w 11647486"/>
              <a:gd name="connsiteY27" fmla="*/ 5650172 h 5650172"/>
              <a:gd name="connsiteX28" fmla="*/ 10564310 w 11647486"/>
              <a:gd name="connsiteY28" fmla="*/ 5650172 h 5650172"/>
              <a:gd name="connsiteX29" fmla="*/ 9779900 w 11647486"/>
              <a:gd name="connsiteY29" fmla="*/ 5650172 h 5650172"/>
              <a:gd name="connsiteX30" fmla="*/ 9200118 w 11647486"/>
              <a:gd name="connsiteY30" fmla="*/ 5650172 h 5650172"/>
              <a:gd name="connsiteX31" fmla="*/ 8313393 w 11647486"/>
              <a:gd name="connsiteY31" fmla="*/ 5650172 h 5650172"/>
              <a:gd name="connsiteX32" fmla="*/ 7631297 w 11647486"/>
              <a:gd name="connsiteY32" fmla="*/ 5650172 h 5650172"/>
              <a:gd name="connsiteX33" fmla="*/ 7153830 w 11647486"/>
              <a:gd name="connsiteY33" fmla="*/ 5650172 h 5650172"/>
              <a:gd name="connsiteX34" fmla="*/ 6267105 w 11647486"/>
              <a:gd name="connsiteY34" fmla="*/ 5650172 h 5650172"/>
              <a:gd name="connsiteX35" fmla="*/ 5380381 w 11647486"/>
              <a:gd name="connsiteY35" fmla="*/ 5650172 h 5650172"/>
              <a:gd name="connsiteX36" fmla="*/ 4902913 w 11647486"/>
              <a:gd name="connsiteY36" fmla="*/ 5650172 h 5650172"/>
              <a:gd name="connsiteX37" fmla="*/ 4323132 w 11647486"/>
              <a:gd name="connsiteY37" fmla="*/ 5650172 h 5650172"/>
              <a:gd name="connsiteX38" fmla="*/ 3538721 w 11647486"/>
              <a:gd name="connsiteY38" fmla="*/ 5650172 h 5650172"/>
              <a:gd name="connsiteX39" fmla="*/ 2754311 w 11647486"/>
              <a:gd name="connsiteY39" fmla="*/ 5650172 h 5650172"/>
              <a:gd name="connsiteX40" fmla="*/ 1867586 w 11647486"/>
              <a:gd name="connsiteY40" fmla="*/ 5650172 h 5650172"/>
              <a:gd name="connsiteX41" fmla="*/ 1492433 w 11647486"/>
              <a:gd name="connsiteY41" fmla="*/ 5650172 h 5650172"/>
              <a:gd name="connsiteX42" fmla="*/ 708023 w 11647486"/>
              <a:gd name="connsiteY42" fmla="*/ 5650172 h 5650172"/>
              <a:gd name="connsiteX43" fmla="*/ 0 w 11647486"/>
              <a:gd name="connsiteY43" fmla="*/ 4942149 h 5650172"/>
              <a:gd name="connsiteX44" fmla="*/ 0 w 11647486"/>
              <a:gd name="connsiteY44" fmla="*/ 4464298 h 5650172"/>
              <a:gd name="connsiteX45" fmla="*/ 0 w 11647486"/>
              <a:gd name="connsiteY45" fmla="*/ 3944105 h 5650172"/>
              <a:gd name="connsiteX46" fmla="*/ 0 w 11647486"/>
              <a:gd name="connsiteY46" fmla="*/ 3296889 h 5650172"/>
              <a:gd name="connsiteX47" fmla="*/ 0 w 11647486"/>
              <a:gd name="connsiteY47" fmla="*/ 2692013 h 5650172"/>
              <a:gd name="connsiteX48" fmla="*/ 0 w 11647486"/>
              <a:gd name="connsiteY48" fmla="*/ 2214162 h 5650172"/>
              <a:gd name="connsiteX49" fmla="*/ 0 w 11647486"/>
              <a:gd name="connsiteY49" fmla="*/ 1566946 h 5650172"/>
              <a:gd name="connsiteX50" fmla="*/ 0 w 11647486"/>
              <a:gd name="connsiteY50" fmla="*/ 708023 h 5650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1647486" h="5650172" fill="none" extrusionOk="0">
                <a:moveTo>
                  <a:pt x="0" y="708023"/>
                </a:moveTo>
                <a:cubicBezTo>
                  <a:pt x="-40904" y="320470"/>
                  <a:pt x="381890" y="13901"/>
                  <a:pt x="708023" y="0"/>
                </a:cubicBezTo>
                <a:cubicBezTo>
                  <a:pt x="940361" y="27329"/>
                  <a:pt x="1016925" y="19744"/>
                  <a:pt x="1287805" y="0"/>
                </a:cubicBezTo>
                <a:cubicBezTo>
                  <a:pt x="1558685" y="-19744"/>
                  <a:pt x="1688623" y="-5927"/>
                  <a:pt x="1969901" y="0"/>
                </a:cubicBezTo>
                <a:cubicBezTo>
                  <a:pt x="2251179" y="5927"/>
                  <a:pt x="2327717" y="-1276"/>
                  <a:pt x="2549682" y="0"/>
                </a:cubicBezTo>
                <a:cubicBezTo>
                  <a:pt x="2771647" y="1276"/>
                  <a:pt x="2783910" y="-4539"/>
                  <a:pt x="2924835" y="0"/>
                </a:cubicBezTo>
                <a:cubicBezTo>
                  <a:pt x="3065760" y="4539"/>
                  <a:pt x="3376250" y="-13561"/>
                  <a:pt x="3504617" y="0"/>
                </a:cubicBezTo>
                <a:cubicBezTo>
                  <a:pt x="3632984" y="13561"/>
                  <a:pt x="3916644" y="-26444"/>
                  <a:pt x="4084398" y="0"/>
                </a:cubicBezTo>
                <a:cubicBezTo>
                  <a:pt x="4252152" y="26444"/>
                  <a:pt x="4288996" y="6513"/>
                  <a:pt x="4459551" y="0"/>
                </a:cubicBezTo>
                <a:cubicBezTo>
                  <a:pt x="4630106" y="-6513"/>
                  <a:pt x="4735703" y="-20284"/>
                  <a:pt x="4937018" y="0"/>
                </a:cubicBezTo>
                <a:cubicBezTo>
                  <a:pt x="5138333" y="20284"/>
                  <a:pt x="5125181" y="8282"/>
                  <a:pt x="5312171" y="0"/>
                </a:cubicBezTo>
                <a:cubicBezTo>
                  <a:pt x="5499161" y="-8282"/>
                  <a:pt x="5879024" y="-5045"/>
                  <a:pt x="6198896" y="0"/>
                </a:cubicBezTo>
                <a:cubicBezTo>
                  <a:pt x="6518769" y="5045"/>
                  <a:pt x="6511219" y="23394"/>
                  <a:pt x="6676363" y="0"/>
                </a:cubicBezTo>
                <a:cubicBezTo>
                  <a:pt x="6841507" y="-23394"/>
                  <a:pt x="6977890" y="21564"/>
                  <a:pt x="7153830" y="0"/>
                </a:cubicBezTo>
                <a:cubicBezTo>
                  <a:pt x="7329770" y="-21564"/>
                  <a:pt x="7834089" y="-38947"/>
                  <a:pt x="8040555" y="0"/>
                </a:cubicBezTo>
                <a:cubicBezTo>
                  <a:pt x="8247021" y="38947"/>
                  <a:pt x="8294083" y="-3530"/>
                  <a:pt x="8415708" y="0"/>
                </a:cubicBezTo>
                <a:cubicBezTo>
                  <a:pt x="8537333" y="3530"/>
                  <a:pt x="9023196" y="30341"/>
                  <a:pt x="9200118" y="0"/>
                </a:cubicBezTo>
                <a:cubicBezTo>
                  <a:pt x="9377040" y="-30341"/>
                  <a:pt x="9724118" y="19898"/>
                  <a:pt x="9882214" y="0"/>
                </a:cubicBezTo>
                <a:cubicBezTo>
                  <a:pt x="10040310" y="-19898"/>
                  <a:pt x="10649757" y="-45833"/>
                  <a:pt x="10939463" y="0"/>
                </a:cubicBezTo>
                <a:cubicBezTo>
                  <a:pt x="11327653" y="90823"/>
                  <a:pt x="11616934" y="324399"/>
                  <a:pt x="11647486" y="708023"/>
                </a:cubicBezTo>
                <a:cubicBezTo>
                  <a:pt x="11627157" y="869731"/>
                  <a:pt x="11653224" y="970247"/>
                  <a:pt x="11647486" y="1185874"/>
                </a:cubicBezTo>
                <a:cubicBezTo>
                  <a:pt x="11641748" y="1401501"/>
                  <a:pt x="11639217" y="1681251"/>
                  <a:pt x="11647486" y="1875432"/>
                </a:cubicBezTo>
                <a:cubicBezTo>
                  <a:pt x="11655755" y="2069613"/>
                  <a:pt x="11667695" y="2286721"/>
                  <a:pt x="11647486" y="2437966"/>
                </a:cubicBezTo>
                <a:cubicBezTo>
                  <a:pt x="11627277" y="2589211"/>
                  <a:pt x="11651851" y="2798737"/>
                  <a:pt x="11647486" y="3000500"/>
                </a:cubicBezTo>
                <a:cubicBezTo>
                  <a:pt x="11643121" y="3202263"/>
                  <a:pt x="11628578" y="3372731"/>
                  <a:pt x="11647486" y="3605375"/>
                </a:cubicBezTo>
                <a:cubicBezTo>
                  <a:pt x="11666394" y="3838019"/>
                  <a:pt x="11656012" y="4143252"/>
                  <a:pt x="11647486" y="4294933"/>
                </a:cubicBezTo>
                <a:cubicBezTo>
                  <a:pt x="11638960" y="4446614"/>
                  <a:pt x="11641246" y="4705682"/>
                  <a:pt x="11647486" y="4942149"/>
                </a:cubicBezTo>
                <a:cubicBezTo>
                  <a:pt x="11702701" y="5297477"/>
                  <a:pt x="11331235" y="5659937"/>
                  <a:pt x="10939463" y="5650172"/>
                </a:cubicBezTo>
                <a:cubicBezTo>
                  <a:pt x="10854761" y="5657992"/>
                  <a:pt x="10664933" y="5659884"/>
                  <a:pt x="10564310" y="5650172"/>
                </a:cubicBezTo>
                <a:cubicBezTo>
                  <a:pt x="10463687" y="5640460"/>
                  <a:pt x="9952030" y="5654867"/>
                  <a:pt x="9779900" y="5650172"/>
                </a:cubicBezTo>
                <a:cubicBezTo>
                  <a:pt x="9607770" y="5645478"/>
                  <a:pt x="9458886" y="5663746"/>
                  <a:pt x="9200118" y="5650172"/>
                </a:cubicBezTo>
                <a:cubicBezTo>
                  <a:pt x="8941350" y="5636598"/>
                  <a:pt x="8620931" y="5639894"/>
                  <a:pt x="8313393" y="5650172"/>
                </a:cubicBezTo>
                <a:cubicBezTo>
                  <a:pt x="8005856" y="5660450"/>
                  <a:pt x="7852152" y="5625045"/>
                  <a:pt x="7631297" y="5650172"/>
                </a:cubicBezTo>
                <a:cubicBezTo>
                  <a:pt x="7410442" y="5675299"/>
                  <a:pt x="7309418" y="5628137"/>
                  <a:pt x="7153830" y="5650172"/>
                </a:cubicBezTo>
                <a:cubicBezTo>
                  <a:pt x="6998242" y="5672207"/>
                  <a:pt x="6570261" y="5618981"/>
                  <a:pt x="6267105" y="5650172"/>
                </a:cubicBezTo>
                <a:cubicBezTo>
                  <a:pt x="5963950" y="5681363"/>
                  <a:pt x="5794382" y="5684478"/>
                  <a:pt x="5380381" y="5650172"/>
                </a:cubicBezTo>
                <a:cubicBezTo>
                  <a:pt x="4966380" y="5615866"/>
                  <a:pt x="5103677" y="5656171"/>
                  <a:pt x="4902913" y="5650172"/>
                </a:cubicBezTo>
                <a:cubicBezTo>
                  <a:pt x="4702149" y="5644173"/>
                  <a:pt x="4585499" y="5639791"/>
                  <a:pt x="4323132" y="5650172"/>
                </a:cubicBezTo>
                <a:cubicBezTo>
                  <a:pt x="4060765" y="5660553"/>
                  <a:pt x="3747547" y="5671607"/>
                  <a:pt x="3538721" y="5650172"/>
                </a:cubicBezTo>
                <a:cubicBezTo>
                  <a:pt x="3329895" y="5628737"/>
                  <a:pt x="3075520" y="5649768"/>
                  <a:pt x="2754311" y="5650172"/>
                </a:cubicBezTo>
                <a:cubicBezTo>
                  <a:pt x="2433102" y="5650577"/>
                  <a:pt x="2296076" y="5621387"/>
                  <a:pt x="1867586" y="5650172"/>
                </a:cubicBezTo>
                <a:cubicBezTo>
                  <a:pt x="1439097" y="5678957"/>
                  <a:pt x="1596753" y="5654269"/>
                  <a:pt x="1492433" y="5650172"/>
                </a:cubicBezTo>
                <a:cubicBezTo>
                  <a:pt x="1388113" y="5646075"/>
                  <a:pt x="1034006" y="5636410"/>
                  <a:pt x="708023" y="5650172"/>
                </a:cubicBezTo>
                <a:cubicBezTo>
                  <a:pt x="321387" y="5735107"/>
                  <a:pt x="-18366" y="5357799"/>
                  <a:pt x="0" y="4942149"/>
                </a:cubicBezTo>
                <a:cubicBezTo>
                  <a:pt x="-22222" y="4772421"/>
                  <a:pt x="-23415" y="4654982"/>
                  <a:pt x="0" y="4464298"/>
                </a:cubicBezTo>
                <a:cubicBezTo>
                  <a:pt x="23415" y="4273614"/>
                  <a:pt x="-19191" y="4111708"/>
                  <a:pt x="0" y="3944105"/>
                </a:cubicBezTo>
                <a:cubicBezTo>
                  <a:pt x="19191" y="3776502"/>
                  <a:pt x="-31544" y="3504604"/>
                  <a:pt x="0" y="3296889"/>
                </a:cubicBezTo>
                <a:cubicBezTo>
                  <a:pt x="31544" y="3089174"/>
                  <a:pt x="-9795" y="2841913"/>
                  <a:pt x="0" y="2692013"/>
                </a:cubicBezTo>
                <a:cubicBezTo>
                  <a:pt x="9795" y="2542113"/>
                  <a:pt x="-8231" y="2403331"/>
                  <a:pt x="0" y="2214162"/>
                </a:cubicBezTo>
                <a:cubicBezTo>
                  <a:pt x="8231" y="2024993"/>
                  <a:pt x="32138" y="1808853"/>
                  <a:pt x="0" y="1566946"/>
                </a:cubicBezTo>
                <a:cubicBezTo>
                  <a:pt x="-32138" y="1325039"/>
                  <a:pt x="-39931" y="1137289"/>
                  <a:pt x="0" y="708023"/>
                </a:cubicBezTo>
                <a:close/>
              </a:path>
              <a:path w="11647486" h="5650172" stroke="0" extrusionOk="0">
                <a:moveTo>
                  <a:pt x="0" y="708023"/>
                </a:moveTo>
                <a:cubicBezTo>
                  <a:pt x="2164" y="383180"/>
                  <a:pt x="353831" y="65826"/>
                  <a:pt x="708023" y="0"/>
                </a:cubicBezTo>
                <a:cubicBezTo>
                  <a:pt x="902052" y="-10403"/>
                  <a:pt x="1235483" y="623"/>
                  <a:pt x="1492433" y="0"/>
                </a:cubicBezTo>
                <a:cubicBezTo>
                  <a:pt x="1749383" y="-623"/>
                  <a:pt x="1799970" y="-14201"/>
                  <a:pt x="1969901" y="0"/>
                </a:cubicBezTo>
                <a:cubicBezTo>
                  <a:pt x="2139832" y="14201"/>
                  <a:pt x="2248272" y="18590"/>
                  <a:pt x="2447368" y="0"/>
                </a:cubicBezTo>
                <a:cubicBezTo>
                  <a:pt x="2646464" y="-18590"/>
                  <a:pt x="3038120" y="-2629"/>
                  <a:pt x="3231778" y="0"/>
                </a:cubicBezTo>
                <a:cubicBezTo>
                  <a:pt x="3425436" y="2629"/>
                  <a:pt x="3628495" y="23356"/>
                  <a:pt x="3811560" y="0"/>
                </a:cubicBezTo>
                <a:cubicBezTo>
                  <a:pt x="3994625" y="-23356"/>
                  <a:pt x="4395519" y="12189"/>
                  <a:pt x="4698285" y="0"/>
                </a:cubicBezTo>
                <a:cubicBezTo>
                  <a:pt x="5001051" y="-12189"/>
                  <a:pt x="5405450" y="-38234"/>
                  <a:pt x="5585009" y="0"/>
                </a:cubicBezTo>
                <a:cubicBezTo>
                  <a:pt x="5764568" y="38234"/>
                  <a:pt x="6075734" y="25850"/>
                  <a:pt x="6369420" y="0"/>
                </a:cubicBezTo>
                <a:cubicBezTo>
                  <a:pt x="6663106" y="-25850"/>
                  <a:pt x="6650059" y="-1485"/>
                  <a:pt x="6846887" y="0"/>
                </a:cubicBezTo>
                <a:cubicBezTo>
                  <a:pt x="7043715" y="1485"/>
                  <a:pt x="7134467" y="12189"/>
                  <a:pt x="7222040" y="0"/>
                </a:cubicBezTo>
                <a:cubicBezTo>
                  <a:pt x="7309613" y="-12189"/>
                  <a:pt x="7791018" y="3889"/>
                  <a:pt x="8108765" y="0"/>
                </a:cubicBezTo>
                <a:cubicBezTo>
                  <a:pt x="8426512" y="-3889"/>
                  <a:pt x="8645074" y="-167"/>
                  <a:pt x="8790861" y="0"/>
                </a:cubicBezTo>
                <a:cubicBezTo>
                  <a:pt x="8936648" y="167"/>
                  <a:pt x="9282553" y="-30598"/>
                  <a:pt x="9472957" y="0"/>
                </a:cubicBezTo>
                <a:cubicBezTo>
                  <a:pt x="9663361" y="30598"/>
                  <a:pt x="9721447" y="-8600"/>
                  <a:pt x="9950424" y="0"/>
                </a:cubicBezTo>
                <a:cubicBezTo>
                  <a:pt x="10179401" y="8600"/>
                  <a:pt x="10545084" y="14536"/>
                  <a:pt x="10939463" y="0"/>
                </a:cubicBezTo>
                <a:cubicBezTo>
                  <a:pt x="11413860" y="18918"/>
                  <a:pt x="11630477" y="311363"/>
                  <a:pt x="11647486" y="708023"/>
                </a:cubicBezTo>
                <a:cubicBezTo>
                  <a:pt x="11666753" y="939704"/>
                  <a:pt x="11632906" y="1102096"/>
                  <a:pt x="11647486" y="1228216"/>
                </a:cubicBezTo>
                <a:cubicBezTo>
                  <a:pt x="11662066" y="1354336"/>
                  <a:pt x="11639894" y="1645105"/>
                  <a:pt x="11647486" y="1917773"/>
                </a:cubicBezTo>
                <a:cubicBezTo>
                  <a:pt x="11655078" y="2190441"/>
                  <a:pt x="11677119" y="2422472"/>
                  <a:pt x="11647486" y="2564990"/>
                </a:cubicBezTo>
                <a:cubicBezTo>
                  <a:pt x="11617853" y="2707508"/>
                  <a:pt x="11671071" y="2853703"/>
                  <a:pt x="11647486" y="3127524"/>
                </a:cubicBezTo>
                <a:cubicBezTo>
                  <a:pt x="11623901" y="3401345"/>
                  <a:pt x="11639136" y="3498139"/>
                  <a:pt x="11647486" y="3647716"/>
                </a:cubicBezTo>
                <a:cubicBezTo>
                  <a:pt x="11655836" y="3797293"/>
                  <a:pt x="11662866" y="3957684"/>
                  <a:pt x="11647486" y="4167909"/>
                </a:cubicBezTo>
                <a:cubicBezTo>
                  <a:pt x="11632106" y="4378134"/>
                  <a:pt x="11634792" y="4726948"/>
                  <a:pt x="11647486" y="4942149"/>
                </a:cubicBezTo>
                <a:cubicBezTo>
                  <a:pt x="11659030" y="5349530"/>
                  <a:pt x="11305495" y="5673053"/>
                  <a:pt x="10939463" y="5650172"/>
                </a:cubicBezTo>
                <a:cubicBezTo>
                  <a:pt x="10662960" y="5674514"/>
                  <a:pt x="10497579" y="5647213"/>
                  <a:pt x="10359681" y="5650172"/>
                </a:cubicBezTo>
                <a:cubicBezTo>
                  <a:pt x="10221783" y="5653131"/>
                  <a:pt x="10007120" y="5647164"/>
                  <a:pt x="9779900" y="5650172"/>
                </a:cubicBezTo>
                <a:cubicBezTo>
                  <a:pt x="9552680" y="5653180"/>
                  <a:pt x="9546192" y="5650185"/>
                  <a:pt x="9404747" y="5650172"/>
                </a:cubicBezTo>
                <a:cubicBezTo>
                  <a:pt x="9263302" y="5650159"/>
                  <a:pt x="9082211" y="5649267"/>
                  <a:pt x="8927280" y="5650172"/>
                </a:cubicBezTo>
                <a:cubicBezTo>
                  <a:pt x="8772349" y="5651077"/>
                  <a:pt x="8667012" y="5654496"/>
                  <a:pt x="8449813" y="5650172"/>
                </a:cubicBezTo>
                <a:cubicBezTo>
                  <a:pt x="8232614" y="5645848"/>
                  <a:pt x="7931880" y="5628148"/>
                  <a:pt x="7665402" y="5650172"/>
                </a:cubicBezTo>
                <a:cubicBezTo>
                  <a:pt x="7398924" y="5672196"/>
                  <a:pt x="7411638" y="5645844"/>
                  <a:pt x="7290249" y="5650172"/>
                </a:cubicBezTo>
                <a:cubicBezTo>
                  <a:pt x="7168860" y="5654500"/>
                  <a:pt x="6943552" y="5641542"/>
                  <a:pt x="6812782" y="5650172"/>
                </a:cubicBezTo>
                <a:cubicBezTo>
                  <a:pt x="6682012" y="5658802"/>
                  <a:pt x="6205873" y="5680145"/>
                  <a:pt x="5926057" y="5650172"/>
                </a:cubicBezTo>
                <a:cubicBezTo>
                  <a:pt x="5646242" y="5620199"/>
                  <a:pt x="5639949" y="5649213"/>
                  <a:pt x="5550905" y="5650172"/>
                </a:cubicBezTo>
                <a:cubicBezTo>
                  <a:pt x="5461861" y="5651131"/>
                  <a:pt x="5254249" y="5649216"/>
                  <a:pt x="5175752" y="5650172"/>
                </a:cubicBezTo>
                <a:cubicBezTo>
                  <a:pt x="5097255" y="5651128"/>
                  <a:pt x="4888195" y="5642994"/>
                  <a:pt x="4800599" y="5650172"/>
                </a:cubicBezTo>
                <a:cubicBezTo>
                  <a:pt x="4713003" y="5657350"/>
                  <a:pt x="4308171" y="5650355"/>
                  <a:pt x="4118503" y="5650172"/>
                </a:cubicBezTo>
                <a:cubicBezTo>
                  <a:pt x="3928835" y="5649989"/>
                  <a:pt x="3656107" y="5662501"/>
                  <a:pt x="3436407" y="5650172"/>
                </a:cubicBezTo>
                <a:cubicBezTo>
                  <a:pt x="3216707" y="5637843"/>
                  <a:pt x="2908158" y="5646949"/>
                  <a:pt x="2754311" y="5650172"/>
                </a:cubicBezTo>
                <a:cubicBezTo>
                  <a:pt x="2600464" y="5653395"/>
                  <a:pt x="2248616" y="5690490"/>
                  <a:pt x="1867586" y="5650172"/>
                </a:cubicBezTo>
                <a:cubicBezTo>
                  <a:pt x="1486557" y="5609854"/>
                  <a:pt x="1010685" y="5644319"/>
                  <a:pt x="708023" y="5650172"/>
                </a:cubicBezTo>
                <a:cubicBezTo>
                  <a:pt x="374358" y="5652699"/>
                  <a:pt x="-7086" y="5345404"/>
                  <a:pt x="0" y="4942149"/>
                </a:cubicBezTo>
                <a:cubicBezTo>
                  <a:pt x="18519" y="4833492"/>
                  <a:pt x="13995" y="4544168"/>
                  <a:pt x="0" y="4421956"/>
                </a:cubicBezTo>
                <a:cubicBezTo>
                  <a:pt x="-13995" y="4299744"/>
                  <a:pt x="19887" y="4087818"/>
                  <a:pt x="0" y="3859422"/>
                </a:cubicBezTo>
                <a:cubicBezTo>
                  <a:pt x="-19887" y="3631026"/>
                  <a:pt x="-2319" y="3465360"/>
                  <a:pt x="0" y="3296889"/>
                </a:cubicBezTo>
                <a:cubicBezTo>
                  <a:pt x="2319" y="3128418"/>
                  <a:pt x="-10651" y="2963098"/>
                  <a:pt x="0" y="2819037"/>
                </a:cubicBezTo>
                <a:cubicBezTo>
                  <a:pt x="10651" y="2674976"/>
                  <a:pt x="-1226" y="2444922"/>
                  <a:pt x="0" y="2256503"/>
                </a:cubicBezTo>
                <a:cubicBezTo>
                  <a:pt x="1226" y="2068084"/>
                  <a:pt x="-24381" y="1936218"/>
                  <a:pt x="0" y="1736311"/>
                </a:cubicBezTo>
                <a:cubicBezTo>
                  <a:pt x="24381" y="1536404"/>
                  <a:pt x="18178" y="1479787"/>
                  <a:pt x="0" y="1258459"/>
                </a:cubicBezTo>
                <a:cubicBezTo>
                  <a:pt x="-18178" y="1037131"/>
                  <a:pt x="10483" y="955546"/>
                  <a:pt x="0" y="708023"/>
                </a:cubicBezTo>
                <a:close/>
              </a:path>
            </a:pathLst>
          </a:custGeom>
          <a:solidFill>
            <a:schemeClr val="bg1">
              <a:alpha val="85000"/>
            </a:schemeClr>
          </a:solidFill>
          <a:ln w="38100">
            <a:solidFill>
              <a:srgbClr val="002060"/>
            </a:solidFill>
            <a:extLst>
              <a:ext uri="{C807C97D-BFC1-408E-A445-0C87EB9F89A2}">
                <ask:lineSketchStyleProps xmlns="" xmlns:ask="http://schemas.microsoft.com/office/drawing/2018/sketchyshapes" sd="2129858240">
                  <a:custGeom>
                    <a:avLst/>
                    <a:gdLst>
                      <a:gd name="connsiteX0" fmla="*/ 0 w 11647486"/>
                      <a:gd name="connsiteY0" fmla="*/ 712734 h 5687771"/>
                      <a:gd name="connsiteX1" fmla="*/ 708023 w 11647486"/>
                      <a:gd name="connsiteY1" fmla="*/ 0 h 5687771"/>
                      <a:gd name="connsiteX2" fmla="*/ 1287805 w 11647486"/>
                      <a:gd name="connsiteY2" fmla="*/ 0 h 5687771"/>
                      <a:gd name="connsiteX3" fmla="*/ 1969901 w 11647486"/>
                      <a:gd name="connsiteY3" fmla="*/ 0 h 5687771"/>
                      <a:gd name="connsiteX4" fmla="*/ 2549682 w 11647486"/>
                      <a:gd name="connsiteY4" fmla="*/ 0 h 5687771"/>
                      <a:gd name="connsiteX5" fmla="*/ 2924835 w 11647486"/>
                      <a:gd name="connsiteY5" fmla="*/ 0 h 5687771"/>
                      <a:gd name="connsiteX6" fmla="*/ 3504617 w 11647486"/>
                      <a:gd name="connsiteY6" fmla="*/ 0 h 5687771"/>
                      <a:gd name="connsiteX7" fmla="*/ 4084398 w 11647486"/>
                      <a:gd name="connsiteY7" fmla="*/ 0 h 5687771"/>
                      <a:gd name="connsiteX8" fmla="*/ 4459551 w 11647486"/>
                      <a:gd name="connsiteY8" fmla="*/ 0 h 5687771"/>
                      <a:gd name="connsiteX9" fmla="*/ 4937018 w 11647486"/>
                      <a:gd name="connsiteY9" fmla="*/ 0 h 5687771"/>
                      <a:gd name="connsiteX10" fmla="*/ 5312171 w 11647486"/>
                      <a:gd name="connsiteY10" fmla="*/ 0 h 5687771"/>
                      <a:gd name="connsiteX11" fmla="*/ 6198896 w 11647486"/>
                      <a:gd name="connsiteY11" fmla="*/ 0 h 5687771"/>
                      <a:gd name="connsiteX12" fmla="*/ 6676363 w 11647486"/>
                      <a:gd name="connsiteY12" fmla="*/ 0 h 5687771"/>
                      <a:gd name="connsiteX13" fmla="*/ 7153830 w 11647486"/>
                      <a:gd name="connsiteY13" fmla="*/ 0 h 5687771"/>
                      <a:gd name="connsiteX14" fmla="*/ 8040555 w 11647486"/>
                      <a:gd name="connsiteY14" fmla="*/ 0 h 5687771"/>
                      <a:gd name="connsiteX15" fmla="*/ 8415708 w 11647486"/>
                      <a:gd name="connsiteY15" fmla="*/ 0 h 5687771"/>
                      <a:gd name="connsiteX16" fmla="*/ 9200118 w 11647486"/>
                      <a:gd name="connsiteY16" fmla="*/ 0 h 5687771"/>
                      <a:gd name="connsiteX17" fmla="*/ 9882214 w 11647486"/>
                      <a:gd name="connsiteY17" fmla="*/ 0 h 5687771"/>
                      <a:gd name="connsiteX18" fmla="*/ 10939463 w 11647486"/>
                      <a:gd name="connsiteY18" fmla="*/ 0 h 5687771"/>
                      <a:gd name="connsiteX19" fmla="*/ 11647486 w 11647486"/>
                      <a:gd name="connsiteY19" fmla="*/ 712734 h 5687771"/>
                      <a:gd name="connsiteX20" fmla="*/ 11647486 w 11647486"/>
                      <a:gd name="connsiteY20" fmla="*/ 1193765 h 5687771"/>
                      <a:gd name="connsiteX21" fmla="*/ 11647486 w 11647486"/>
                      <a:gd name="connsiteY21" fmla="*/ 1887912 h 5687771"/>
                      <a:gd name="connsiteX22" fmla="*/ 11647486 w 11647486"/>
                      <a:gd name="connsiteY22" fmla="*/ 2454189 h 5687771"/>
                      <a:gd name="connsiteX23" fmla="*/ 11647486 w 11647486"/>
                      <a:gd name="connsiteY23" fmla="*/ 3020466 h 5687771"/>
                      <a:gd name="connsiteX24" fmla="*/ 11647486 w 11647486"/>
                      <a:gd name="connsiteY24" fmla="*/ 3629366 h 5687771"/>
                      <a:gd name="connsiteX25" fmla="*/ 11647486 w 11647486"/>
                      <a:gd name="connsiteY25" fmla="*/ 4323513 h 5687771"/>
                      <a:gd name="connsiteX26" fmla="*/ 11647486 w 11647486"/>
                      <a:gd name="connsiteY26" fmla="*/ 4975036 h 5687771"/>
                      <a:gd name="connsiteX27" fmla="*/ 10939463 w 11647486"/>
                      <a:gd name="connsiteY27" fmla="*/ 5687771 h 5687771"/>
                      <a:gd name="connsiteX28" fmla="*/ 10564310 w 11647486"/>
                      <a:gd name="connsiteY28" fmla="*/ 5687771 h 5687771"/>
                      <a:gd name="connsiteX29" fmla="*/ 9779900 w 11647486"/>
                      <a:gd name="connsiteY29" fmla="*/ 5687771 h 5687771"/>
                      <a:gd name="connsiteX30" fmla="*/ 9200118 w 11647486"/>
                      <a:gd name="connsiteY30" fmla="*/ 5687771 h 5687771"/>
                      <a:gd name="connsiteX31" fmla="*/ 8313393 w 11647486"/>
                      <a:gd name="connsiteY31" fmla="*/ 5687771 h 5687771"/>
                      <a:gd name="connsiteX32" fmla="*/ 7631297 w 11647486"/>
                      <a:gd name="connsiteY32" fmla="*/ 5687771 h 5687771"/>
                      <a:gd name="connsiteX33" fmla="*/ 7153830 w 11647486"/>
                      <a:gd name="connsiteY33" fmla="*/ 5687771 h 5687771"/>
                      <a:gd name="connsiteX34" fmla="*/ 6267105 w 11647486"/>
                      <a:gd name="connsiteY34" fmla="*/ 5687771 h 5687771"/>
                      <a:gd name="connsiteX35" fmla="*/ 5380381 w 11647486"/>
                      <a:gd name="connsiteY35" fmla="*/ 5687771 h 5687771"/>
                      <a:gd name="connsiteX36" fmla="*/ 4902913 w 11647486"/>
                      <a:gd name="connsiteY36" fmla="*/ 5687771 h 5687771"/>
                      <a:gd name="connsiteX37" fmla="*/ 4323132 w 11647486"/>
                      <a:gd name="connsiteY37" fmla="*/ 5687771 h 5687771"/>
                      <a:gd name="connsiteX38" fmla="*/ 3538721 w 11647486"/>
                      <a:gd name="connsiteY38" fmla="*/ 5687771 h 5687771"/>
                      <a:gd name="connsiteX39" fmla="*/ 2754311 w 11647486"/>
                      <a:gd name="connsiteY39" fmla="*/ 5687771 h 5687771"/>
                      <a:gd name="connsiteX40" fmla="*/ 1867586 w 11647486"/>
                      <a:gd name="connsiteY40" fmla="*/ 5687771 h 5687771"/>
                      <a:gd name="connsiteX41" fmla="*/ 1492433 w 11647486"/>
                      <a:gd name="connsiteY41" fmla="*/ 5687771 h 5687771"/>
                      <a:gd name="connsiteX42" fmla="*/ 708023 w 11647486"/>
                      <a:gd name="connsiteY42" fmla="*/ 5687771 h 5687771"/>
                      <a:gd name="connsiteX43" fmla="*/ 0 w 11647486"/>
                      <a:gd name="connsiteY43" fmla="*/ 4975036 h 5687771"/>
                      <a:gd name="connsiteX44" fmla="*/ 0 w 11647486"/>
                      <a:gd name="connsiteY44" fmla="*/ 4494005 h 5687771"/>
                      <a:gd name="connsiteX45" fmla="*/ 0 w 11647486"/>
                      <a:gd name="connsiteY45" fmla="*/ 3970350 h 5687771"/>
                      <a:gd name="connsiteX46" fmla="*/ 0 w 11647486"/>
                      <a:gd name="connsiteY46" fmla="*/ 3318828 h 5687771"/>
                      <a:gd name="connsiteX47" fmla="*/ 0 w 11647486"/>
                      <a:gd name="connsiteY47" fmla="*/ 2709926 h 5687771"/>
                      <a:gd name="connsiteX48" fmla="*/ 0 w 11647486"/>
                      <a:gd name="connsiteY48" fmla="*/ 2228896 h 5687771"/>
                      <a:gd name="connsiteX49" fmla="*/ 0 w 11647486"/>
                      <a:gd name="connsiteY49" fmla="*/ 1577373 h 5687771"/>
                      <a:gd name="connsiteX50" fmla="*/ 0 w 11647486"/>
                      <a:gd name="connsiteY50" fmla="*/ 712734 h 5687771"/>
                      <a:gd name="connsiteX0" fmla="*/ 0 w 11647486"/>
                      <a:gd name="connsiteY0" fmla="*/ 712734 h 5687771"/>
                      <a:gd name="connsiteX1" fmla="*/ 708023 w 11647486"/>
                      <a:gd name="connsiteY1" fmla="*/ 0 h 5687771"/>
                      <a:gd name="connsiteX2" fmla="*/ 1492433 w 11647486"/>
                      <a:gd name="connsiteY2" fmla="*/ 0 h 5687771"/>
                      <a:gd name="connsiteX3" fmla="*/ 1969901 w 11647486"/>
                      <a:gd name="connsiteY3" fmla="*/ 0 h 5687771"/>
                      <a:gd name="connsiteX4" fmla="*/ 2447368 w 11647486"/>
                      <a:gd name="connsiteY4" fmla="*/ 0 h 5687771"/>
                      <a:gd name="connsiteX5" fmla="*/ 3231778 w 11647486"/>
                      <a:gd name="connsiteY5" fmla="*/ 0 h 5687771"/>
                      <a:gd name="connsiteX6" fmla="*/ 3811560 w 11647486"/>
                      <a:gd name="connsiteY6" fmla="*/ 0 h 5687771"/>
                      <a:gd name="connsiteX7" fmla="*/ 4698285 w 11647486"/>
                      <a:gd name="connsiteY7" fmla="*/ 0 h 5687771"/>
                      <a:gd name="connsiteX8" fmla="*/ 5585009 w 11647486"/>
                      <a:gd name="connsiteY8" fmla="*/ 0 h 5687771"/>
                      <a:gd name="connsiteX9" fmla="*/ 6369420 w 11647486"/>
                      <a:gd name="connsiteY9" fmla="*/ 0 h 5687771"/>
                      <a:gd name="connsiteX10" fmla="*/ 6846887 w 11647486"/>
                      <a:gd name="connsiteY10" fmla="*/ 0 h 5687771"/>
                      <a:gd name="connsiteX11" fmla="*/ 7222040 w 11647486"/>
                      <a:gd name="connsiteY11" fmla="*/ 0 h 5687771"/>
                      <a:gd name="connsiteX12" fmla="*/ 8108765 w 11647486"/>
                      <a:gd name="connsiteY12" fmla="*/ 0 h 5687771"/>
                      <a:gd name="connsiteX13" fmla="*/ 8790861 w 11647486"/>
                      <a:gd name="connsiteY13" fmla="*/ 0 h 5687771"/>
                      <a:gd name="connsiteX14" fmla="*/ 9472957 w 11647486"/>
                      <a:gd name="connsiteY14" fmla="*/ 0 h 5687771"/>
                      <a:gd name="connsiteX15" fmla="*/ 9950424 w 11647486"/>
                      <a:gd name="connsiteY15" fmla="*/ 0 h 5687771"/>
                      <a:gd name="connsiteX16" fmla="*/ 10939463 w 11647486"/>
                      <a:gd name="connsiteY16" fmla="*/ 0 h 5687771"/>
                      <a:gd name="connsiteX17" fmla="*/ 11647486 w 11647486"/>
                      <a:gd name="connsiteY17" fmla="*/ 712734 h 5687771"/>
                      <a:gd name="connsiteX18" fmla="*/ 11647486 w 11647486"/>
                      <a:gd name="connsiteY18" fmla="*/ 1236389 h 5687771"/>
                      <a:gd name="connsiteX19" fmla="*/ 11647486 w 11647486"/>
                      <a:gd name="connsiteY19" fmla="*/ 1930534 h 5687771"/>
                      <a:gd name="connsiteX20" fmla="*/ 11647486 w 11647486"/>
                      <a:gd name="connsiteY20" fmla="*/ 2582058 h 5687771"/>
                      <a:gd name="connsiteX21" fmla="*/ 11647486 w 11647486"/>
                      <a:gd name="connsiteY21" fmla="*/ 3148336 h 5687771"/>
                      <a:gd name="connsiteX22" fmla="*/ 11647486 w 11647486"/>
                      <a:gd name="connsiteY22" fmla="*/ 3671989 h 5687771"/>
                      <a:gd name="connsiteX23" fmla="*/ 11647486 w 11647486"/>
                      <a:gd name="connsiteY23" fmla="*/ 4195644 h 5687771"/>
                      <a:gd name="connsiteX24" fmla="*/ 11647486 w 11647486"/>
                      <a:gd name="connsiteY24" fmla="*/ 4975036 h 5687771"/>
                      <a:gd name="connsiteX25" fmla="*/ 10939463 w 11647486"/>
                      <a:gd name="connsiteY25" fmla="*/ 5687771 h 5687771"/>
                      <a:gd name="connsiteX26" fmla="*/ 10359681 w 11647486"/>
                      <a:gd name="connsiteY26" fmla="*/ 5687771 h 5687771"/>
                      <a:gd name="connsiteX27" fmla="*/ 9779900 w 11647486"/>
                      <a:gd name="connsiteY27" fmla="*/ 5687771 h 5687771"/>
                      <a:gd name="connsiteX28" fmla="*/ 9404747 w 11647486"/>
                      <a:gd name="connsiteY28" fmla="*/ 5687771 h 5687771"/>
                      <a:gd name="connsiteX29" fmla="*/ 8927280 w 11647486"/>
                      <a:gd name="connsiteY29" fmla="*/ 5687771 h 5687771"/>
                      <a:gd name="connsiteX30" fmla="*/ 8449813 w 11647486"/>
                      <a:gd name="connsiteY30" fmla="*/ 5687771 h 5687771"/>
                      <a:gd name="connsiteX31" fmla="*/ 7665402 w 11647486"/>
                      <a:gd name="connsiteY31" fmla="*/ 5687771 h 5687771"/>
                      <a:gd name="connsiteX32" fmla="*/ 7290249 w 11647486"/>
                      <a:gd name="connsiteY32" fmla="*/ 5687771 h 5687771"/>
                      <a:gd name="connsiteX33" fmla="*/ 6812782 w 11647486"/>
                      <a:gd name="connsiteY33" fmla="*/ 5687771 h 5687771"/>
                      <a:gd name="connsiteX34" fmla="*/ 5926057 w 11647486"/>
                      <a:gd name="connsiteY34" fmla="*/ 5687771 h 5687771"/>
                      <a:gd name="connsiteX35" fmla="*/ 5550905 w 11647486"/>
                      <a:gd name="connsiteY35" fmla="*/ 5687771 h 5687771"/>
                      <a:gd name="connsiteX36" fmla="*/ 5175752 w 11647486"/>
                      <a:gd name="connsiteY36" fmla="*/ 5687771 h 5687771"/>
                      <a:gd name="connsiteX37" fmla="*/ 4800599 w 11647486"/>
                      <a:gd name="connsiteY37" fmla="*/ 5687771 h 5687771"/>
                      <a:gd name="connsiteX38" fmla="*/ 4118503 w 11647486"/>
                      <a:gd name="connsiteY38" fmla="*/ 5687771 h 5687771"/>
                      <a:gd name="connsiteX39" fmla="*/ 3436407 w 11647486"/>
                      <a:gd name="connsiteY39" fmla="*/ 5687771 h 5687771"/>
                      <a:gd name="connsiteX40" fmla="*/ 2754311 w 11647486"/>
                      <a:gd name="connsiteY40" fmla="*/ 5687771 h 5687771"/>
                      <a:gd name="connsiteX41" fmla="*/ 1867586 w 11647486"/>
                      <a:gd name="connsiteY41" fmla="*/ 5687771 h 5687771"/>
                      <a:gd name="connsiteX42" fmla="*/ 708023 w 11647486"/>
                      <a:gd name="connsiteY42" fmla="*/ 5687771 h 5687771"/>
                      <a:gd name="connsiteX43" fmla="*/ 0 w 11647486"/>
                      <a:gd name="connsiteY43" fmla="*/ 4975036 h 5687771"/>
                      <a:gd name="connsiteX44" fmla="*/ 0 w 11647486"/>
                      <a:gd name="connsiteY44" fmla="*/ 4451381 h 5687771"/>
                      <a:gd name="connsiteX45" fmla="*/ 0 w 11647486"/>
                      <a:gd name="connsiteY45" fmla="*/ 3885104 h 5687771"/>
                      <a:gd name="connsiteX46" fmla="*/ 0 w 11647486"/>
                      <a:gd name="connsiteY46" fmla="*/ 3318828 h 5687771"/>
                      <a:gd name="connsiteX47" fmla="*/ 0 w 11647486"/>
                      <a:gd name="connsiteY47" fmla="*/ 2837796 h 5687771"/>
                      <a:gd name="connsiteX48" fmla="*/ 0 w 11647486"/>
                      <a:gd name="connsiteY48" fmla="*/ 2271518 h 5687771"/>
                      <a:gd name="connsiteX49" fmla="*/ 0 w 11647486"/>
                      <a:gd name="connsiteY49" fmla="*/ 1747865 h 5687771"/>
                      <a:gd name="connsiteX50" fmla="*/ 0 w 11647486"/>
                      <a:gd name="connsiteY50" fmla="*/ 1266833 h 5687771"/>
                      <a:gd name="connsiteX51" fmla="*/ 0 w 11647486"/>
                      <a:gd name="connsiteY51" fmla="*/ 712734 h 5687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1647486" h="5687771" fill="none" extrusionOk="0">
                        <a:moveTo>
                          <a:pt x="0" y="712734"/>
                        </a:moveTo>
                        <a:cubicBezTo>
                          <a:pt x="-41599" y="296968"/>
                          <a:pt x="418197" y="-17043"/>
                          <a:pt x="708023" y="0"/>
                        </a:cubicBezTo>
                        <a:cubicBezTo>
                          <a:pt x="940006" y="29507"/>
                          <a:pt x="1029178" y="25396"/>
                          <a:pt x="1287805" y="0"/>
                        </a:cubicBezTo>
                        <a:cubicBezTo>
                          <a:pt x="1555219" y="-20940"/>
                          <a:pt x="1660116" y="-7226"/>
                          <a:pt x="1969901" y="0"/>
                        </a:cubicBezTo>
                        <a:cubicBezTo>
                          <a:pt x="2247461" y="15683"/>
                          <a:pt x="2320297" y="-6217"/>
                          <a:pt x="2549682" y="0"/>
                        </a:cubicBezTo>
                        <a:cubicBezTo>
                          <a:pt x="2772401" y="1628"/>
                          <a:pt x="2784511" y="-3227"/>
                          <a:pt x="2924835" y="0"/>
                        </a:cubicBezTo>
                        <a:cubicBezTo>
                          <a:pt x="3070977" y="9842"/>
                          <a:pt x="3375378" y="14230"/>
                          <a:pt x="3504617" y="0"/>
                        </a:cubicBezTo>
                        <a:cubicBezTo>
                          <a:pt x="3620144" y="16763"/>
                          <a:pt x="3921243" y="-60324"/>
                          <a:pt x="4084398" y="0"/>
                        </a:cubicBezTo>
                        <a:cubicBezTo>
                          <a:pt x="4248507" y="27544"/>
                          <a:pt x="4291563" y="5093"/>
                          <a:pt x="4459551" y="0"/>
                        </a:cubicBezTo>
                        <a:cubicBezTo>
                          <a:pt x="4635164" y="-27672"/>
                          <a:pt x="4736188" y="-5068"/>
                          <a:pt x="4937018" y="0"/>
                        </a:cubicBezTo>
                        <a:cubicBezTo>
                          <a:pt x="5139278" y="21892"/>
                          <a:pt x="5124758" y="5460"/>
                          <a:pt x="5312171" y="0"/>
                        </a:cubicBezTo>
                        <a:cubicBezTo>
                          <a:pt x="5490012" y="-45731"/>
                          <a:pt x="5849550" y="2510"/>
                          <a:pt x="6198896" y="0"/>
                        </a:cubicBezTo>
                        <a:cubicBezTo>
                          <a:pt x="6520072" y="4935"/>
                          <a:pt x="6506657" y="23121"/>
                          <a:pt x="6676363" y="0"/>
                        </a:cubicBezTo>
                        <a:cubicBezTo>
                          <a:pt x="6815433" y="-9998"/>
                          <a:pt x="6973048" y="32772"/>
                          <a:pt x="7153830" y="0"/>
                        </a:cubicBezTo>
                        <a:cubicBezTo>
                          <a:pt x="7342038" y="-47501"/>
                          <a:pt x="7839822" y="-70165"/>
                          <a:pt x="8040555" y="0"/>
                        </a:cubicBezTo>
                        <a:cubicBezTo>
                          <a:pt x="8243483" y="35042"/>
                          <a:pt x="8299047" y="406"/>
                          <a:pt x="8415708" y="0"/>
                        </a:cubicBezTo>
                        <a:cubicBezTo>
                          <a:pt x="8542164" y="-14973"/>
                          <a:pt x="9026948" y="27085"/>
                          <a:pt x="9200118" y="0"/>
                        </a:cubicBezTo>
                        <a:cubicBezTo>
                          <a:pt x="9379698" y="-22036"/>
                          <a:pt x="9690862" y="29531"/>
                          <a:pt x="9882214" y="0"/>
                        </a:cubicBezTo>
                        <a:cubicBezTo>
                          <a:pt x="10071829" y="8695"/>
                          <a:pt x="10665380" y="-14331"/>
                          <a:pt x="10939463" y="0"/>
                        </a:cubicBezTo>
                        <a:cubicBezTo>
                          <a:pt x="11336582" y="84362"/>
                          <a:pt x="11602410" y="339237"/>
                          <a:pt x="11647486" y="712734"/>
                        </a:cubicBezTo>
                        <a:cubicBezTo>
                          <a:pt x="11624378" y="853892"/>
                          <a:pt x="11643001" y="984920"/>
                          <a:pt x="11647486" y="1193765"/>
                        </a:cubicBezTo>
                        <a:cubicBezTo>
                          <a:pt x="11632569" y="1451825"/>
                          <a:pt x="11679303" y="1708161"/>
                          <a:pt x="11647486" y="1887912"/>
                        </a:cubicBezTo>
                        <a:cubicBezTo>
                          <a:pt x="11673185" y="2080485"/>
                          <a:pt x="11671916" y="2323471"/>
                          <a:pt x="11647486" y="2454189"/>
                        </a:cubicBezTo>
                        <a:cubicBezTo>
                          <a:pt x="11631409" y="2557278"/>
                          <a:pt x="11683388" y="2810313"/>
                          <a:pt x="11647486" y="3020466"/>
                        </a:cubicBezTo>
                        <a:cubicBezTo>
                          <a:pt x="11676822" y="3224665"/>
                          <a:pt x="11623671" y="3389313"/>
                          <a:pt x="11647486" y="3629366"/>
                        </a:cubicBezTo>
                        <a:cubicBezTo>
                          <a:pt x="11658458" y="3838001"/>
                          <a:pt x="11658051" y="4145871"/>
                          <a:pt x="11647486" y="4323513"/>
                        </a:cubicBezTo>
                        <a:cubicBezTo>
                          <a:pt x="11640212" y="4500411"/>
                          <a:pt x="11632264" y="4749036"/>
                          <a:pt x="11647486" y="4975036"/>
                        </a:cubicBezTo>
                        <a:cubicBezTo>
                          <a:pt x="11784146" y="5330805"/>
                          <a:pt x="11355170" y="5621153"/>
                          <a:pt x="10939463" y="5687771"/>
                        </a:cubicBezTo>
                        <a:cubicBezTo>
                          <a:pt x="10859937" y="5682925"/>
                          <a:pt x="10667904" y="5690872"/>
                          <a:pt x="10564310" y="5687771"/>
                        </a:cubicBezTo>
                        <a:cubicBezTo>
                          <a:pt x="10460702" y="5664438"/>
                          <a:pt x="9936485" y="5695907"/>
                          <a:pt x="9779900" y="5687771"/>
                        </a:cubicBezTo>
                        <a:cubicBezTo>
                          <a:pt x="9627985" y="5707762"/>
                          <a:pt x="9441526" y="5687137"/>
                          <a:pt x="9200118" y="5687771"/>
                        </a:cubicBezTo>
                        <a:cubicBezTo>
                          <a:pt x="8932736" y="5674972"/>
                          <a:pt x="8610569" y="5666388"/>
                          <a:pt x="8313393" y="5687771"/>
                        </a:cubicBezTo>
                        <a:cubicBezTo>
                          <a:pt x="8025170" y="5706704"/>
                          <a:pt x="7875449" y="5672874"/>
                          <a:pt x="7631297" y="5687771"/>
                        </a:cubicBezTo>
                        <a:cubicBezTo>
                          <a:pt x="7401974" y="5709139"/>
                          <a:pt x="7318520" y="5642186"/>
                          <a:pt x="7153830" y="5687771"/>
                        </a:cubicBezTo>
                        <a:cubicBezTo>
                          <a:pt x="7064380" y="5683464"/>
                          <a:pt x="6564725" y="5675805"/>
                          <a:pt x="6267105" y="5687771"/>
                        </a:cubicBezTo>
                        <a:cubicBezTo>
                          <a:pt x="5968522" y="5729036"/>
                          <a:pt x="5777102" y="5707442"/>
                          <a:pt x="5380381" y="5687771"/>
                        </a:cubicBezTo>
                        <a:cubicBezTo>
                          <a:pt x="4979762" y="5641990"/>
                          <a:pt x="5105802" y="5689506"/>
                          <a:pt x="4902913" y="5687771"/>
                        </a:cubicBezTo>
                        <a:cubicBezTo>
                          <a:pt x="4702423" y="5688979"/>
                          <a:pt x="4587267" y="5672648"/>
                          <a:pt x="4323132" y="5687771"/>
                        </a:cubicBezTo>
                        <a:cubicBezTo>
                          <a:pt x="4074530" y="5682314"/>
                          <a:pt x="3752703" y="5723682"/>
                          <a:pt x="3538721" y="5687771"/>
                        </a:cubicBezTo>
                        <a:cubicBezTo>
                          <a:pt x="3349703" y="5652178"/>
                          <a:pt x="3093354" y="5663344"/>
                          <a:pt x="2754311" y="5687771"/>
                        </a:cubicBezTo>
                        <a:cubicBezTo>
                          <a:pt x="2431813" y="5659944"/>
                          <a:pt x="2300758" y="5630993"/>
                          <a:pt x="1867586" y="5687771"/>
                        </a:cubicBezTo>
                        <a:cubicBezTo>
                          <a:pt x="1440746" y="5711778"/>
                          <a:pt x="1599720" y="5683484"/>
                          <a:pt x="1492433" y="5687771"/>
                        </a:cubicBezTo>
                        <a:cubicBezTo>
                          <a:pt x="1372022" y="5727276"/>
                          <a:pt x="1003571" y="5618645"/>
                          <a:pt x="708023" y="5687771"/>
                        </a:cubicBezTo>
                        <a:cubicBezTo>
                          <a:pt x="343071" y="5671171"/>
                          <a:pt x="7476" y="5378480"/>
                          <a:pt x="0" y="4975036"/>
                        </a:cubicBezTo>
                        <a:cubicBezTo>
                          <a:pt x="-23397" y="4799878"/>
                          <a:pt x="-32499" y="4683739"/>
                          <a:pt x="0" y="4494005"/>
                        </a:cubicBezTo>
                        <a:cubicBezTo>
                          <a:pt x="31812" y="4268029"/>
                          <a:pt x="-13860" y="4150868"/>
                          <a:pt x="0" y="3970350"/>
                        </a:cubicBezTo>
                        <a:cubicBezTo>
                          <a:pt x="49324" y="3830392"/>
                          <a:pt x="16361" y="3516834"/>
                          <a:pt x="0" y="3318828"/>
                        </a:cubicBezTo>
                        <a:cubicBezTo>
                          <a:pt x="47467" y="3099405"/>
                          <a:pt x="11935" y="2836387"/>
                          <a:pt x="0" y="2709926"/>
                        </a:cubicBezTo>
                        <a:cubicBezTo>
                          <a:pt x="18628" y="2537431"/>
                          <a:pt x="-34394" y="2402835"/>
                          <a:pt x="0" y="2228896"/>
                        </a:cubicBezTo>
                        <a:cubicBezTo>
                          <a:pt x="209" y="2051267"/>
                          <a:pt x="26980" y="1796374"/>
                          <a:pt x="0" y="1577373"/>
                        </a:cubicBezTo>
                        <a:cubicBezTo>
                          <a:pt x="6990" y="1312577"/>
                          <a:pt x="-34201" y="1143327"/>
                          <a:pt x="0" y="712734"/>
                        </a:cubicBezTo>
                        <a:close/>
                      </a:path>
                      <a:path w="11647486" h="5687771" stroke="0" extrusionOk="0">
                        <a:moveTo>
                          <a:pt x="0" y="712734"/>
                        </a:moveTo>
                        <a:cubicBezTo>
                          <a:pt x="-69104" y="432464"/>
                          <a:pt x="317955" y="61025"/>
                          <a:pt x="708023" y="0"/>
                        </a:cubicBezTo>
                        <a:cubicBezTo>
                          <a:pt x="908394" y="35603"/>
                          <a:pt x="1208602" y="21891"/>
                          <a:pt x="1492433" y="0"/>
                        </a:cubicBezTo>
                        <a:cubicBezTo>
                          <a:pt x="1757808" y="8389"/>
                          <a:pt x="1791645" y="-8630"/>
                          <a:pt x="1969901" y="0"/>
                        </a:cubicBezTo>
                        <a:cubicBezTo>
                          <a:pt x="2133231" y="29934"/>
                          <a:pt x="2273567" y="10825"/>
                          <a:pt x="2447368" y="0"/>
                        </a:cubicBezTo>
                        <a:cubicBezTo>
                          <a:pt x="2615335" y="-45233"/>
                          <a:pt x="3064576" y="28921"/>
                          <a:pt x="3231778" y="0"/>
                        </a:cubicBezTo>
                        <a:cubicBezTo>
                          <a:pt x="3426882" y="18858"/>
                          <a:pt x="3635393" y="28416"/>
                          <a:pt x="3811560" y="0"/>
                        </a:cubicBezTo>
                        <a:cubicBezTo>
                          <a:pt x="3965428" y="-91656"/>
                          <a:pt x="4438024" y="48623"/>
                          <a:pt x="4698285" y="0"/>
                        </a:cubicBezTo>
                        <a:cubicBezTo>
                          <a:pt x="5011657" y="-24056"/>
                          <a:pt x="5375871" y="-60462"/>
                          <a:pt x="5585009" y="0"/>
                        </a:cubicBezTo>
                        <a:cubicBezTo>
                          <a:pt x="5740569" y="4172"/>
                          <a:pt x="6093856" y="62562"/>
                          <a:pt x="6369420" y="0"/>
                        </a:cubicBezTo>
                        <a:cubicBezTo>
                          <a:pt x="6657463" y="-23885"/>
                          <a:pt x="6651626" y="763"/>
                          <a:pt x="6846887" y="0"/>
                        </a:cubicBezTo>
                        <a:cubicBezTo>
                          <a:pt x="7046399" y="1705"/>
                          <a:pt x="7133582" y="6244"/>
                          <a:pt x="7222040" y="0"/>
                        </a:cubicBezTo>
                        <a:cubicBezTo>
                          <a:pt x="7314866" y="-7412"/>
                          <a:pt x="7752352" y="-11631"/>
                          <a:pt x="8108765" y="0"/>
                        </a:cubicBezTo>
                        <a:cubicBezTo>
                          <a:pt x="8429595" y="-8307"/>
                          <a:pt x="8631216" y="9197"/>
                          <a:pt x="8790861" y="0"/>
                        </a:cubicBezTo>
                        <a:cubicBezTo>
                          <a:pt x="8957942" y="17658"/>
                          <a:pt x="9253642" y="-10148"/>
                          <a:pt x="9472957" y="0"/>
                        </a:cubicBezTo>
                        <a:cubicBezTo>
                          <a:pt x="9671375" y="19720"/>
                          <a:pt x="9737145" y="-3750"/>
                          <a:pt x="9950424" y="0"/>
                        </a:cubicBezTo>
                        <a:cubicBezTo>
                          <a:pt x="10192828" y="-2429"/>
                          <a:pt x="10553870" y="7906"/>
                          <a:pt x="10939463" y="0"/>
                        </a:cubicBezTo>
                        <a:cubicBezTo>
                          <a:pt x="11389533" y="69376"/>
                          <a:pt x="11581374" y="291537"/>
                          <a:pt x="11647486" y="712734"/>
                        </a:cubicBezTo>
                        <a:cubicBezTo>
                          <a:pt x="11660102" y="937366"/>
                          <a:pt x="11644405" y="1096802"/>
                          <a:pt x="11647486" y="1236389"/>
                        </a:cubicBezTo>
                        <a:cubicBezTo>
                          <a:pt x="11670668" y="1366572"/>
                          <a:pt x="11659164" y="1609704"/>
                          <a:pt x="11647486" y="1930534"/>
                        </a:cubicBezTo>
                        <a:cubicBezTo>
                          <a:pt x="11639110" y="2221596"/>
                          <a:pt x="11706737" y="2423068"/>
                          <a:pt x="11647486" y="2582058"/>
                        </a:cubicBezTo>
                        <a:cubicBezTo>
                          <a:pt x="11620304" y="2722468"/>
                          <a:pt x="11669205" y="2864324"/>
                          <a:pt x="11647486" y="3148336"/>
                        </a:cubicBezTo>
                        <a:cubicBezTo>
                          <a:pt x="11630816" y="3428595"/>
                          <a:pt x="11638196" y="3513913"/>
                          <a:pt x="11647486" y="3671989"/>
                        </a:cubicBezTo>
                        <a:cubicBezTo>
                          <a:pt x="11636859" y="3821930"/>
                          <a:pt x="11667497" y="3978042"/>
                          <a:pt x="11647486" y="4195644"/>
                        </a:cubicBezTo>
                        <a:cubicBezTo>
                          <a:pt x="11638181" y="4431799"/>
                          <a:pt x="11640803" y="4764949"/>
                          <a:pt x="11647486" y="4975036"/>
                        </a:cubicBezTo>
                        <a:cubicBezTo>
                          <a:pt x="11674698" y="5333995"/>
                          <a:pt x="11293435" y="5728515"/>
                          <a:pt x="10939463" y="5687771"/>
                        </a:cubicBezTo>
                        <a:cubicBezTo>
                          <a:pt x="10678698" y="5723906"/>
                          <a:pt x="10502839" y="5681739"/>
                          <a:pt x="10359681" y="5687771"/>
                        </a:cubicBezTo>
                        <a:cubicBezTo>
                          <a:pt x="10226856" y="5646686"/>
                          <a:pt x="9974931" y="5643102"/>
                          <a:pt x="9779900" y="5687771"/>
                        </a:cubicBezTo>
                        <a:cubicBezTo>
                          <a:pt x="9552715" y="5690622"/>
                          <a:pt x="9547208" y="5686409"/>
                          <a:pt x="9404747" y="5687771"/>
                        </a:cubicBezTo>
                        <a:cubicBezTo>
                          <a:pt x="9278795" y="5692924"/>
                          <a:pt x="9025242" y="5676001"/>
                          <a:pt x="8927280" y="5687771"/>
                        </a:cubicBezTo>
                        <a:cubicBezTo>
                          <a:pt x="8755914" y="5678825"/>
                          <a:pt x="8656227" y="5710465"/>
                          <a:pt x="8449813" y="5687771"/>
                        </a:cubicBezTo>
                        <a:cubicBezTo>
                          <a:pt x="8199945" y="5671046"/>
                          <a:pt x="7944341" y="5652671"/>
                          <a:pt x="7665402" y="5687771"/>
                        </a:cubicBezTo>
                        <a:cubicBezTo>
                          <a:pt x="7396019" y="5709422"/>
                          <a:pt x="7409735" y="5690052"/>
                          <a:pt x="7290249" y="5687771"/>
                        </a:cubicBezTo>
                        <a:cubicBezTo>
                          <a:pt x="7140861" y="5695952"/>
                          <a:pt x="6935500" y="5685018"/>
                          <a:pt x="6812782" y="5687771"/>
                        </a:cubicBezTo>
                        <a:cubicBezTo>
                          <a:pt x="6666547" y="5692628"/>
                          <a:pt x="6211148" y="5687129"/>
                          <a:pt x="5926057" y="5687771"/>
                        </a:cubicBezTo>
                        <a:cubicBezTo>
                          <a:pt x="5646070" y="5659556"/>
                          <a:pt x="5641471" y="5684910"/>
                          <a:pt x="5550905" y="5687771"/>
                        </a:cubicBezTo>
                        <a:cubicBezTo>
                          <a:pt x="5478570" y="5696338"/>
                          <a:pt x="5257996" y="5703105"/>
                          <a:pt x="5175752" y="5687771"/>
                        </a:cubicBezTo>
                        <a:cubicBezTo>
                          <a:pt x="5076979" y="5696810"/>
                          <a:pt x="4890076" y="5681942"/>
                          <a:pt x="4800599" y="5687771"/>
                        </a:cubicBezTo>
                        <a:cubicBezTo>
                          <a:pt x="4684250" y="5670950"/>
                          <a:pt x="4306299" y="5695825"/>
                          <a:pt x="4118503" y="5687771"/>
                        </a:cubicBezTo>
                        <a:cubicBezTo>
                          <a:pt x="3962856" y="5684407"/>
                          <a:pt x="3672085" y="5708538"/>
                          <a:pt x="3436407" y="5687771"/>
                        </a:cubicBezTo>
                        <a:cubicBezTo>
                          <a:pt x="3203841" y="5662974"/>
                          <a:pt x="2917469" y="5664244"/>
                          <a:pt x="2754311" y="5687771"/>
                        </a:cubicBezTo>
                        <a:cubicBezTo>
                          <a:pt x="2610763" y="5632717"/>
                          <a:pt x="2240831" y="5730891"/>
                          <a:pt x="1867586" y="5687771"/>
                        </a:cubicBezTo>
                        <a:cubicBezTo>
                          <a:pt x="1457928" y="5677979"/>
                          <a:pt x="996597" y="5735802"/>
                          <a:pt x="708023" y="5687771"/>
                        </a:cubicBezTo>
                        <a:cubicBezTo>
                          <a:pt x="459568" y="5672660"/>
                          <a:pt x="60436" y="5351365"/>
                          <a:pt x="0" y="4975036"/>
                        </a:cubicBezTo>
                        <a:cubicBezTo>
                          <a:pt x="34009" y="4885332"/>
                          <a:pt x="10487" y="4585458"/>
                          <a:pt x="0" y="4451381"/>
                        </a:cubicBezTo>
                        <a:cubicBezTo>
                          <a:pt x="-14169" y="4381321"/>
                          <a:pt x="13945" y="4139186"/>
                          <a:pt x="0" y="3885104"/>
                        </a:cubicBezTo>
                        <a:cubicBezTo>
                          <a:pt x="-26434" y="3650731"/>
                          <a:pt x="970" y="3478898"/>
                          <a:pt x="0" y="3318828"/>
                        </a:cubicBezTo>
                        <a:cubicBezTo>
                          <a:pt x="-2364" y="3126110"/>
                          <a:pt x="-3992" y="2976877"/>
                          <a:pt x="0" y="2837796"/>
                        </a:cubicBezTo>
                        <a:cubicBezTo>
                          <a:pt x="-2858" y="2649593"/>
                          <a:pt x="26347" y="2458761"/>
                          <a:pt x="0" y="2271518"/>
                        </a:cubicBezTo>
                        <a:cubicBezTo>
                          <a:pt x="12166" y="2103149"/>
                          <a:pt x="-20398" y="1944475"/>
                          <a:pt x="0" y="1747865"/>
                        </a:cubicBezTo>
                        <a:cubicBezTo>
                          <a:pt x="13221" y="1552627"/>
                          <a:pt x="22807" y="1492508"/>
                          <a:pt x="0" y="1266833"/>
                        </a:cubicBezTo>
                        <a:cubicBezTo>
                          <a:pt x="-15130" y="1058940"/>
                          <a:pt x="-2373" y="973891"/>
                          <a:pt x="0" y="712734"/>
                        </a:cubicBezTo>
                        <a:close/>
                      </a:path>
                      <a:path w="11647486" h="5687771" fill="none" stroke="0" extrusionOk="0">
                        <a:moveTo>
                          <a:pt x="0" y="712734"/>
                        </a:moveTo>
                        <a:cubicBezTo>
                          <a:pt x="-39963" y="351369"/>
                          <a:pt x="408603" y="61727"/>
                          <a:pt x="708023" y="0"/>
                        </a:cubicBezTo>
                        <a:cubicBezTo>
                          <a:pt x="930231" y="27720"/>
                          <a:pt x="1013351" y="22288"/>
                          <a:pt x="1287805" y="0"/>
                        </a:cubicBezTo>
                        <a:cubicBezTo>
                          <a:pt x="1582405" y="-33805"/>
                          <a:pt x="1682984" y="-3733"/>
                          <a:pt x="1969901" y="0"/>
                        </a:cubicBezTo>
                        <a:cubicBezTo>
                          <a:pt x="2233665" y="7292"/>
                          <a:pt x="2333311" y="-6409"/>
                          <a:pt x="2549682" y="0"/>
                        </a:cubicBezTo>
                        <a:cubicBezTo>
                          <a:pt x="2772455" y="1074"/>
                          <a:pt x="2784872" y="-5378"/>
                          <a:pt x="2924835" y="0"/>
                        </a:cubicBezTo>
                        <a:cubicBezTo>
                          <a:pt x="3051456" y="-22658"/>
                          <a:pt x="3356631" y="9787"/>
                          <a:pt x="3504617" y="0"/>
                        </a:cubicBezTo>
                        <a:cubicBezTo>
                          <a:pt x="3635596" y="5723"/>
                          <a:pt x="3929362" y="-14070"/>
                          <a:pt x="4084398" y="0"/>
                        </a:cubicBezTo>
                        <a:cubicBezTo>
                          <a:pt x="4242071" y="26862"/>
                          <a:pt x="4285547" y="5006"/>
                          <a:pt x="4459551" y="0"/>
                        </a:cubicBezTo>
                        <a:cubicBezTo>
                          <a:pt x="4607644" y="-6754"/>
                          <a:pt x="4742536" y="-25471"/>
                          <a:pt x="4937018" y="0"/>
                        </a:cubicBezTo>
                        <a:cubicBezTo>
                          <a:pt x="5138550" y="19002"/>
                          <a:pt x="5126546" y="8622"/>
                          <a:pt x="5312171" y="0"/>
                        </a:cubicBezTo>
                        <a:cubicBezTo>
                          <a:pt x="5468501" y="4102"/>
                          <a:pt x="5882745" y="-53329"/>
                          <a:pt x="6198896" y="0"/>
                        </a:cubicBezTo>
                        <a:cubicBezTo>
                          <a:pt x="6518481" y="4532"/>
                          <a:pt x="6510904" y="24996"/>
                          <a:pt x="6676363" y="0"/>
                        </a:cubicBezTo>
                        <a:cubicBezTo>
                          <a:pt x="6868019" y="-31296"/>
                          <a:pt x="6979123" y="42591"/>
                          <a:pt x="7153830" y="0"/>
                        </a:cubicBezTo>
                        <a:cubicBezTo>
                          <a:pt x="7325203" y="-18938"/>
                          <a:pt x="7843858" y="-59468"/>
                          <a:pt x="8040555" y="0"/>
                        </a:cubicBezTo>
                        <a:cubicBezTo>
                          <a:pt x="8254445" y="48937"/>
                          <a:pt x="8290999" y="-9398"/>
                          <a:pt x="8415708" y="0"/>
                        </a:cubicBezTo>
                        <a:cubicBezTo>
                          <a:pt x="8519192" y="14933"/>
                          <a:pt x="9024826" y="9425"/>
                          <a:pt x="9200118" y="0"/>
                        </a:cubicBezTo>
                        <a:cubicBezTo>
                          <a:pt x="9370764" y="-19729"/>
                          <a:pt x="9744627" y="14453"/>
                          <a:pt x="9882214" y="0"/>
                        </a:cubicBezTo>
                        <a:cubicBezTo>
                          <a:pt x="10070135" y="-4848"/>
                          <a:pt x="10697227" y="-37505"/>
                          <a:pt x="10939463" y="0"/>
                        </a:cubicBezTo>
                        <a:cubicBezTo>
                          <a:pt x="11366266" y="175261"/>
                          <a:pt x="11607536" y="323024"/>
                          <a:pt x="11647486" y="712734"/>
                        </a:cubicBezTo>
                        <a:cubicBezTo>
                          <a:pt x="11625056" y="879790"/>
                          <a:pt x="11663637" y="991453"/>
                          <a:pt x="11647486" y="1193765"/>
                        </a:cubicBezTo>
                        <a:cubicBezTo>
                          <a:pt x="11620135" y="1430609"/>
                          <a:pt x="11660497" y="1675586"/>
                          <a:pt x="11647486" y="1887912"/>
                        </a:cubicBezTo>
                        <a:cubicBezTo>
                          <a:pt x="11651197" y="2069790"/>
                          <a:pt x="11678340" y="2317520"/>
                          <a:pt x="11647486" y="2454189"/>
                        </a:cubicBezTo>
                        <a:cubicBezTo>
                          <a:pt x="11595869" y="2624251"/>
                          <a:pt x="11623847" y="2815034"/>
                          <a:pt x="11647486" y="3020466"/>
                        </a:cubicBezTo>
                        <a:cubicBezTo>
                          <a:pt x="11656780" y="3261788"/>
                          <a:pt x="11619787" y="3402139"/>
                          <a:pt x="11647486" y="3629366"/>
                        </a:cubicBezTo>
                        <a:cubicBezTo>
                          <a:pt x="11665019" y="3874764"/>
                          <a:pt x="11642063" y="4155381"/>
                          <a:pt x="11647486" y="4323513"/>
                        </a:cubicBezTo>
                        <a:cubicBezTo>
                          <a:pt x="11653997" y="4472707"/>
                          <a:pt x="11647299" y="4743972"/>
                          <a:pt x="11647486" y="4975036"/>
                        </a:cubicBezTo>
                        <a:cubicBezTo>
                          <a:pt x="11727154" y="5303895"/>
                          <a:pt x="11375213" y="5680116"/>
                          <a:pt x="10939463" y="5687771"/>
                        </a:cubicBezTo>
                        <a:cubicBezTo>
                          <a:pt x="10840616" y="5688255"/>
                          <a:pt x="10667286" y="5715635"/>
                          <a:pt x="10564310" y="5687771"/>
                        </a:cubicBezTo>
                        <a:cubicBezTo>
                          <a:pt x="10477790" y="5667418"/>
                          <a:pt x="9947740" y="5697833"/>
                          <a:pt x="9779900" y="5687771"/>
                        </a:cubicBezTo>
                        <a:cubicBezTo>
                          <a:pt x="9630928" y="5697026"/>
                          <a:pt x="9473965" y="5712391"/>
                          <a:pt x="9200118" y="5687771"/>
                        </a:cubicBezTo>
                        <a:cubicBezTo>
                          <a:pt x="8897471" y="5693943"/>
                          <a:pt x="8624621" y="5659586"/>
                          <a:pt x="8313393" y="5687771"/>
                        </a:cubicBezTo>
                        <a:cubicBezTo>
                          <a:pt x="7972409" y="5681054"/>
                          <a:pt x="7859466" y="5661179"/>
                          <a:pt x="7631297" y="5687771"/>
                        </a:cubicBezTo>
                        <a:cubicBezTo>
                          <a:pt x="7399207" y="5701272"/>
                          <a:pt x="7302300" y="5681883"/>
                          <a:pt x="7153830" y="5687771"/>
                        </a:cubicBezTo>
                        <a:cubicBezTo>
                          <a:pt x="7045051" y="5765469"/>
                          <a:pt x="6535283" y="5672945"/>
                          <a:pt x="6267105" y="5687771"/>
                        </a:cubicBezTo>
                        <a:cubicBezTo>
                          <a:pt x="5941342" y="5695252"/>
                          <a:pt x="5789700" y="5712417"/>
                          <a:pt x="5380381" y="5687771"/>
                        </a:cubicBezTo>
                        <a:cubicBezTo>
                          <a:pt x="4953655" y="5663249"/>
                          <a:pt x="5123633" y="5683224"/>
                          <a:pt x="4902913" y="5687771"/>
                        </a:cubicBezTo>
                        <a:cubicBezTo>
                          <a:pt x="4681981" y="5684972"/>
                          <a:pt x="4606422" y="5675980"/>
                          <a:pt x="4323132" y="5687771"/>
                        </a:cubicBezTo>
                        <a:cubicBezTo>
                          <a:pt x="4053081" y="5721746"/>
                          <a:pt x="3759768" y="5699989"/>
                          <a:pt x="3538721" y="5687771"/>
                        </a:cubicBezTo>
                        <a:cubicBezTo>
                          <a:pt x="3324263" y="5658270"/>
                          <a:pt x="3024937" y="5676573"/>
                          <a:pt x="2754311" y="5687771"/>
                        </a:cubicBezTo>
                        <a:cubicBezTo>
                          <a:pt x="2408397" y="5699367"/>
                          <a:pt x="2307199" y="5645480"/>
                          <a:pt x="1867586" y="5687771"/>
                        </a:cubicBezTo>
                        <a:cubicBezTo>
                          <a:pt x="1435274" y="5723984"/>
                          <a:pt x="1595403" y="5696015"/>
                          <a:pt x="1492433" y="5687771"/>
                        </a:cubicBezTo>
                        <a:cubicBezTo>
                          <a:pt x="1399897" y="5699763"/>
                          <a:pt x="1032708" y="5664253"/>
                          <a:pt x="708023" y="5687771"/>
                        </a:cubicBezTo>
                        <a:cubicBezTo>
                          <a:pt x="301511" y="5735244"/>
                          <a:pt x="-5445" y="5389577"/>
                          <a:pt x="0" y="4975036"/>
                        </a:cubicBezTo>
                        <a:cubicBezTo>
                          <a:pt x="-31178" y="4803953"/>
                          <a:pt x="-22545" y="4688536"/>
                          <a:pt x="0" y="4494005"/>
                        </a:cubicBezTo>
                        <a:cubicBezTo>
                          <a:pt x="28507" y="4292547"/>
                          <a:pt x="4269" y="4128737"/>
                          <a:pt x="0" y="3970350"/>
                        </a:cubicBezTo>
                        <a:cubicBezTo>
                          <a:pt x="29050" y="3819411"/>
                          <a:pt x="-54694" y="3549598"/>
                          <a:pt x="0" y="3318828"/>
                        </a:cubicBezTo>
                        <a:cubicBezTo>
                          <a:pt x="38555" y="3083873"/>
                          <a:pt x="-14442" y="2894227"/>
                          <a:pt x="0" y="2709926"/>
                        </a:cubicBezTo>
                        <a:cubicBezTo>
                          <a:pt x="29919" y="2563543"/>
                          <a:pt x="-10999" y="2431492"/>
                          <a:pt x="0" y="2228896"/>
                        </a:cubicBezTo>
                        <a:cubicBezTo>
                          <a:pt x="22094" y="2027778"/>
                          <a:pt x="25968" y="1803342"/>
                          <a:pt x="0" y="1577373"/>
                        </a:cubicBezTo>
                        <a:cubicBezTo>
                          <a:pt x="-24804" y="1322989"/>
                          <a:pt x="-45811" y="1142940"/>
                          <a:pt x="0" y="712734"/>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marL="0" marR="0" lvl="0" indent="0" algn="just" defTabSz="914400" rtl="0" eaLnBrk="1" fontAlgn="auto" latinLnBrk="0" hangingPunct="1">
              <a:lnSpc>
                <a:spcPct val="110000"/>
              </a:lnSpc>
              <a:spcBef>
                <a:spcPts val="0"/>
              </a:spcBef>
              <a:spcAft>
                <a:spcPts val="0"/>
              </a:spcAft>
              <a:buClrTx/>
              <a:buSzTx/>
              <a:buFontTx/>
              <a:buNone/>
              <a:tabLst/>
              <a:defRPr/>
            </a:pPr>
            <a:endParaRPr kumimoji="0" lang="vi-VN" sz="2800" b="0" i="1"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p:txBody>
      </p:sp>
      <p:sp>
        <p:nvSpPr>
          <p:cNvPr id="2" name="TextBox 1">
            <a:extLst>
              <a:ext uri="{FF2B5EF4-FFF2-40B4-BE49-F238E27FC236}">
                <a16:creationId xmlns:a16="http://schemas.microsoft.com/office/drawing/2014/main" id="{DCDA6868-1603-4FC6-9EAF-1A22719CA1A1}"/>
              </a:ext>
            </a:extLst>
          </p:cNvPr>
          <p:cNvSpPr txBox="1"/>
          <p:nvPr/>
        </p:nvSpPr>
        <p:spPr>
          <a:xfrm>
            <a:off x="968829" y="1730829"/>
            <a:ext cx="10450285" cy="3970318"/>
          </a:xfrm>
          <a:prstGeom prst="rect">
            <a:avLst/>
          </a:prstGeom>
          <a:noFill/>
        </p:spPr>
        <p:txBody>
          <a:bodyPr wrap="square" rtlCol="0">
            <a:spAutoFit/>
          </a:bodyPr>
          <a:lstStyle/>
          <a:p>
            <a:pPr algn="just"/>
            <a:r>
              <a:rPr lang="en-US" sz="3600" b="0" i="0" dirty="0">
                <a:solidFill>
                  <a:srgbClr val="000000"/>
                </a:solidFill>
                <a:effectLst/>
                <a:latin typeface="Cambria" panose="02040503050406030204" pitchFamily="18" charset="0"/>
                <a:ea typeface="Cambria" panose="02040503050406030204" pitchFamily="18" charset="0"/>
              </a:rPr>
              <a:t>   </a:t>
            </a:r>
            <a:r>
              <a:rPr lang="vi-VN" sz="3600" b="0" i="0" dirty="0">
                <a:solidFill>
                  <a:srgbClr val="000000"/>
                </a:solidFill>
                <a:effectLst/>
                <a:latin typeface="Cambria" panose="02040503050406030204" pitchFamily="18" charset="0"/>
                <a:ea typeface="Cambria" panose="02040503050406030204" pitchFamily="18" charset="0"/>
              </a:rPr>
              <a:t>Ngày xưa, trên cao nguyên có một đồng cỏ ở rất xa chỗ sinh sống của loài người. Nơi </a:t>
            </a:r>
            <a:r>
              <a:rPr lang="vi-VN" sz="3600" b="1" i="0" dirty="0">
                <a:solidFill>
                  <a:srgbClr val="FF0000"/>
                </a:solidFill>
                <a:effectLst/>
                <a:latin typeface="Cambria" panose="02040503050406030204" pitchFamily="18" charset="0"/>
                <a:ea typeface="Cambria" panose="02040503050406030204" pitchFamily="18" charset="0"/>
              </a:rPr>
              <a:t>này</a:t>
            </a:r>
            <a:r>
              <a:rPr lang="vi-VN" sz="3600" b="0" i="0" dirty="0">
                <a:solidFill>
                  <a:srgbClr val="000000"/>
                </a:solidFill>
                <a:effectLst/>
                <a:latin typeface="Cambria" panose="02040503050406030204" pitchFamily="18" charset="0"/>
                <a:ea typeface="Cambria" panose="02040503050406030204" pitchFamily="18" charset="0"/>
              </a:rPr>
              <a:t> có một dòng suối trong như pha lê và những tảng đá vân nằm giữa những đám hoa bươm bướm, hoa thạch thảo màu hồng, màu tím. Muốn tới</a:t>
            </a:r>
            <a:r>
              <a:rPr lang="vi-VN" sz="3600" b="0" i="0" dirty="0">
                <a:solidFill>
                  <a:srgbClr val="FF0000"/>
                </a:solidFill>
                <a:effectLst/>
                <a:latin typeface="Cambria" panose="02040503050406030204" pitchFamily="18" charset="0"/>
                <a:ea typeface="Cambria" panose="02040503050406030204" pitchFamily="18" charset="0"/>
              </a:rPr>
              <a:t> </a:t>
            </a:r>
            <a:r>
              <a:rPr lang="vi-VN" sz="3600" b="1" i="0" dirty="0">
                <a:solidFill>
                  <a:srgbClr val="FF0000"/>
                </a:solidFill>
                <a:effectLst/>
                <a:latin typeface="Cambria" panose="02040503050406030204" pitchFamily="18" charset="0"/>
                <a:ea typeface="Cambria" panose="02040503050406030204" pitchFamily="18" charset="0"/>
              </a:rPr>
              <a:t>đây</a:t>
            </a:r>
            <a:r>
              <a:rPr lang="vi-VN" sz="3600" b="0" i="0" dirty="0">
                <a:solidFill>
                  <a:srgbClr val="FF0000"/>
                </a:solidFill>
                <a:effectLst/>
                <a:latin typeface="Cambria" panose="02040503050406030204" pitchFamily="18" charset="0"/>
                <a:ea typeface="Cambria" panose="02040503050406030204" pitchFamily="18" charset="0"/>
              </a:rPr>
              <a:t> </a:t>
            </a:r>
            <a:r>
              <a:rPr lang="vi-VN" sz="3600" b="0" i="0" dirty="0">
                <a:solidFill>
                  <a:srgbClr val="000000"/>
                </a:solidFill>
                <a:effectLst/>
                <a:latin typeface="Cambria" panose="02040503050406030204" pitchFamily="18" charset="0"/>
                <a:ea typeface="Cambria" panose="02040503050406030204" pitchFamily="18" charset="0"/>
              </a:rPr>
              <a:t>phải vượt qua những cánh rừng, những dãy núi, những dòng sông... Muông thú gọi </a:t>
            </a:r>
            <a:r>
              <a:rPr lang="vi-VN" sz="3600" b="1" i="0" dirty="0">
                <a:solidFill>
                  <a:srgbClr val="FF0000"/>
                </a:solidFill>
                <a:effectLst/>
                <a:latin typeface="Cambria" panose="02040503050406030204" pitchFamily="18" charset="0"/>
                <a:ea typeface="Cambria" panose="02040503050406030204" pitchFamily="18" charset="0"/>
              </a:rPr>
              <a:t>đó</a:t>
            </a:r>
            <a:r>
              <a:rPr lang="vi-VN" sz="3600" b="0" i="0" dirty="0">
                <a:solidFill>
                  <a:srgbClr val="000000"/>
                </a:solidFill>
                <a:effectLst/>
                <a:latin typeface="Cambria" panose="02040503050406030204" pitchFamily="18" charset="0"/>
                <a:ea typeface="Cambria" panose="02040503050406030204" pitchFamily="18" charset="0"/>
              </a:rPr>
              <a:t> là làng Hươu.</a:t>
            </a:r>
            <a:endParaRPr lang="en-US" sz="3600" dirty="0">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7993357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423</TotalTime>
  <Words>343</Words>
  <Application>Microsoft Office PowerPoint</Application>
  <PresentationFormat>Widescreen</PresentationFormat>
  <Paragraphs>21</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Aptos</vt:lpstr>
      <vt:lpstr>Arial</vt:lpstr>
      <vt:lpstr>Calibri</vt:lpstr>
      <vt:lpstr>Cambria</vt:lpstr>
      <vt:lpstr>2_Office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thao</dc:creator>
  <cp:lastModifiedBy>Admin</cp:lastModifiedBy>
  <cp:revision>26</cp:revision>
  <dcterms:created xsi:type="dcterms:W3CDTF">2023-08-03T07:12:06Z</dcterms:created>
  <dcterms:modified xsi:type="dcterms:W3CDTF">2025-11-24T02:31:11Z</dcterms:modified>
</cp:coreProperties>
</file>