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8"/>
  </p:notesMasterIdLst>
  <p:sldIdLst>
    <p:sldId id="256" r:id="rId2"/>
    <p:sldId id="5150" r:id="rId3"/>
    <p:sldId id="5151" r:id="rId4"/>
    <p:sldId id="5152" r:id="rId5"/>
    <p:sldId id="5157" r:id="rId6"/>
    <p:sldId id="5158" r:id="rId7"/>
    <p:sldId id="288" r:id="rId8"/>
    <p:sldId id="289" r:id="rId9"/>
    <p:sldId id="270" r:id="rId10"/>
    <p:sldId id="271" r:id="rId11"/>
    <p:sldId id="290" r:id="rId12"/>
    <p:sldId id="291" r:id="rId13"/>
    <p:sldId id="5161" r:id="rId14"/>
    <p:sldId id="275" r:id="rId15"/>
    <p:sldId id="293" r:id="rId16"/>
    <p:sldId id="2007577192"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236" autoAdjust="0"/>
  </p:normalViewPr>
  <p:slideViewPr>
    <p:cSldViewPr>
      <p:cViewPr varScale="1">
        <p:scale>
          <a:sx n="45" d="100"/>
          <a:sy n="45" d="100"/>
        </p:scale>
        <p:origin x="8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E634D-9E2C-4FD2-9D6B-0D3923104FD5}" type="datetimeFigureOut">
              <a:rPr lang="en-US" smtClean="0"/>
              <a:t>24/11/2025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753A9-F3B0-4C72-A05D-363937713EAE}" type="slidenum">
              <a:rPr lang="en-US" smtClean="0"/>
              <a:t>‹#›</a:t>
            </a:fld>
            <a:endParaRPr lang="en-US"/>
          </a:p>
        </p:txBody>
      </p:sp>
    </p:spTree>
    <p:extLst>
      <p:ext uri="{BB962C8B-B14F-4D97-AF65-F5344CB8AC3E}">
        <p14:creationId xmlns:p14="http://schemas.microsoft.com/office/powerpoint/2010/main" val="407206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Ngoài</a:t>
            </a:r>
            <a:r>
              <a:rPr lang="en-US" dirty="0"/>
              <a:t> </a:t>
            </a:r>
            <a:r>
              <a:rPr lang="en-US" dirty="0" err="1"/>
              <a:t>sức</a:t>
            </a:r>
            <a:r>
              <a:rPr lang="en-US" dirty="0"/>
              <a:t> </a:t>
            </a:r>
            <a:r>
              <a:rPr lang="en-US" dirty="0" err="1"/>
              <a:t>mạnh</a:t>
            </a:r>
            <a:r>
              <a:rPr lang="en-US" dirty="0"/>
              <a:t> </a:t>
            </a:r>
            <a:r>
              <a:rPr lang="en-US" dirty="0" err="1"/>
              <a:t>vô</a:t>
            </a:r>
            <a:r>
              <a:rPr lang="en-US" dirty="0"/>
              <a:t> </a:t>
            </a:r>
            <a:r>
              <a:rPr lang="en-US" dirty="0" err="1"/>
              <a:t>tận</a:t>
            </a:r>
            <a:r>
              <a:rPr lang="en-US" dirty="0"/>
              <a:t>, </a:t>
            </a:r>
            <a:r>
              <a:rPr lang="en-US" dirty="0" err="1"/>
              <a:t>mặt</a:t>
            </a:r>
            <a:r>
              <a:rPr lang="en-US" dirty="0"/>
              <a:t> </a:t>
            </a:r>
            <a:r>
              <a:rPr lang="en-US" dirty="0" err="1"/>
              <a:t>trời</a:t>
            </a:r>
            <a:r>
              <a:rPr lang="en-US" dirty="0"/>
              <a:t> </a:t>
            </a:r>
            <a:r>
              <a:rPr lang="en-US" dirty="0" err="1"/>
              <a:t>còn</a:t>
            </a:r>
            <a:r>
              <a:rPr lang="en-US" dirty="0"/>
              <a:t> </a:t>
            </a:r>
            <a:r>
              <a:rPr lang="en-US" dirty="0" err="1"/>
              <a:t>tạo</a:t>
            </a:r>
            <a:r>
              <a:rPr lang="en-US" dirty="0"/>
              <a:t> </a:t>
            </a:r>
            <a:r>
              <a:rPr lang="en-US" dirty="0" err="1"/>
              <a:t>ra</a:t>
            </a:r>
            <a:r>
              <a:rPr lang="en-US" dirty="0"/>
              <a:t> </a:t>
            </a:r>
            <a:r>
              <a:rPr lang="en-US" dirty="0" err="1"/>
              <a:t>những</a:t>
            </a:r>
            <a:r>
              <a:rPr lang="en-US" dirty="0"/>
              <a:t> </a:t>
            </a:r>
            <a:r>
              <a:rPr lang="en-US" dirty="0" err="1"/>
              <a:t>cảnh</a:t>
            </a:r>
            <a:r>
              <a:rPr lang="en-US" dirty="0"/>
              <a:t> </a:t>
            </a:r>
            <a:r>
              <a:rPr lang="en-US" dirty="0" err="1"/>
              <a:t>đẹp</a:t>
            </a:r>
            <a:r>
              <a:rPr lang="en-US" dirty="0"/>
              <a:t> </a:t>
            </a:r>
            <a:r>
              <a:rPr lang="en-US" dirty="0" err="1"/>
              <a:t>tuyệt</a:t>
            </a:r>
            <a:r>
              <a:rPr lang="en-US" dirty="0"/>
              <a:t> </a:t>
            </a:r>
            <a:r>
              <a:rPr lang="en-US" dirty="0" err="1"/>
              <a:t>vời</a:t>
            </a:r>
            <a:r>
              <a:rPr lang="en-US" dirty="0"/>
              <a:t> </a:t>
            </a:r>
            <a:r>
              <a:rPr lang="en-US" dirty="0" err="1"/>
              <a:t>cho</a:t>
            </a:r>
            <a:r>
              <a:rPr lang="en-US" dirty="0"/>
              <a:t> </a:t>
            </a:r>
            <a:r>
              <a:rPr lang="en-US" dirty="0" err="1"/>
              <a:t>Trái</a:t>
            </a:r>
            <a:r>
              <a:rPr lang="en-US" dirty="0"/>
              <a:t> </a:t>
            </a:r>
            <a:r>
              <a:rPr lang="en-US" dirty="0" err="1"/>
              <a:t>đất</a:t>
            </a:r>
            <a:r>
              <a:rPr lang="en-US" dirty="0"/>
              <a:t> </a:t>
            </a:r>
            <a:r>
              <a:rPr lang="en-US" dirty="0" err="1"/>
              <a:t>của</a:t>
            </a:r>
            <a:r>
              <a:rPr lang="en-US" dirty="0"/>
              <a:t> </a:t>
            </a:r>
            <a:r>
              <a:rPr lang="en-US" dirty="0" err="1"/>
              <a:t>chúng</a:t>
            </a:r>
            <a:r>
              <a:rPr lang="en-US" dirty="0"/>
              <a:t> </a:t>
            </a:r>
            <a:r>
              <a:rPr lang="en-US" dirty="0" err="1"/>
              <a:t>mình</a:t>
            </a:r>
            <a:r>
              <a:rPr lang="en-US" dirty="0"/>
              <a:t>, </a:t>
            </a:r>
            <a:r>
              <a:rPr lang="en-US" dirty="0" err="1"/>
              <a:t>cảnh</a:t>
            </a:r>
            <a:r>
              <a:rPr lang="en-US" dirty="0"/>
              <a:t> </a:t>
            </a:r>
            <a:r>
              <a:rPr lang="en-US" dirty="0" err="1"/>
              <a:t>đẹp</a:t>
            </a:r>
            <a:r>
              <a:rPr lang="en-US" dirty="0"/>
              <a:t> </a:t>
            </a:r>
            <a:r>
              <a:rPr lang="en-US" dirty="0" err="1"/>
              <a:t>đó</a:t>
            </a:r>
            <a:r>
              <a:rPr lang="en-US" dirty="0"/>
              <a:t> </a:t>
            </a:r>
            <a:r>
              <a:rPr lang="en-US" dirty="0" err="1"/>
              <a:t>là</a:t>
            </a:r>
            <a:r>
              <a:rPr lang="en-US" dirty="0"/>
              <a:t> </a:t>
            </a:r>
            <a:r>
              <a:rPr lang="en-US" dirty="0" err="1"/>
              <a:t>gì</a:t>
            </a:r>
            <a:r>
              <a:rPr lang="en-US" dirty="0"/>
              <a:t>, </a:t>
            </a:r>
            <a:r>
              <a:rPr lang="en-US" dirty="0" err="1"/>
              <a:t>bài</a:t>
            </a:r>
            <a:r>
              <a:rPr lang="en-US" dirty="0"/>
              <a:t> </a:t>
            </a:r>
            <a:r>
              <a:rPr lang="en-US" dirty="0" err="1"/>
              <a:t>học</a:t>
            </a:r>
            <a:r>
              <a:rPr lang="en-US" dirty="0"/>
              <a:t> </a:t>
            </a:r>
            <a:r>
              <a:rPr lang="en-US" dirty="0" err="1"/>
              <a:t>ngày</a:t>
            </a:r>
            <a:r>
              <a:rPr lang="en-US" dirty="0"/>
              <a:t> </a:t>
            </a:r>
            <a:r>
              <a:rPr lang="en-US" dirty="0" err="1"/>
              <a:t>hôm</a:t>
            </a:r>
            <a:r>
              <a:rPr lang="en-US" dirty="0"/>
              <a:t> </a:t>
            </a:r>
            <a:r>
              <a:rPr lang="en-US" dirty="0" err="1"/>
              <a:t>này</a:t>
            </a:r>
            <a:r>
              <a:rPr lang="en-US" dirty="0"/>
              <a:t> </a:t>
            </a:r>
            <a:r>
              <a:rPr lang="en-US" dirty="0" err="1"/>
              <a:t>chúng</a:t>
            </a:r>
            <a:r>
              <a:rPr lang="en-US" dirty="0"/>
              <a:t> </a:t>
            </a:r>
            <a:r>
              <a:rPr lang="en-US" dirty="0" err="1"/>
              <a:t>mình</a:t>
            </a:r>
            <a:r>
              <a:rPr lang="en-US" dirty="0"/>
              <a:t> </a:t>
            </a:r>
            <a:r>
              <a:rPr lang="en-US" dirty="0" err="1"/>
              <a:t>sẽ</a:t>
            </a:r>
            <a:r>
              <a:rPr lang="en-US" dirty="0"/>
              <a:t> </a:t>
            </a:r>
            <a:r>
              <a:rPr lang="en-US" dirty="0" err="1"/>
              <a:t>tìm</a:t>
            </a:r>
            <a:r>
              <a:rPr lang="en-US" dirty="0"/>
              <a:t> </a:t>
            </a:r>
            <a:r>
              <a:rPr lang="en-US" dirty="0" err="1"/>
              <a:t>hiểu</a:t>
            </a:r>
            <a:r>
              <a:rPr lang="en-US" dirty="0"/>
              <a:t> </a:t>
            </a:r>
            <a:r>
              <a:rPr lang="en-US" dirty="0" err="1"/>
              <a:t>nhé</a:t>
            </a:r>
            <a:endParaRPr lang="en-US" dirty="0"/>
          </a:p>
        </p:txBody>
      </p:sp>
      <p:sp>
        <p:nvSpPr>
          <p:cNvPr id="4" name="Slide Number Placeholder 3"/>
          <p:cNvSpPr>
            <a:spLocks noGrp="1"/>
          </p:cNvSpPr>
          <p:nvPr>
            <p:ph type="sldNum" sz="quarter" idx="5"/>
          </p:nvPr>
        </p:nvSpPr>
        <p:spPr/>
        <p:txBody>
          <a:bodyPr/>
          <a:lstStyle/>
          <a:p>
            <a:fld id="{F2B753A9-F3B0-4C72-A05D-363937713EAE}" type="slidenum">
              <a:rPr lang="en-US" smtClean="0"/>
              <a:t>1</a:t>
            </a:fld>
            <a:endParaRPr lang="en-US"/>
          </a:p>
        </p:txBody>
      </p:sp>
    </p:spTree>
    <p:extLst>
      <p:ext uri="{BB962C8B-B14F-4D97-AF65-F5344CB8AC3E}">
        <p14:creationId xmlns:p14="http://schemas.microsoft.com/office/powerpoint/2010/main" val="123787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5FDF3-57EC-465E-867B-E05A3AD31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27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4504B6-C58F-4020-B2FE-656334DE4F9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3033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SĐT/</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F2B753A9-F3B0-4C72-A05D-363937713EAE}" type="slidenum">
              <a:rPr lang="en-US" smtClean="0"/>
              <a:t>3</a:t>
            </a:fld>
            <a:endParaRPr lang="en-US"/>
          </a:p>
        </p:txBody>
      </p:sp>
    </p:spTree>
    <p:extLst>
      <p:ext uri="{BB962C8B-B14F-4D97-AF65-F5344CB8AC3E}">
        <p14:creationId xmlns:p14="http://schemas.microsoft.com/office/powerpoint/2010/main" val="79188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753A9-F3B0-4C72-A05D-363937713EAE}" type="slidenum">
              <a:rPr lang="en-US" smtClean="0"/>
              <a:t>6</a:t>
            </a:fld>
            <a:endParaRPr lang="en-US"/>
          </a:p>
        </p:txBody>
      </p:sp>
    </p:spTree>
    <p:extLst>
      <p:ext uri="{BB962C8B-B14F-4D97-AF65-F5344CB8AC3E}">
        <p14:creationId xmlns:p14="http://schemas.microsoft.com/office/powerpoint/2010/main" val="384137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5FDF3-57EC-465E-867B-E05A3AD31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50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5FDF3-57EC-465E-867B-E05A3AD31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53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SĐT/</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F2B753A9-F3B0-4C72-A05D-363937713EAE}" type="slidenum">
              <a:rPr lang="en-US" smtClean="0"/>
              <a:t>9</a:t>
            </a:fld>
            <a:endParaRPr lang="en-US"/>
          </a:p>
        </p:txBody>
      </p:sp>
    </p:spTree>
    <p:extLst>
      <p:ext uri="{BB962C8B-B14F-4D97-AF65-F5344CB8AC3E}">
        <p14:creationId xmlns:p14="http://schemas.microsoft.com/office/powerpoint/2010/main" val="39668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5FDF3-57EC-465E-867B-E05A3AD31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61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5FDF3-57EC-465E-867B-E05A3AD31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6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5983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708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874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1128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295653EB-1855-47F2-AADB-600684348B15}"/>
              </a:ext>
            </a:extLst>
          </p:cNvPr>
          <p:cNvGrpSpPr/>
          <p:nvPr userDrawn="1"/>
        </p:nvGrpSpPr>
        <p:grpSpPr>
          <a:xfrm>
            <a:off x="2" y="0"/>
            <a:ext cx="18288000" cy="10287000"/>
            <a:chOff x="-1" y="0"/>
            <a:chExt cx="12192001" cy="6858000"/>
          </a:xfrm>
        </p:grpSpPr>
        <p:pic>
          <p:nvPicPr>
            <p:cNvPr id="8" name="图片 7" descr="山上的风景&#10;&#10;描述已自动生成">
              <a:extLst>
                <a:ext uri="{FF2B5EF4-FFF2-40B4-BE49-F238E27FC236}">
                  <a16:creationId xmlns:a16="http://schemas.microsoft.com/office/drawing/2014/main" id="{63788075-0207-4928-BBBC-A836F6EF86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蛋糕, 游戏机, 桌子, 大&#10;&#10;描述已自动生成">
              <a:extLst>
                <a:ext uri="{FF2B5EF4-FFF2-40B4-BE49-F238E27FC236}">
                  <a16:creationId xmlns:a16="http://schemas.microsoft.com/office/drawing/2014/main" id="{89659B22-D7EF-4C8B-B3C3-EF26925391F8}"/>
                </a:ext>
              </a:extLst>
            </p:cNvPr>
            <p:cNvPicPr>
              <a:picLocks noChangeAspect="1"/>
            </p:cNvPicPr>
            <p:nvPr/>
          </p:nvPicPr>
          <p:blipFill rotWithShape="1">
            <a:blip r:embed="rId7">
              <a:extLst>
                <a:ext uri="{28A0092B-C50C-407E-A947-70E740481C1C}">
                  <a14:useLocalDpi xmlns:a14="http://schemas.microsoft.com/office/drawing/2010/main" val="0"/>
                </a:ext>
              </a:extLst>
            </a:blip>
            <a:srcRect t="53333"/>
            <a:stretch/>
          </p:blipFill>
          <p:spPr>
            <a:xfrm>
              <a:off x="0" y="3657600"/>
              <a:ext cx="12192000" cy="3200400"/>
            </a:xfrm>
            <a:prstGeom prst="rect">
              <a:avLst/>
            </a:prstGeom>
          </p:spPr>
        </p:pic>
        <p:pic>
          <p:nvPicPr>
            <p:cNvPr id="10" name="图片 10" descr="图片包含 游戏机, 花, 星星, 鱼&#10;&#10;描述已自动生成">
              <a:extLst>
                <a:ext uri="{FF2B5EF4-FFF2-40B4-BE49-F238E27FC236}">
                  <a16:creationId xmlns:a16="http://schemas.microsoft.com/office/drawing/2014/main" id="{015C83A3-4DBF-433A-B99F-ABF5E494EC47}"/>
                </a:ext>
              </a:extLst>
            </p:cNvPr>
            <p:cNvPicPr>
              <a:picLocks noChangeAspect="1"/>
            </p:cNvPicPr>
            <p:nvPr/>
          </p:nvPicPr>
          <p:blipFill rotWithShape="1">
            <a:blip r:embed="rId8">
              <a:extLst>
                <a:ext uri="{28A0092B-C50C-407E-A947-70E740481C1C}">
                  <a14:useLocalDpi xmlns:a14="http://schemas.microsoft.com/office/drawing/2010/main" val="0"/>
                </a:ext>
              </a:extLst>
            </a:blip>
            <a:srcRect t="75873"/>
            <a:stretch/>
          </p:blipFill>
          <p:spPr>
            <a:xfrm>
              <a:off x="-1" y="5203370"/>
              <a:ext cx="12191999" cy="1654630"/>
            </a:xfrm>
            <a:prstGeom prst="rect">
              <a:avLst/>
            </a:prstGeom>
          </p:spPr>
        </p:pic>
        <p:pic>
          <p:nvPicPr>
            <p:cNvPr id="11" name="图片 11" descr="图片包含 笔记本, 游戏机, 电脑, 花&#10;&#10;描述已自动生成">
              <a:extLst>
                <a:ext uri="{FF2B5EF4-FFF2-40B4-BE49-F238E27FC236}">
                  <a16:creationId xmlns:a16="http://schemas.microsoft.com/office/drawing/2014/main" id="{4551BA25-9E66-44B5-A358-FBDCC42444E9}"/>
                </a:ext>
              </a:extLst>
            </p:cNvPr>
            <p:cNvPicPr>
              <a:picLocks noChangeAspect="1"/>
            </p:cNvPicPr>
            <p:nvPr/>
          </p:nvPicPr>
          <p:blipFill rotWithShape="1">
            <a:blip r:embed="rId9">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spTree>
    <p:extLst>
      <p:ext uri="{BB962C8B-B14F-4D97-AF65-F5344CB8AC3E}">
        <p14:creationId xmlns:p14="http://schemas.microsoft.com/office/powerpoint/2010/main" val="143954862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4" r:id="rId4"/>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erson throwing a frisbee&#10;&#10;Description automatically generated">
            <a:extLst>
              <a:ext uri="{FF2B5EF4-FFF2-40B4-BE49-F238E27FC236}">
                <a16:creationId xmlns:a16="http://schemas.microsoft.com/office/drawing/2014/main" id="{B37A99C5-4012-F220-8846-A8263B68F01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090" r="26230"/>
          <a:stretch/>
        </p:blipFill>
        <p:spPr>
          <a:xfrm>
            <a:off x="20" y="1923"/>
            <a:ext cx="18287980" cy="10285077"/>
          </a:xfrm>
          <a:prstGeom prst="rect">
            <a:avLst/>
          </a:prstGeom>
        </p:spPr>
      </p:pic>
      <p:pic>
        <p:nvPicPr>
          <p:cNvPr id="14" name="Picture 13" descr="Yellow and blue text on a black background&#10;&#10;Description automatically generated">
            <a:extLst>
              <a:ext uri="{FF2B5EF4-FFF2-40B4-BE49-F238E27FC236}">
                <a16:creationId xmlns:a16="http://schemas.microsoft.com/office/drawing/2014/main" id="{E172171A-7C8C-918C-B7C9-35A5CB6287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419100"/>
            <a:ext cx="12796723" cy="3124200"/>
          </a:xfrm>
          <a:prstGeom prst="rect">
            <a:avLst/>
          </a:prstGeom>
        </p:spPr>
      </p:pic>
      <p:pic>
        <p:nvPicPr>
          <p:cNvPr id="18" name="Picture 17">
            <a:extLst>
              <a:ext uri="{FF2B5EF4-FFF2-40B4-BE49-F238E27FC236}">
                <a16:creationId xmlns:a16="http://schemas.microsoft.com/office/drawing/2014/main" id="{831472D7-23FB-DDFA-C0B0-B3895F1A09E8}"/>
              </a:ext>
            </a:extLst>
          </p:cNvPr>
          <p:cNvPicPr>
            <a:picLocks noChangeAspect="1"/>
          </p:cNvPicPr>
          <p:nvPr/>
        </p:nvPicPr>
        <p:blipFill>
          <a:blip r:embed="rId6"/>
          <a:stretch>
            <a:fillRect/>
          </a:stretch>
        </p:blipFill>
        <p:spPr>
          <a:xfrm>
            <a:off x="1143000" y="0"/>
            <a:ext cx="3511600" cy="3475021"/>
          </a:xfrm>
          <a:prstGeom prst="rect">
            <a:avLst/>
          </a:prstGeom>
        </p:spPr>
      </p:pic>
      <p:pic>
        <p:nvPicPr>
          <p:cNvPr id="20" name="Picture 19">
            <a:extLst>
              <a:ext uri="{FF2B5EF4-FFF2-40B4-BE49-F238E27FC236}">
                <a16:creationId xmlns:a16="http://schemas.microsoft.com/office/drawing/2014/main" id="{3F4540F7-5AD3-38CB-8EA9-4D719E512E65}"/>
              </a:ext>
            </a:extLst>
          </p:cNvPr>
          <p:cNvPicPr>
            <a:picLocks noChangeAspect="1"/>
          </p:cNvPicPr>
          <p:nvPr/>
        </p:nvPicPr>
        <p:blipFill>
          <a:blip r:embed="rId7"/>
          <a:stretch>
            <a:fillRect/>
          </a:stretch>
        </p:blipFill>
        <p:spPr>
          <a:xfrm>
            <a:off x="9144000" y="2019300"/>
            <a:ext cx="5047926" cy="1182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2525" y="438325"/>
            <a:ext cx="16933305" cy="2412755"/>
            <a:chOff x="381683" y="292216"/>
            <a:chExt cx="11288870"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711200" y="742746"/>
              <a:ext cx="10959353" cy="809039"/>
            </a:xfrm>
            <a:prstGeom prst="rect">
              <a:avLst/>
            </a:prstGeom>
            <a:noFill/>
          </p:spPr>
          <p:txBody>
            <a:bodyPr wrap="square" rtlCol="0">
              <a:spAutoFit/>
            </a:bodyPr>
            <a:lstStyle/>
            <a:p>
              <a:pPr defTabSz="1371600">
                <a:defRPr/>
              </a:pPr>
              <a:r>
                <a:rPr lang="en-US" sz="5400" b="1" dirty="0">
                  <a:solidFill>
                    <a:srgbClr val="002060"/>
                  </a:solidFill>
                  <a:latin typeface="Cambria" panose="02040503050406030204" pitchFamily="18" charset="0"/>
                  <a:ea typeface="Cambria" panose="02040503050406030204" pitchFamily="18" charset="0"/>
                </a:rPr>
                <a:t>2. </a:t>
              </a:r>
              <a:r>
                <a:rPr lang="vi-VN" sz="5400" b="1" dirty="0">
                  <a:solidFill>
                    <a:srgbClr val="002060"/>
                  </a:solidFill>
                  <a:latin typeface="Cambria" panose="02040503050406030204" pitchFamily="18" charset="0"/>
                  <a:ea typeface="Cambria" panose="02040503050406030204" pitchFamily="18" charset="0"/>
                </a:rPr>
                <a:t>Cảnh mặt trời mọc được miêu tả như thế nào? </a:t>
              </a:r>
            </a:p>
          </p:txBody>
        </p:sp>
      </p:grpSp>
      <p:sp>
        <p:nvSpPr>
          <p:cNvPr id="5" name="Rounded Rectangle 4">
            <a:extLst>
              <a:ext uri="{FF2B5EF4-FFF2-40B4-BE49-F238E27FC236}">
                <a16:creationId xmlns:a16="http://schemas.microsoft.com/office/drawing/2014/main" id="{90A647AB-77B2-7EDA-31C5-FD940BFAEF18}"/>
              </a:ext>
            </a:extLst>
          </p:cNvPr>
          <p:cNvSpPr/>
          <p:nvPr/>
        </p:nvSpPr>
        <p:spPr>
          <a:xfrm>
            <a:off x="572525" y="2727789"/>
            <a:ext cx="17165808" cy="70899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mbria" panose="02040503050406030204" pitchFamily="18" charset="0"/>
              <a:ea typeface="Cambria" panose="02040503050406030204" pitchFamily="18" charset="0"/>
            </a:endParaRPr>
          </a:p>
        </p:txBody>
      </p:sp>
      <p:sp>
        <p:nvSpPr>
          <p:cNvPr id="6" name="Freeform 5">
            <a:extLst>
              <a:ext uri="{FF2B5EF4-FFF2-40B4-BE49-F238E27FC236}">
                <a16:creationId xmlns:a16="http://schemas.microsoft.com/office/drawing/2014/main" id="{32B142AF-42C6-A63B-D115-8D9C4798C47A}"/>
              </a:ext>
            </a:extLst>
          </p:cNvPr>
          <p:cNvSpPr/>
          <p:nvPr/>
        </p:nvSpPr>
        <p:spPr>
          <a:xfrm>
            <a:off x="10332" y="5676900"/>
            <a:ext cx="5095068" cy="4646908"/>
          </a:xfrm>
          <a:custGeom>
            <a:avLst/>
            <a:gdLst/>
            <a:ahLst/>
            <a:cxnLst/>
            <a:rect l="l" t="t" r="r" b="b"/>
            <a:pathLst>
              <a:path w="4819678" h="4114800">
                <a:moveTo>
                  <a:pt x="0" y="0"/>
                </a:moveTo>
                <a:lnTo>
                  <a:pt x="4819678" y="0"/>
                </a:lnTo>
                <a:lnTo>
                  <a:pt x="481967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7" name="Google Shape;822;p6">
            <a:extLst>
              <a:ext uri="{FF2B5EF4-FFF2-40B4-BE49-F238E27FC236}">
                <a16:creationId xmlns:a16="http://schemas.microsoft.com/office/drawing/2014/main" id="{D0E348FC-957B-5F6A-DE8A-9C4961BB380A}"/>
              </a:ext>
            </a:extLst>
          </p:cNvPr>
          <p:cNvGrpSpPr/>
          <p:nvPr/>
        </p:nvGrpSpPr>
        <p:grpSpPr>
          <a:xfrm>
            <a:off x="5105400" y="5219700"/>
            <a:ext cx="1828800" cy="2590800"/>
            <a:chOff x="1600200" y="2781300"/>
            <a:chExt cx="2743200" cy="3886200"/>
          </a:xfrm>
        </p:grpSpPr>
        <p:grpSp>
          <p:nvGrpSpPr>
            <p:cNvPr id="8" name="Google Shape;823;p6">
              <a:extLst>
                <a:ext uri="{FF2B5EF4-FFF2-40B4-BE49-F238E27FC236}">
                  <a16:creationId xmlns:a16="http://schemas.microsoft.com/office/drawing/2014/main" id="{1BBF113B-746E-1C84-B49B-E5EC40CC1C69}"/>
                </a:ext>
              </a:extLst>
            </p:cNvPr>
            <p:cNvGrpSpPr/>
            <p:nvPr/>
          </p:nvGrpSpPr>
          <p:grpSpPr>
            <a:xfrm>
              <a:off x="1600200" y="2781300"/>
              <a:ext cx="2743200" cy="3886200"/>
              <a:chOff x="1600200" y="2781300"/>
              <a:chExt cx="2743200" cy="3886200"/>
            </a:xfrm>
          </p:grpSpPr>
          <p:sp>
            <p:nvSpPr>
              <p:cNvPr id="10" name="Google Shape;824;p6">
                <a:extLst>
                  <a:ext uri="{FF2B5EF4-FFF2-40B4-BE49-F238E27FC236}">
                    <a16:creationId xmlns:a16="http://schemas.microsoft.com/office/drawing/2014/main" id="{AD2D4412-13A3-1E50-2B43-0D78E01792A9}"/>
                  </a:ext>
                </a:extLst>
              </p:cNvPr>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16" name="Google Shape;825;p6">
                <a:extLst>
                  <a:ext uri="{FF2B5EF4-FFF2-40B4-BE49-F238E27FC236}">
                    <a16:creationId xmlns:a16="http://schemas.microsoft.com/office/drawing/2014/main" id="{11D73A58-BC4D-EC8F-E0D6-EF03E0FB4E1B}"/>
                  </a:ext>
                </a:extLst>
              </p:cNvPr>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grpSp>
        <p:sp>
          <p:nvSpPr>
            <p:cNvPr id="9" name="Google Shape;826;p6">
              <a:extLst>
                <a:ext uri="{FF2B5EF4-FFF2-40B4-BE49-F238E27FC236}">
                  <a16:creationId xmlns:a16="http://schemas.microsoft.com/office/drawing/2014/main" id="{A4DB991A-A54F-0B4C-D6B6-214B3D8D0D07}"/>
                </a:ext>
              </a:extLst>
            </p:cNvPr>
            <p:cNvSpPr txBox="1"/>
            <p:nvPr/>
          </p:nvSpPr>
          <p:spPr>
            <a:xfrm>
              <a:off x="1885950" y="3215550"/>
              <a:ext cx="2318748" cy="3416280"/>
            </a:xfrm>
            <a:prstGeom prst="rect">
              <a:avLst/>
            </a:prstGeom>
            <a:noFill/>
            <a:ln>
              <a:noFill/>
            </a:ln>
          </p:spPr>
          <p:txBody>
            <a:bodyPr spcFirstLastPara="1" wrap="square" lIns="60950" tIns="30467" rIns="60950" bIns="30467" anchor="t" anchorCtr="0">
              <a:spAutoFit/>
            </a:bodyPr>
            <a:lstStyle/>
            <a:p>
              <a:pPr algn="ctr" defTabSz="609630">
                <a:buClr>
                  <a:srgbClr val="000000"/>
                </a:buClr>
              </a:pPr>
              <a:r>
                <a:rPr lang="en-US" sz="3600" b="1" kern="0" dirty="0" err="1">
                  <a:solidFill>
                    <a:srgbClr val="000000"/>
                  </a:solidFill>
                  <a:latin typeface="Cambria" panose="02040503050406030204" pitchFamily="18" charset="0"/>
                  <a:ea typeface="Cambria" panose="02040503050406030204" pitchFamily="18" charset="0"/>
                  <a:cs typeface="Lobster"/>
                  <a:sym typeface="Lobster"/>
                </a:rPr>
                <a:t>Cảnh</a:t>
              </a:r>
              <a:r>
                <a:rPr lang="en-US" sz="3600" b="1" kern="0" dirty="0">
                  <a:solidFill>
                    <a:srgbClr val="000000"/>
                  </a:solidFill>
                  <a:latin typeface="Cambria" panose="02040503050406030204" pitchFamily="18" charset="0"/>
                  <a:ea typeface="Cambria" panose="02040503050406030204" pitchFamily="18" charset="0"/>
                  <a:cs typeface="Lobster"/>
                  <a:sym typeface="Lobster"/>
                </a:rPr>
                <a:t> </a:t>
              </a:r>
              <a:r>
                <a:rPr lang="en-US" sz="3600" b="1" kern="0" dirty="0" err="1">
                  <a:solidFill>
                    <a:srgbClr val="000000"/>
                  </a:solidFill>
                  <a:latin typeface="Cambria" panose="02040503050406030204" pitchFamily="18" charset="0"/>
                  <a:ea typeface="Cambria" panose="02040503050406030204" pitchFamily="18" charset="0"/>
                  <a:cs typeface="Lobster"/>
                  <a:sym typeface="Lobster"/>
                </a:rPr>
                <a:t>mặt</a:t>
              </a:r>
              <a:r>
                <a:rPr lang="en-US" sz="3600" b="1" kern="0" dirty="0">
                  <a:solidFill>
                    <a:srgbClr val="000000"/>
                  </a:solidFill>
                  <a:latin typeface="Cambria" panose="02040503050406030204" pitchFamily="18" charset="0"/>
                  <a:ea typeface="Cambria" panose="02040503050406030204" pitchFamily="18" charset="0"/>
                  <a:cs typeface="Lobster"/>
                  <a:sym typeface="Lobster"/>
                </a:rPr>
                <a:t> </a:t>
              </a:r>
              <a:r>
                <a:rPr lang="en-US" sz="3600" b="1" kern="0" dirty="0" err="1">
                  <a:solidFill>
                    <a:srgbClr val="000000"/>
                  </a:solidFill>
                  <a:latin typeface="Cambria" panose="02040503050406030204" pitchFamily="18" charset="0"/>
                  <a:ea typeface="Cambria" panose="02040503050406030204" pitchFamily="18" charset="0"/>
                  <a:cs typeface="Lobster"/>
                  <a:sym typeface="Lobster"/>
                </a:rPr>
                <a:t>trời</a:t>
              </a:r>
              <a:r>
                <a:rPr lang="en-US" sz="3600" b="1" kern="0" dirty="0">
                  <a:solidFill>
                    <a:srgbClr val="000000"/>
                  </a:solidFill>
                  <a:latin typeface="Cambria" panose="02040503050406030204" pitchFamily="18" charset="0"/>
                  <a:ea typeface="Cambria" panose="02040503050406030204" pitchFamily="18" charset="0"/>
                  <a:cs typeface="Lobster"/>
                  <a:sym typeface="Lobster"/>
                </a:rPr>
                <a:t> </a:t>
              </a:r>
              <a:r>
                <a:rPr lang="en-US" sz="3600" b="1" kern="0" dirty="0" err="1">
                  <a:solidFill>
                    <a:srgbClr val="000000"/>
                  </a:solidFill>
                  <a:latin typeface="Cambria" panose="02040503050406030204" pitchFamily="18" charset="0"/>
                  <a:ea typeface="Cambria" panose="02040503050406030204" pitchFamily="18" charset="0"/>
                  <a:cs typeface="Lobster"/>
                  <a:sym typeface="Lobster"/>
                </a:rPr>
                <a:t>mọc</a:t>
              </a:r>
              <a:endParaRPr sz="3600" b="1" kern="0" dirty="0">
                <a:solidFill>
                  <a:srgbClr val="000000"/>
                </a:solidFill>
                <a:latin typeface="Cambria" panose="02040503050406030204" pitchFamily="18" charset="0"/>
                <a:ea typeface="Cambria" panose="02040503050406030204" pitchFamily="18" charset="0"/>
                <a:cs typeface="Lobster"/>
                <a:sym typeface="Lobster"/>
              </a:endParaRPr>
            </a:p>
          </p:txBody>
        </p:sp>
      </p:grpSp>
      <p:cxnSp>
        <p:nvCxnSpPr>
          <p:cNvPr id="22" name="Google Shape;828;p6">
            <a:extLst>
              <a:ext uri="{FF2B5EF4-FFF2-40B4-BE49-F238E27FC236}">
                <a16:creationId xmlns:a16="http://schemas.microsoft.com/office/drawing/2014/main" id="{7BD84FC5-2853-6430-1E6B-E89F5361B4E3}"/>
              </a:ext>
            </a:extLst>
          </p:cNvPr>
          <p:cNvCxnSpPr>
            <a:cxnSpLocks/>
            <a:endCxn id="25" idx="1"/>
          </p:cNvCxnSpPr>
          <p:nvPr/>
        </p:nvCxnSpPr>
        <p:spPr>
          <a:xfrm flipV="1">
            <a:off x="7086600" y="4044044"/>
            <a:ext cx="1066229" cy="2297013"/>
          </a:xfrm>
          <a:prstGeom prst="straightConnector1">
            <a:avLst/>
          </a:prstGeom>
          <a:noFill/>
          <a:ln w="76200" cap="flat" cmpd="sng">
            <a:solidFill>
              <a:srgbClr val="205867"/>
            </a:solidFill>
            <a:prstDash val="solid"/>
            <a:round/>
            <a:headEnd type="none" w="sm" len="sm"/>
            <a:tailEnd type="stealth" w="med" len="med"/>
          </a:ln>
        </p:spPr>
      </p:cxnSp>
      <p:cxnSp>
        <p:nvCxnSpPr>
          <p:cNvPr id="23" name="Google Shape;829;p6">
            <a:extLst>
              <a:ext uri="{FF2B5EF4-FFF2-40B4-BE49-F238E27FC236}">
                <a16:creationId xmlns:a16="http://schemas.microsoft.com/office/drawing/2014/main" id="{46D001C4-1F01-F9A1-EC13-3F1170607247}"/>
              </a:ext>
            </a:extLst>
          </p:cNvPr>
          <p:cNvCxnSpPr>
            <a:cxnSpLocks/>
          </p:cNvCxnSpPr>
          <p:nvPr/>
        </p:nvCxnSpPr>
        <p:spPr>
          <a:xfrm>
            <a:off x="7086600" y="6564979"/>
            <a:ext cx="1162692" cy="0"/>
          </a:xfrm>
          <a:prstGeom prst="straightConnector1">
            <a:avLst/>
          </a:prstGeom>
          <a:noFill/>
          <a:ln w="76200" cap="flat" cmpd="sng">
            <a:solidFill>
              <a:srgbClr val="205867"/>
            </a:solidFill>
            <a:prstDash val="solid"/>
            <a:round/>
            <a:headEnd type="none" w="sm" len="sm"/>
            <a:tailEnd type="stealth" w="med" len="med"/>
          </a:ln>
        </p:spPr>
      </p:cxnSp>
      <p:grpSp>
        <p:nvGrpSpPr>
          <p:cNvPr id="24" name="Google Shape;831;p6">
            <a:extLst>
              <a:ext uri="{FF2B5EF4-FFF2-40B4-BE49-F238E27FC236}">
                <a16:creationId xmlns:a16="http://schemas.microsoft.com/office/drawing/2014/main" id="{3AF70077-17FF-93E5-DDEA-FDD2486EBFBC}"/>
              </a:ext>
            </a:extLst>
          </p:cNvPr>
          <p:cNvGrpSpPr/>
          <p:nvPr/>
        </p:nvGrpSpPr>
        <p:grpSpPr>
          <a:xfrm>
            <a:off x="8152829" y="3390901"/>
            <a:ext cx="9144571" cy="1523999"/>
            <a:chOff x="6019800" y="2256123"/>
            <a:chExt cx="2819400" cy="1066800"/>
          </a:xfrm>
        </p:grpSpPr>
        <p:sp>
          <p:nvSpPr>
            <p:cNvPr id="25" name="Google Shape;832;p6">
              <a:extLst>
                <a:ext uri="{FF2B5EF4-FFF2-40B4-BE49-F238E27FC236}">
                  <a16:creationId xmlns:a16="http://schemas.microsoft.com/office/drawing/2014/main" id="{6E9C91FB-F0A9-2B2F-1511-2294C25AA32C}"/>
                </a:ext>
              </a:extLst>
            </p:cNvPr>
            <p:cNvSpPr/>
            <p:nvPr/>
          </p:nvSpPr>
          <p:spPr>
            <a:xfrm>
              <a:off x="6019800" y="2256123"/>
              <a:ext cx="2797759"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29" name="Google Shape;833;p6">
              <a:extLst>
                <a:ext uri="{FF2B5EF4-FFF2-40B4-BE49-F238E27FC236}">
                  <a16:creationId xmlns:a16="http://schemas.microsoft.com/office/drawing/2014/main" id="{1D5F0FD7-6798-B8C8-D9BD-7FD778431254}"/>
                </a:ext>
              </a:extLst>
            </p:cNvPr>
            <p:cNvSpPr/>
            <p:nvPr/>
          </p:nvSpPr>
          <p:spPr>
            <a:xfrm>
              <a:off x="6051781" y="2408523"/>
              <a:ext cx="2787419"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algn="just">
                <a:spcBef>
                  <a:spcPts val="0"/>
                </a:spcBef>
                <a:spcAft>
                  <a:spcPts val="0"/>
                </a:spcAft>
              </a:pPr>
              <a:r>
                <a:rPr lang="vi-VN"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Đầu tiên: mặt trời nhô lên sau vòm cây xanh thẫm như một vành mũ màu đỏ. </a:t>
              </a:r>
              <a:endPar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30" name="Google Shape;831;p6">
            <a:extLst>
              <a:ext uri="{FF2B5EF4-FFF2-40B4-BE49-F238E27FC236}">
                <a16:creationId xmlns:a16="http://schemas.microsoft.com/office/drawing/2014/main" id="{75B8842E-9201-382D-6243-667AB5BC5B30}"/>
              </a:ext>
            </a:extLst>
          </p:cNvPr>
          <p:cNvGrpSpPr/>
          <p:nvPr/>
        </p:nvGrpSpPr>
        <p:grpSpPr>
          <a:xfrm>
            <a:off x="8348036" y="5295900"/>
            <a:ext cx="8796963" cy="1714299"/>
            <a:chOff x="6019800" y="2256123"/>
            <a:chExt cx="2819400" cy="1066800"/>
          </a:xfrm>
        </p:grpSpPr>
        <p:sp>
          <p:nvSpPr>
            <p:cNvPr id="35" name="Google Shape;832;p6">
              <a:extLst>
                <a:ext uri="{FF2B5EF4-FFF2-40B4-BE49-F238E27FC236}">
                  <a16:creationId xmlns:a16="http://schemas.microsoft.com/office/drawing/2014/main" id="{58A055C5-F281-A3B5-2AEB-BC128F26F796}"/>
                </a:ext>
              </a:extLst>
            </p:cNvPr>
            <p:cNvSpPr/>
            <p:nvPr/>
          </p:nvSpPr>
          <p:spPr>
            <a:xfrm>
              <a:off x="6019800" y="2256123"/>
              <a:ext cx="2797759"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36" name="Google Shape;833;p6">
              <a:extLst>
                <a:ext uri="{FF2B5EF4-FFF2-40B4-BE49-F238E27FC236}">
                  <a16:creationId xmlns:a16="http://schemas.microsoft.com/office/drawing/2014/main" id="{6DF05723-B45C-E2CD-7941-8AAE55DDD42E}"/>
                </a:ext>
              </a:extLst>
            </p:cNvPr>
            <p:cNvSpPr/>
            <p:nvPr/>
          </p:nvSpPr>
          <p:spPr>
            <a:xfrm>
              <a:off x="6051781" y="2408523"/>
              <a:ext cx="2787419"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algn="just">
                <a:spcBef>
                  <a:spcPts val="0"/>
                </a:spcBef>
                <a:spcAft>
                  <a:spcPts val="0"/>
                </a:spcAft>
              </a:pPr>
              <a:r>
                <a:rPr lang="vi-VN"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Sau đó: chiếc mũ đỏ to lớn nhô dần lên trên nền trời. </a:t>
              </a:r>
              <a:endPar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cxnSp>
        <p:nvCxnSpPr>
          <p:cNvPr id="37" name="Google Shape;829;p6">
            <a:extLst>
              <a:ext uri="{FF2B5EF4-FFF2-40B4-BE49-F238E27FC236}">
                <a16:creationId xmlns:a16="http://schemas.microsoft.com/office/drawing/2014/main" id="{D076CC5D-C731-6C6D-0989-912B2E8BBD9F}"/>
              </a:ext>
            </a:extLst>
          </p:cNvPr>
          <p:cNvCxnSpPr>
            <a:cxnSpLocks/>
          </p:cNvCxnSpPr>
          <p:nvPr/>
        </p:nvCxnSpPr>
        <p:spPr>
          <a:xfrm>
            <a:off x="7026667" y="6958827"/>
            <a:ext cx="1273996" cy="1229469"/>
          </a:xfrm>
          <a:prstGeom prst="straightConnector1">
            <a:avLst/>
          </a:prstGeom>
          <a:noFill/>
          <a:ln w="76200" cap="flat" cmpd="sng">
            <a:solidFill>
              <a:srgbClr val="205867"/>
            </a:solidFill>
            <a:prstDash val="solid"/>
            <a:round/>
            <a:headEnd type="none" w="sm" len="sm"/>
            <a:tailEnd type="stealth" w="med" len="med"/>
          </a:ln>
        </p:spPr>
      </p:cxnSp>
      <p:grpSp>
        <p:nvGrpSpPr>
          <p:cNvPr id="38" name="Google Shape;831;p6">
            <a:extLst>
              <a:ext uri="{FF2B5EF4-FFF2-40B4-BE49-F238E27FC236}">
                <a16:creationId xmlns:a16="http://schemas.microsoft.com/office/drawing/2014/main" id="{8A4AF4B7-6BF1-BA95-8DF1-408BA3BE318C}"/>
              </a:ext>
            </a:extLst>
          </p:cNvPr>
          <p:cNvGrpSpPr/>
          <p:nvPr/>
        </p:nvGrpSpPr>
        <p:grpSpPr>
          <a:xfrm>
            <a:off x="8382000" y="7429500"/>
            <a:ext cx="8593192" cy="1981200"/>
            <a:chOff x="6019800" y="2256123"/>
            <a:chExt cx="2819400" cy="1066800"/>
          </a:xfrm>
        </p:grpSpPr>
        <p:sp>
          <p:nvSpPr>
            <p:cNvPr id="39" name="Google Shape;832;p6">
              <a:extLst>
                <a:ext uri="{FF2B5EF4-FFF2-40B4-BE49-F238E27FC236}">
                  <a16:creationId xmlns:a16="http://schemas.microsoft.com/office/drawing/2014/main" id="{25D8BE14-0986-FD9C-B372-7FF406D93FD7}"/>
                </a:ext>
              </a:extLst>
            </p:cNvPr>
            <p:cNvSpPr/>
            <p:nvPr/>
          </p:nvSpPr>
          <p:spPr>
            <a:xfrm>
              <a:off x="6019800" y="2256123"/>
              <a:ext cx="2797759"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40" name="Google Shape;833;p6">
              <a:extLst>
                <a:ext uri="{FF2B5EF4-FFF2-40B4-BE49-F238E27FC236}">
                  <a16:creationId xmlns:a16="http://schemas.microsoft.com/office/drawing/2014/main" id="{F9F3B13D-B9B5-3A32-1F43-1FCD2C1C695F}"/>
                </a:ext>
              </a:extLst>
            </p:cNvPr>
            <p:cNvSpPr/>
            <p:nvPr/>
          </p:nvSpPr>
          <p:spPr>
            <a:xfrm>
              <a:off x="6051781" y="2408523"/>
              <a:ext cx="2787419"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algn="just">
                <a:spcBef>
                  <a:spcPts val="0"/>
                </a:spcBef>
                <a:spcAft>
                  <a:spcPts val="0"/>
                </a:spcAft>
              </a:pPr>
              <a:r>
                <a:rPr lang="vi-VN"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Cuối cùng: mặt trời bay lên khỏi vòm cây, to và đỏ giống như một chiếc mâm đồng; vầng mặt trời bay từ từ chiếm lĩnh nền trời xa, rộng. </a:t>
              </a:r>
              <a:endPar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427723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2525" y="438324"/>
            <a:ext cx="17022122" cy="2412754"/>
            <a:chOff x="381683" y="292216"/>
            <a:chExt cx="11348081"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770411" y="539119"/>
              <a:ext cx="10959353" cy="1537173"/>
            </a:xfrm>
            <a:prstGeom prst="rect">
              <a:avLst/>
            </a:prstGeom>
            <a:noFill/>
          </p:spPr>
          <p:txBody>
            <a:bodyPr wrap="square" rtlCol="0">
              <a:spAutoFit/>
            </a:bodyPr>
            <a:lstStyle/>
            <a:p>
              <a:pPr algn="just" defTabSz="1371600">
                <a:defRPr/>
              </a:pPr>
              <a:r>
                <a:rPr lang="en-US" sz="5400" b="1" dirty="0">
                  <a:solidFill>
                    <a:srgbClr val="002060"/>
                  </a:solidFill>
                  <a:latin typeface="Cambria" panose="02040503050406030204" pitchFamily="18" charset="0"/>
                  <a:ea typeface="Cambria" panose="02040503050406030204" pitchFamily="18" charset="0"/>
                </a:rPr>
                <a:t>3. </a:t>
              </a:r>
              <a:r>
                <a:rPr lang="vi-VN" sz="5400" b="1" dirty="0">
                  <a:solidFill>
                    <a:srgbClr val="002060"/>
                  </a:solidFill>
                  <a:latin typeface="Cambria" panose="02040503050406030204" pitchFamily="18" charset="0"/>
                  <a:ea typeface="Cambria" panose="02040503050406030204" pitchFamily="18" charset="0"/>
                </a:rPr>
                <a:t>Vì sao nhân vật “tôi” liên tưởng mặt trời như chiếc mũ đỏ rồi lại như chiếc mâm đồng đỏ? </a:t>
              </a:r>
            </a:p>
          </p:txBody>
        </p:sp>
      </p:grpSp>
      <p:sp>
        <p:nvSpPr>
          <p:cNvPr id="5" name="Rounded Rectangle 4">
            <a:extLst>
              <a:ext uri="{FF2B5EF4-FFF2-40B4-BE49-F238E27FC236}">
                <a16:creationId xmlns:a16="http://schemas.microsoft.com/office/drawing/2014/main" id="{90A647AB-77B2-7EDA-31C5-FD940BFAEF18}"/>
              </a:ext>
            </a:extLst>
          </p:cNvPr>
          <p:cNvSpPr/>
          <p:nvPr/>
        </p:nvSpPr>
        <p:spPr>
          <a:xfrm>
            <a:off x="572525" y="3205537"/>
            <a:ext cx="17165808" cy="6612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D37C24E7-677F-C890-5720-C3690031EFC0}"/>
              </a:ext>
            </a:extLst>
          </p:cNvPr>
          <p:cNvPicPr>
            <a:picLocks noChangeAspect="1"/>
          </p:cNvPicPr>
          <p:nvPr/>
        </p:nvPicPr>
        <p:blipFill>
          <a:blip r:embed="rId4"/>
          <a:stretch>
            <a:fillRect/>
          </a:stretch>
        </p:blipFill>
        <p:spPr>
          <a:xfrm>
            <a:off x="3886200" y="3543300"/>
            <a:ext cx="10210800" cy="5932532"/>
          </a:xfrm>
          <a:prstGeom prst="rect">
            <a:avLst/>
          </a:prstGeom>
        </p:spPr>
      </p:pic>
    </p:spTree>
    <p:extLst>
      <p:ext uri="{BB962C8B-B14F-4D97-AF65-F5344CB8AC3E}">
        <p14:creationId xmlns:p14="http://schemas.microsoft.com/office/powerpoint/2010/main" val="1330676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2525" y="438325"/>
            <a:ext cx="17022122" cy="3028775"/>
            <a:chOff x="381683" y="292216"/>
            <a:chExt cx="11348081"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770411" y="539119"/>
              <a:ext cx="10959353" cy="1860788"/>
            </a:xfrm>
            <a:prstGeom prst="rect">
              <a:avLst/>
            </a:prstGeom>
            <a:noFill/>
          </p:spPr>
          <p:txBody>
            <a:bodyPr wrap="square" rtlCol="0">
              <a:spAutoFit/>
            </a:bodyPr>
            <a:lstStyle/>
            <a:p>
              <a:pPr algn="just" defTabSz="1371600">
                <a:defRPr/>
              </a:pPr>
              <a:r>
                <a:rPr lang="en-US" sz="4400" b="1" dirty="0">
                  <a:solidFill>
                    <a:srgbClr val="002060"/>
                  </a:solidFill>
                  <a:latin typeface="Cambria" panose="02040503050406030204" pitchFamily="18" charset="0"/>
                  <a:ea typeface="Cambria" panose="02040503050406030204" pitchFamily="18" charset="0"/>
                </a:rPr>
                <a:t>4. </a:t>
              </a:r>
              <a:r>
                <a:rPr lang="vi-VN" sz="4400" b="1" dirty="0">
                  <a:solidFill>
                    <a:srgbClr val="002060"/>
                  </a:solidFill>
                  <a:latin typeface="Cambria" panose="02040503050406030204" pitchFamily="18" charset="0"/>
                  <a:ea typeface="Cambria" panose="02040503050406030204" pitchFamily="18" charset="0"/>
                </a:rPr>
                <a:t>Khi phát hiện ra vầng mặt trời như chiếc mâm đồng đỏ, cảm xúc của nhân vật “tôi” như thế nào? Em suy nghĩ gì về bài hát của nhân vật “tôi”? </a:t>
              </a:r>
            </a:p>
          </p:txBody>
        </p:sp>
      </p:grpSp>
      <p:sp>
        <p:nvSpPr>
          <p:cNvPr id="5" name="Rounded Rectangle 4">
            <a:extLst>
              <a:ext uri="{FF2B5EF4-FFF2-40B4-BE49-F238E27FC236}">
                <a16:creationId xmlns:a16="http://schemas.microsoft.com/office/drawing/2014/main" id="{90A647AB-77B2-7EDA-31C5-FD940BFAEF18}"/>
              </a:ext>
            </a:extLst>
          </p:cNvPr>
          <p:cNvSpPr/>
          <p:nvPr/>
        </p:nvSpPr>
        <p:spPr>
          <a:xfrm>
            <a:off x="572525" y="3205537"/>
            <a:ext cx="17165808" cy="6612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34E9E131-301D-711F-7C6A-5B15B2724DE3}"/>
              </a:ext>
            </a:extLst>
          </p:cNvPr>
          <p:cNvSpPr txBox="1"/>
          <p:nvPr/>
        </p:nvSpPr>
        <p:spPr>
          <a:xfrm>
            <a:off x="1649003" y="4006922"/>
            <a:ext cx="14995133" cy="4442691"/>
          </a:xfrm>
          <a:prstGeom prst="rect">
            <a:avLst/>
          </a:prstGeom>
          <a:noFill/>
        </p:spPr>
        <p:txBody>
          <a:bodyPr wrap="square" rtlCol="0">
            <a:spAutoFit/>
          </a:bodyPr>
          <a:lstStyle/>
          <a:p>
            <a:pPr marL="685800" indent="-685800" algn="just" defTabSz="1371600">
              <a:lnSpc>
                <a:spcPct val="120000"/>
              </a:lnSpc>
              <a:buFont typeface="Arial" panose="020B0604020202020204" pitchFamily="34" charset="0"/>
              <a:buChar char="•"/>
            </a:pPr>
            <a:r>
              <a:rPr lang="vi-VN" sz="4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Khi phát hiện ra vầng mặt trời như chiếc mâm đồng đỏ, cảm xúc của nhân vật “tôi” dâng trào, khiến cho trong trái tim của nhân vật “tôi” vang lên tiếng hát. Đó là một bài hát rất độc đáo, giàu hình ảnh, chứa chan cảm xúc. </a:t>
            </a:r>
            <a:endParaRPr lang="en-US" sz="48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18115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2525" y="438325"/>
            <a:ext cx="17022122" cy="3028775"/>
            <a:chOff x="381683" y="292216"/>
            <a:chExt cx="11348081"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770411" y="539119"/>
              <a:ext cx="10959353" cy="1482324"/>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5. </a:t>
              </a:r>
              <a:r>
                <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đọc đoạn văn tả mặt trời mọc, có hai bạn nhỏ đã nêu ý kiến như dưới đây. Em thích ý kiến của bạn nào hoặc có ý kiến nào khác? Vì sao? </a:t>
              </a:r>
            </a:p>
          </p:txBody>
        </p:sp>
      </p:grpSp>
      <p:sp>
        <p:nvSpPr>
          <p:cNvPr id="5" name="Rounded Rectangle 4">
            <a:extLst>
              <a:ext uri="{FF2B5EF4-FFF2-40B4-BE49-F238E27FC236}">
                <a16:creationId xmlns:a16="http://schemas.microsoft.com/office/drawing/2014/main" id="{90A647AB-77B2-7EDA-31C5-FD940BFAEF18}"/>
              </a:ext>
            </a:extLst>
          </p:cNvPr>
          <p:cNvSpPr/>
          <p:nvPr/>
        </p:nvSpPr>
        <p:spPr>
          <a:xfrm>
            <a:off x="572525" y="3205537"/>
            <a:ext cx="17165808" cy="6612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A85BAEE8-C20F-6A3A-7E3D-E753B96FF2F9}"/>
              </a:ext>
            </a:extLst>
          </p:cNvPr>
          <p:cNvPicPr>
            <a:picLocks noChangeAspect="1"/>
          </p:cNvPicPr>
          <p:nvPr/>
        </p:nvPicPr>
        <p:blipFill>
          <a:blip r:embed="rId3"/>
          <a:stretch>
            <a:fillRect/>
          </a:stretch>
        </p:blipFill>
        <p:spPr>
          <a:xfrm>
            <a:off x="2057400" y="3467100"/>
            <a:ext cx="10820400" cy="5959240"/>
          </a:xfrm>
          <a:prstGeom prst="rect">
            <a:avLst/>
          </a:prstGeom>
        </p:spPr>
      </p:pic>
      <p:sp>
        <p:nvSpPr>
          <p:cNvPr id="10" name="Rectangle: Rounded Corners 9">
            <a:extLst>
              <a:ext uri="{FF2B5EF4-FFF2-40B4-BE49-F238E27FC236}">
                <a16:creationId xmlns:a16="http://schemas.microsoft.com/office/drawing/2014/main" id="{80CC530A-CCF0-FEE8-0376-D7F57010E675}"/>
              </a:ext>
            </a:extLst>
          </p:cNvPr>
          <p:cNvSpPr/>
          <p:nvPr/>
        </p:nvSpPr>
        <p:spPr>
          <a:xfrm>
            <a:off x="9448800" y="3848100"/>
            <a:ext cx="7848600" cy="2514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FF0000"/>
                </a:solidFill>
                <a:latin typeface="Cambria" panose="02040503050406030204" pitchFamily="18" charset="0"/>
                <a:ea typeface="Cambria" panose="02040503050406030204" pitchFamily="18" charset="0"/>
              </a:rPr>
              <a:t>Em thích đoạn văn tả mặt trời mọc của bạn Việt Phương. Vì em thấy đoạn văn này có cách miêu tả dí dỏm, vui tươi thông qua cách tả mặt trời mọc như màn ảo thuật, được nhiều người chờ đón, háo hức.</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740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5">
            <a:extLst>
              <a:ext uri="{FF2B5EF4-FFF2-40B4-BE49-F238E27FC236}">
                <a16:creationId xmlns:a16="http://schemas.microsoft.com/office/drawing/2014/main" id="{7BF1F2B5-8BAE-F5A1-1D1D-13B268D6E3F8}"/>
              </a:ext>
            </a:extLst>
          </p:cNvPr>
          <p:cNvSpPr/>
          <p:nvPr/>
        </p:nvSpPr>
        <p:spPr>
          <a:xfrm>
            <a:off x="4715142" y="2091902"/>
            <a:ext cx="13572858" cy="6921531"/>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700">
              <a:solidFill>
                <a:prstClr val="white"/>
              </a:solidFill>
              <a:latin typeface="等线" panose="020F0502020204030204"/>
              <a:ea typeface="等线" panose="02010600030101010101" pitchFamily="2" charset="-122"/>
            </a:endParaRPr>
          </a:p>
        </p:txBody>
      </p:sp>
      <p:sp>
        <p:nvSpPr>
          <p:cNvPr id="14" name="Rectangle 13">
            <a:extLst>
              <a:ext uri="{FF2B5EF4-FFF2-40B4-BE49-F238E27FC236}">
                <a16:creationId xmlns:a16="http://schemas.microsoft.com/office/drawing/2014/main" id="{1B645745-DA00-FF52-F142-B3B0C0C6102F}"/>
              </a:ext>
            </a:extLst>
          </p:cNvPr>
          <p:cNvSpPr/>
          <p:nvPr/>
        </p:nvSpPr>
        <p:spPr>
          <a:xfrm>
            <a:off x="6226140" y="3394222"/>
            <a:ext cx="10891698" cy="5262979"/>
          </a:xfrm>
          <a:prstGeom prst="rect">
            <a:avLst/>
          </a:prstGeom>
        </p:spPr>
        <p:txBody>
          <a:bodyPr wrap="square">
            <a:spAutoFit/>
          </a:bodyPr>
          <a:lstStyle/>
          <a:p>
            <a:pPr algn="ctr" defTabSz="1371600"/>
            <a:r>
              <a:rPr lang="vi-VN" sz="4800" b="1" dirty="0">
                <a:solidFill>
                  <a:prstClr val="black"/>
                </a:solidFill>
                <a:latin typeface="Cambria" panose="02040503050406030204" pitchFamily="18" charset="0"/>
                <a:ea typeface="Cambria" panose="02040503050406030204" pitchFamily="18" charset="0"/>
              </a:rPr>
              <a:t>Bài đọc Bài ca về mặt trời cho thấy sự quan sát, cảm nhận tinh tế, trí tưởng tượng phong phú cùng niềm vui, niềm hân hoan của nhân vật “tôi” trước cảnh mặt trời mọc. Qua con mắt của nhân vật “tôi”, mặt trời hiện lên với vẻ đẹp vô cùng kì diệu, thơ mộng.</a:t>
            </a:r>
          </a:p>
        </p:txBody>
      </p:sp>
      <p:pic>
        <p:nvPicPr>
          <p:cNvPr id="15" name="Picture 14">
            <a:extLst>
              <a:ext uri="{FF2B5EF4-FFF2-40B4-BE49-F238E27FC236}">
                <a16:creationId xmlns:a16="http://schemas.microsoft.com/office/drawing/2014/main" id="{6B0B67DD-4929-2F19-6D4E-9AD8F7AC1EBC}"/>
              </a:ext>
            </a:extLst>
          </p:cNvPr>
          <p:cNvPicPr>
            <a:picLocks noChangeAspect="1"/>
          </p:cNvPicPr>
          <p:nvPr/>
        </p:nvPicPr>
        <p:blipFill>
          <a:blip r:embed="rId3"/>
          <a:stretch>
            <a:fillRect/>
          </a:stretch>
        </p:blipFill>
        <p:spPr>
          <a:xfrm>
            <a:off x="5695487" y="335090"/>
            <a:ext cx="11705334" cy="3575615"/>
          </a:xfrm>
          <a:prstGeom prst="rect">
            <a:avLst/>
          </a:prstGeom>
        </p:spPr>
      </p:pic>
      <p:sp>
        <p:nvSpPr>
          <p:cNvPr id="2" name="Freeform 2">
            <a:extLst>
              <a:ext uri="{FF2B5EF4-FFF2-40B4-BE49-F238E27FC236}">
                <a16:creationId xmlns:a16="http://schemas.microsoft.com/office/drawing/2014/main" id="{9B78A522-5DA8-BA0F-99EC-89EE8CBB3DDE}"/>
              </a:ext>
            </a:extLst>
          </p:cNvPr>
          <p:cNvSpPr/>
          <p:nvPr/>
        </p:nvSpPr>
        <p:spPr>
          <a:xfrm>
            <a:off x="1066800" y="-419100"/>
            <a:ext cx="5005242" cy="4923907"/>
          </a:xfrm>
          <a:custGeom>
            <a:avLst/>
            <a:gdLst/>
            <a:ahLst/>
            <a:cxnLst/>
            <a:rect l="l" t="t" r="r" b="b"/>
            <a:pathLst>
              <a:path w="5005242" h="4923907">
                <a:moveTo>
                  <a:pt x="0" y="0"/>
                </a:moveTo>
                <a:lnTo>
                  <a:pt x="5005242" y="0"/>
                </a:lnTo>
                <a:lnTo>
                  <a:pt x="5005242" y="4923907"/>
                </a:lnTo>
                <a:lnTo>
                  <a:pt x="0" y="4923907"/>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3392312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a:extLst>
              <a:ext uri="{FF2B5EF4-FFF2-40B4-BE49-F238E27FC236}">
                <a16:creationId xmlns:a16="http://schemas.microsoft.com/office/drawing/2014/main" id="{F4386D64-0812-3284-D796-DF5C72ECADCD}"/>
              </a:ext>
            </a:extLst>
          </p:cNvPr>
          <p:cNvSpPr/>
          <p:nvPr/>
        </p:nvSpPr>
        <p:spPr>
          <a:xfrm>
            <a:off x="513872" y="850231"/>
            <a:ext cx="17483183" cy="9140537"/>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2700" dirty="0">
                <a:solidFill>
                  <a:prstClr val="white"/>
                </a:solidFill>
                <a:latin typeface="Arial" panose="020B0604020202020204" pitchFamily="34" charset="0"/>
              </a:rPr>
              <a:t>Thứ duy nhất từ kim loại là lam đồng (lưỡi gà). </a:t>
            </a:r>
            <a:endParaRPr lang="zh-CN" altLang="en-US" sz="2700" dirty="0">
              <a:solidFill>
                <a:prstClr val="black"/>
              </a:solidFill>
              <a:latin typeface="等线" panose="020F0502020204030204"/>
              <a:ea typeface="等线" panose="02010600030101010101" pitchFamily="2" charset="-122"/>
            </a:endParaRPr>
          </a:p>
        </p:txBody>
      </p:sp>
      <p:pic>
        <p:nvPicPr>
          <p:cNvPr id="3" name="Picture 2">
            <a:extLst>
              <a:ext uri="{FF2B5EF4-FFF2-40B4-BE49-F238E27FC236}">
                <a16:creationId xmlns:a16="http://schemas.microsoft.com/office/drawing/2014/main" id="{534934D8-384E-D0DB-EFD9-EDA19C0FC7EE}"/>
              </a:ext>
            </a:extLst>
          </p:cNvPr>
          <p:cNvPicPr>
            <a:picLocks noChangeAspect="1"/>
          </p:cNvPicPr>
          <p:nvPr/>
        </p:nvPicPr>
        <p:blipFill>
          <a:blip r:embed="rId2"/>
          <a:stretch>
            <a:fillRect/>
          </a:stretch>
        </p:blipFill>
        <p:spPr>
          <a:xfrm>
            <a:off x="1291276" y="754619"/>
            <a:ext cx="16051829" cy="2704922"/>
          </a:xfrm>
          <a:prstGeom prst="rect">
            <a:avLst/>
          </a:prstGeom>
        </p:spPr>
      </p:pic>
      <p:sp>
        <p:nvSpPr>
          <p:cNvPr id="4" name="TextBox 3">
            <a:extLst>
              <a:ext uri="{FF2B5EF4-FFF2-40B4-BE49-F238E27FC236}">
                <a16:creationId xmlns:a16="http://schemas.microsoft.com/office/drawing/2014/main" id="{B80FD33C-4DE9-5AD3-F8BB-955CB56D26F5}"/>
              </a:ext>
            </a:extLst>
          </p:cNvPr>
          <p:cNvSpPr txBox="1"/>
          <p:nvPr/>
        </p:nvSpPr>
        <p:spPr>
          <a:xfrm>
            <a:off x="997805" y="3280738"/>
            <a:ext cx="16446500" cy="4708981"/>
          </a:xfrm>
          <a:prstGeom prst="rect">
            <a:avLst/>
          </a:prstGeom>
          <a:noFill/>
        </p:spPr>
        <p:txBody>
          <a:bodyPr wrap="square" rtlCol="0">
            <a:spAutoFit/>
          </a:bodyPr>
          <a:lstStyle/>
          <a:p>
            <a:pPr algn="just" defTabSz="1371600">
              <a:defRPr/>
            </a:pPr>
            <a:r>
              <a:rPr lang="vi-VN" sz="6000" dirty="0">
                <a:solidFill>
                  <a:prstClr val="black"/>
                </a:solidFill>
                <a:latin typeface="Cambria" panose="02040503050406030204" pitchFamily="18" charset="0"/>
                <a:ea typeface="Cambria" panose="02040503050406030204" pitchFamily="18" charset="0"/>
              </a:rPr>
              <a:t>Đọc diễn cảm ở những đoạn văn nói lên cảm xúc của nhân vật, giọng điệu bồi hồi, nhớ nhung, sâu lắng về những cảnh vật ấy; nhấn giọng ở các từ như: </a:t>
            </a:r>
            <a:r>
              <a:rPr lang="vi-VN" sz="6000" i="1" dirty="0">
                <a:solidFill>
                  <a:prstClr val="black"/>
                </a:solidFill>
                <a:latin typeface="Cambria" panose="02040503050406030204" pitchFamily="18" charset="0"/>
                <a:ea typeface="Cambria" panose="02040503050406030204" pitchFamily="18" charset="0"/>
              </a:rPr>
              <a:t>cái gì vậy, rõ ràng là, từ bao giờ, chắc là, bỗng... </a:t>
            </a:r>
          </a:p>
        </p:txBody>
      </p:sp>
    </p:spTree>
    <p:extLst>
      <p:ext uri="{BB962C8B-B14F-4D97-AF65-F5344CB8AC3E}">
        <p14:creationId xmlns:p14="http://schemas.microsoft.com/office/powerpoint/2010/main" val="1187222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5">
            <a:extLst>
              <a:ext uri="{FF2B5EF4-FFF2-40B4-BE49-F238E27FC236}">
                <a16:creationId xmlns:a16="http://schemas.microsoft.com/office/drawing/2014/main" id="{7BF1F2B5-8BAE-F5A1-1D1D-13B268D6E3F8}"/>
              </a:ext>
            </a:extLst>
          </p:cNvPr>
          <p:cNvSpPr/>
          <p:nvPr/>
        </p:nvSpPr>
        <p:spPr>
          <a:xfrm>
            <a:off x="4715142" y="2091902"/>
            <a:ext cx="13572858" cy="6921531"/>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1B645745-DA00-FF52-F142-B3B0C0C6102F}"/>
              </a:ext>
            </a:extLst>
          </p:cNvPr>
          <p:cNvSpPr/>
          <p:nvPr/>
        </p:nvSpPr>
        <p:spPr>
          <a:xfrm>
            <a:off x="6226140" y="3394222"/>
            <a:ext cx="10891698" cy="4708981"/>
          </a:xfrm>
          <a:prstGeom prst="rect">
            <a:avLst/>
          </a:prstGeom>
        </p:spPr>
        <p:txBody>
          <a:bodyPr wrap="square">
            <a:spAutoFit/>
          </a:bodyPr>
          <a:lstStyle/>
          <a:p>
            <a:pPr lvl="0" algn="ctr" defTabSz="1371600"/>
            <a:r>
              <a:rPr lang="vi-VN" sz="6000" b="1" dirty="0">
                <a:solidFill>
                  <a:prstClr val="black"/>
                </a:solidFill>
                <a:latin typeface="Cambria" panose="02040503050406030204" pitchFamily="18" charset="0"/>
                <a:ea typeface="Cambria" panose="02040503050406030204" pitchFamily="18" charset="0"/>
              </a:rPr>
              <a:t> Em hãy nêu cảm nhận của em </a:t>
            </a:r>
          </a:p>
          <a:p>
            <a:pPr lvl="0" algn="ctr" defTabSz="1371600"/>
            <a:r>
              <a:rPr lang="vi-VN" sz="6000" b="1" dirty="0">
                <a:solidFill>
                  <a:prstClr val="black"/>
                </a:solidFill>
                <a:latin typeface="Cambria" panose="02040503050406030204" pitchFamily="18" charset="0"/>
                <a:ea typeface="Cambria" panose="02040503050406030204" pitchFamily="18" charset="0"/>
              </a:rPr>
              <a:t>về cảnh mặt trời mọc trong câu chuyện và tâm trạng của bạn nhỏ khi hát vang bài ca về mặt trời?</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9B78A522-5DA8-BA0F-99EC-89EE8CBB3DDE}"/>
              </a:ext>
            </a:extLst>
          </p:cNvPr>
          <p:cNvSpPr/>
          <p:nvPr/>
        </p:nvSpPr>
        <p:spPr>
          <a:xfrm>
            <a:off x="1066800" y="-419100"/>
            <a:ext cx="5005242" cy="4923907"/>
          </a:xfrm>
          <a:custGeom>
            <a:avLst/>
            <a:gdLst/>
            <a:ahLst/>
            <a:cxnLst/>
            <a:rect l="l" t="t" r="r" b="b"/>
            <a:pathLst>
              <a:path w="5005242" h="4923907">
                <a:moveTo>
                  <a:pt x="0" y="0"/>
                </a:moveTo>
                <a:lnTo>
                  <a:pt x="5005242" y="0"/>
                </a:lnTo>
                <a:lnTo>
                  <a:pt x="5005242" y="4923907"/>
                </a:lnTo>
                <a:lnTo>
                  <a:pt x="0" y="4923907"/>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646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
            <a:extLst>
              <a:ext uri="{FF2B5EF4-FFF2-40B4-BE49-F238E27FC236}">
                <a16:creationId xmlns:a16="http://schemas.microsoft.com/office/drawing/2014/main" id="{3A199D01-ECD4-A9B2-34F1-5032977BB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200" y="1714500"/>
            <a:ext cx="7704145" cy="8312773"/>
          </a:xfrm>
          <a:prstGeom prst="rect">
            <a:avLst/>
          </a:prstGeom>
        </p:spPr>
      </p:pic>
      <p:sp>
        <p:nvSpPr>
          <p:cNvPr id="4" name="Freeform 2">
            <a:extLst>
              <a:ext uri="{FF2B5EF4-FFF2-40B4-BE49-F238E27FC236}">
                <a16:creationId xmlns:a16="http://schemas.microsoft.com/office/drawing/2014/main" id="{F98BF5FE-84A9-8578-1E81-E5F8F4CB1960}"/>
              </a:ext>
            </a:extLst>
          </p:cNvPr>
          <p:cNvSpPr/>
          <p:nvPr/>
        </p:nvSpPr>
        <p:spPr>
          <a:xfrm>
            <a:off x="152400" y="-77492"/>
            <a:ext cx="5005242" cy="4923907"/>
          </a:xfrm>
          <a:custGeom>
            <a:avLst/>
            <a:gdLst/>
            <a:ahLst/>
            <a:cxnLst/>
            <a:rect l="l" t="t" r="r" b="b"/>
            <a:pathLst>
              <a:path w="5005242" h="4923907">
                <a:moveTo>
                  <a:pt x="0" y="0"/>
                </a:moveTo>
                <a:lnTo>
                  <a:pt x="5005242" y="0"/>
                </a:lnTo>
                <a:lnTo>
                  <a:pt x="5005242" y="4923907"/>
                </a:lnTo>
                <a:lnTo>
                  <a:pt x="0" y="49239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39EA795B-EDF0-8E8F-74DB-8656AD934012}"/>
              </a:ext>
            </a:extLst>
          </p:cNvPr>
          <p:cNvPicPr>
            <a:picLocks noChangeAspect="1"/>
          </p:cNvPicPr>
          <p:nvPr/>
        </p:nvPicPr>
        <p:blipFill>
          <a:blip r:embed="rId6"/>
          <a:stretch>
            <a:fillRect/>
          </a:stretch>
        </p:blipFill>
        <p:spPr>
          <a:xfrm>
            <a:off x="1905000" y="2095500"/>
            <a:ext cx="11257239" cy="8696697"/>
          </a:xfrm>
          <a:prstGeom prst="rect">
            <a:avLst/>
          </a:prstGeom>
        </p:spPr>
      </p:pic>
    </p:spTree>
    <p:extLst>
      <p:ext uri="{BB962C8B-B14F-4D97-AF65-F5344CB8AC3E}">
        <p14:creationId xmlns:p14="http://schemas.microsoft.com/office/powerpoint/2010/main" val="2960581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784FF1-00E5-3322-082B-3EC0B9E659A0}"/>
              </a:ext>
            </a:extLst>
          </p:cNvPr>
          <p:cNvGrpSpPr/>
          <p:nvPr/>
        </p:nvGrpSpPr>
        <p:grpSpPr>
          <a:xfrm>
            <a:off x="457200" y="1409700"/>
            <a:ext cx="17324439" cy="8553296"/>
            <a:chOff x="353961" y="1390804"/>
            <a:chExt cx="11348884" cy="5049324"/>
          </a:xfrm>
        </p:grpSpPr>
        <p:sp>
          <p:nvSpPr>
            <p:cNvPr id="3" name="Rectangle: Rounded Corners 2">
              <a:extLst>
                <a:ext uri="{FF2B5EF4-FFF2-40B4-BE49-F238E27FC236}">
                  <a16:creationId xmlns:a16="http://schemas.microsoft.com/office/drawing/2014/main" id="{7BB8EE15-16D2-B601-BCE0-EEF9CC26B695}"/>
                </a:ext>
              </a:extLst>
            </p:cNvPr>
            <p:cNvSpPr/>
            <p:nvPr/>
          </p:nvSpPr>
          <p:spPr>
            <a:xfrm>
              <a:off x="353961" y="1390804"/>
              <a:ext cx="11348884" cy="5049324"/>
            </a:xfrm>
            <a:prstGeom prst="roundRect">
              <a:avLst/>
            </a:prstGeom>
            <a:solidFill>
              <a:srgbClr val="F0F6EE">
                <a:alpha val="42000"/>
              </a:srgbClr>
            </a:solidFill>
            <a:ln w="28575">
              <a:solidFill>
                <a:srgbClr val="6CA5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F244B67-A3F4-65DF-FD94-EE0AAE7C7336}"/>
                </a:ext>
              </a:extLst>
            </p:cNvPr>
            <p:cNvSpPr txBox="1"/>
            <p:nvPr/>
          </p:nvSpPr>
          <p:spPr>
            <a:xfrm>
              <a:off x="661219" y="1471642"/>
              <a:ext cx="10864645" cy="2957969"/>
            </a:xfrm>
            <a:prstGeom prst="rect">
              <a:avLst/>
            </a:prstGeom>
            <a:noFill/>
          </p:spPr>
          <p:txBody>
            <a:bodyPr wrap="square">
              <a:spAutoFit/>
            </a:bodyPr>
            <a:lstStyle/>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Không hiểu sao, tôi thức dậy rất sớm. Sương mù như tấm khăn voan mỏng màu sữa bay la đà trên những khóm cây quanh vườn, trùm lắp một khoảng sân. Tôi chợt nhận ra, trên những ngọn cau cao, chim sẻ thi nhau cất tiếng hót. Tôi lắng tai nghe. Dàn đồng ca chim sẻ khi bổng khi trầm, khi nhanh khi chậm, xôn xao vòm không gian. Chúng đang hát về cái gì vậy? Tôi không thể biết được. Nhưng rõ ràng là chúng đã trông thấy một cái gì đó mà tôi không thể cùng trông thấy được.</a:t>
              </a: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Tôi ngước nhìn về phương đông, sau vòm cây xanh thẫm bỗng nhô lên nửa vành mũ màu đỏ. Chiếc mũ đỏ to lớn nhô dần lên trên nền trời buổi sớm. Cuối cùng chiếc mũ đỏ bay lên khỏi vòm cây. Đấy là vầng mặt trời. Vầng mặt trời giống một chiếc mâm đồng đỏ bay từ từ chiếm lĩnh nền trời xa, rộng. Chim sẻ càng cất cao giọng, chiếc mâm đồng đỏ càng nhích dần lên.</a:t>
              </a: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Vầng mặt trời đã lên từ bao giờ? Chắc là nó đã nhô lên khỏi mặt biển trước khi nhô lên khỏi vòm cây. Trái tim tôi bỗng vang lên một bài ca hoà với bài ca của những con chim sẻ trên trời cao. Bài ca về mặt trời.</a:t>
              </a:r>
            </a:p>
          </p:txBody>
        </p:sp>
      </p:grpSp>
      <p:pic>
        <p:nvPicPr>
          <p:cNvPr id="6" name="Picture 5" descr="Yellow and blue text on a black background&#10;&#10;Description automatically generated">
            <a:extLst>
              <a:ext uri="{FF2B5EF4-FFF2-40B4-BE49-F238E27FC236}">
                <a16:creationId xmlns:a16="http://schemas.microsoft.com/office/drawing/2014/main" id="{AF486D02-C571-2721-D09C-140E99EED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66700"/>
            <a:ext cx="8114995" cy="1981200"/>
          </a:xfrm>
          <a:prstGeom prst="rect">
            <a:avLst/>
          </a:prstGeom>
        </p:spPr>
      </p:pic>
      <p:sp>
        <p:nvSpPr>
          <p:cNvPr id="7" name="TextBox 6">
            <a:extLst>
              <a:ext uri="{FF2B5EF4-FFF2-40B4-BE49-F238E27FC236}">
                <a16:creationId xmlns:a16="http://schemas.microsoft.com/office/drawing/2014/main" id="{8F956D37-4AFE-9B24-7F78-BF89455F90C3}"/>
              </a:ext>
            </a:extLst>
          </p:cNvPr>
          <p:cNvSpPr txBox="1"/>
          <p:nvPr/>
        </p:nvSpPr>
        <p:spPr>
          <a:xfrm>
            <a:off x="7467600" y="6286500"/>
            <a:ext cx="6324600" cy="3108543"/>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Mâm đồng đỏ. Mâm đồng đỏ</a:t>
            </a:r>
          </a:p>
          <a:p>
            <a:pPr algn="just"/>
            <a:r>
              <a:rPr lang="vi-VN" sz="2800" b="0" i="0" dirty="0">
                <a:solidFill>
                  <a:srgbClr val="000000"/>
                </a:solidFill>
                <a:effectLst/>
                <a:latin typeface="Cambria" panose="02040503050406030204" pitchFamily="18" charset="0"/>
                <a:ea typeface="Cambria" panose="02040503050406030204" pitchFamily="18" charset="0"/>
              </a:rPr>
              <a:t>Suốt đêm tắm biển</a:t>
            </a:r>
          </a:p>
          <a:p>
            <a:pPr algn="just"/>
            <a:r>
              <a:rPr lang="vi-VN" sz="2800" b="0" i="0" dirty="0">
                <a:solidFill>
                  <a:srgbClr val="000000"/>
                </a:solidFill>
                <a:effectLst/>
                <a:latin typeface="Cambria" panose="02040503050406030204" pitchFamily="18" charset="0"/>
                <a:ea typeface="Cambria" panose="02040503050406030204" pitchFamily="18" charset="0"/>
              </a:rPr>
              <a:t>Làm nước biển sôi</a:t>
            </a:r>
          </a:p>
          <a:p>
            <a:pPr algn="just"/>
            <a:r>
              <a:rPr lang="vi-VN" sz="2800" b="0" i="0" dirty="0">
                <a:solidFill>
                  <a:srgbClr val="000000"/>
                </a:solidFill>
                <a:effectLst/>
                <a:latin typeface="Cambria" panose="02040503050406030204" pitchFamily="18" charset="0"/>
                <a:ea typeface="Cambria" panose="02040503050406030204" pitchFamily="18" charset="0"/>
              </a:rPr>
              <a:t>Ngày trở về trời</a:t>
            </a:r>
          </a:p>
          <a:p>
            <a:pPr algn="just"/>
            <a:r>
              <a:rPr lang="vi-VN" sz="2800" b="0" i="0" dirty="0">
                <a:solidFill>
                  <a:srgbClr val="000000"/>
                </a:solidFill>
                <a:effectLst/>
                <a:latin typeface="Cambria" panose="02040503050406030204" pitchFamily="18" charset="0"/>
                <a:ea typeface="Cambria" panose="02040503050406030204" pitchFamily="18" charset="0"/>
              </a:rPr>
              <a:t>Mâm đồng không nguội</a:t>
            </a:r>
          </a:p>
          <a:p>
            <a:pPr algn="just"/>
            <a:r>
              <a:rPr lang="vi-VN" sz="2800" b="0" i="0" dirty="0">
                <a:solidFill>
                  <a:srgbClr val="000000"/>
                </a:solidFill>
                <a:effectLst/>
                <a:latin typeface="Cambria" panose="02040503050406030204" pitchFamily="18" charset="0"/>
                <a:ea typeface="Cambria" panose="02040503050406030204" pitchFamily="18" charset="0"/>
              </a:rPr>
              <a:t>Mâm đồng đỏ chói.</a:t>
            </a:r>
          </a:p>
          <a:p>
            <a:pPr algn="just"/>
            <a:r>
              <a:rPr lang="vi-VN" sz="2800" b="0" i="0" dirty="0">
                <a:solidFill>
                  <a:srgbClr val="000000"/>
                </a:solidFill>
                <a:effectLst/>
                <a:latin typeface="Cambria" panose="02040503050406030204" pitchFamily="18" charset="0"/>
                <a:ea typeface="Cambria" panose="02040503050406030204" pitchFamily="18" charset="0"/>
              </a:rPr>
              <a:t>Mặt trời. Mặt trời...</a:t>
            </a:r>
          </a:p>
        </p:txBody>
      </p:sp>
      <p:sp>
        <p:nvSpPr>
          <p:cNvPr id="8" name="TextBox 7">
            <a:extLst>
              <a:ext uri="{FF2B5EF4-FFF2-40B4-BE49-F238E27FC236}">
                <a16:creationId xmlns:a16="http://schemas.microsoft.com/office/drawing/2014/main" id="{60BB8015-E035-660E-B992-BFB6A0CCDF3C}"/>
              </a:ext>
            </a:extLst>
          </p:cNvPr>
          <p:cNvSpPr txBox="1"/>
          <p:nvPr/>
        </p:nvSpPr>
        <p:spPr>
          <a:xfrm>
            <a:off x="11049000" y="9486900"/>
            <a:ext cx="6324600" cy="52322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(Theo Nguyễn Trọng Tạo)</a:t>
            </a:r>
          </a:p>
        </p:txBody>
      </p:sp>
    </p:spTree>
    <p:extLst>
      <p:ext uri="{BB962C8B-B14F-4D97-AF65-F5344CB8AC3E}">
        <p14:creationId xmlns:p14="http://schemas.microsoft.com/office/powerpoint/2010/main" val="2430757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5E0DB85-0D52-74F9-798F-B3B01532A64B}"/>
              </a:ext>
            </a:extLst>
          </p:cNvPr>
          <p:cNvGrpSpPr/>
          <p:nvPr/>
        </p:nvGrpSpPr>
        <p:grpSpPr>
          <a:xfrm>
            <a:off x="622140" y="2101571"/>
            <a:ext cx="7886022" cy="5222622"/>
            <a:chOff x="32407" y="18536"/>
            <a:chExt cx="1976285" cy="1119782"/>
          </a:xfrm>
        </p:grpSpPr>
        <p:pic>
          <p:nvPicPr>
            <p:cNvPr id="23" name="Picture 22">
              <a:extLst>
                <a:ext uri="{FF2B5EF4-FFF2-40B4-BE49-F238E27FC236}">
                  <a16:creationId xmlns:a16="http://schemas.microsoft.com/office/drawing/2014/main" id="{5285E2BC-91C6-7D4C-854B-E955552E1912}"/>
                </a:ext>
              </a:extLst>
            </p:cNvPr>
            <p:cNvPicPr>
              <a:picLocks noChangeAspect="1"/>
            </p:cNvPicPr>
            <p:nvPr/>
          </p:nvPicPr>
          <p:blipFill rotWithShape="1">
            <a:blip r:embed="rId2">
              <a:extLst>
                <a:ext uri="{28A0092B-C50C-407E-A947-70E740481C1C}">
                  <a14:useLocalDpi xmlns:a14="http://schemas.microsoft.com/office/drawing/2010/main" val="0"/>
                </a:ext>
              </a:extLst>
            </a:blip>
            <a:srcRect l="69979" t="33119" r="-818" b="45663"/>
            <a:stretch/>
          </p:blipFill>
          <p:spPr>
            <a:xfrm rot="21389527">
              <a:off x="32407" y="18536"/>
              <a:ext cx="1976285" cy="1119782"/>
            </a:xfrm>
            <a:prstGeom prst="rect">
              <a:avLst/>
            </a:prstGeom>
          </p:spPr>
        </p:pic>
        <p:sp>
          <p:nvSpPr>
            <p:cNvPr id="24" name="Rectangle 23">
              <a:extLst>
                <a:ext uri="{FF2B5EF4-FFF2-40B4-BE49-F238E27FC236}">
                  <a16:creationId xmlns:a16="http://schemas.microsoft.com/office/drawing/2014/main" id="{D3CC2AF2-B1B1-FD94-0D03-55442A486F1D}"/>
                </a:ext>
              </a:extLst>
            </p:cNvPr>
            <p:cNvSpPr/>
            <p:nvPr/>
          </p:nvSpPr>
          <p:spPr>
            <a:xfrm>
              <a:off x="296611" y="360333"/>
              <a:ext cx="1499338" cy="554319"/>
            </a:xfrm>
            <a:prstGeom prst="rect">
              <a:avLst/>
            </a:prstGeom>
          </p:spPr>
          <p:txBody>
            <a:bodyPr wrap="square">
              <a:spAutoFit/>
            </a:bodyPr>
            <a:lstStyle/>
            <a:p>
              <a:pPr algn="ctr" defTabSz="1371600">
                <a:defRPr/>
              </a:pPr>
              <a:r>
                <a:rPr lang="en-US" sz="5400" b="1" kern="0" dirty="0" err="1">
                  <a:solidFill>
                    <a:srgbClr val="3F3F3F"/>
                  </a:solidFill>
                  <a:latin typeface="Cambria" panose="02040503050406030204" pitchFamily="18" charset="0"/>
                  <a:ea typeface="Cambria" panose="02040503050406030204" pitchFamily="18" charset="0"/>
                </a:rPr>
                <a:t>Bài</a:t>
              </a:r>
              <a:r>
                <a:rPr lang="en-US" sz="5400" b="1" kern="0" dirty="0">
                  <a:solidFill>
                    <a:srgbClr val="3F3F3F"/>
                  </a:solidFill>
                  <a:latin typeface="Cambria" panose="02040503050406030204" pitchFamily="18" charset="0"/>
                  <a:ea typeface="Cambria" panose="02040503050406030204" pitchFamily="18" charset="0"/>
                </a:rPr>
                <a:t> </a:t>
              </a:r>
              <a:r>
                <a:rPr lang="en-US" sz="5400" b="1" kern="0" dirty="0" err="1">
                  <a:solidFill>
                    <a:srgbClr val="3F3F3F"/>
                  </a:solidFill>
                  <a:latin typeface="Cambria" panose="02040503050406030204" pitchFamily="18" charset="0"/>
                  <a:ea typeface="Cambria" panose="02040503050406030204" pitchFamily="18" charset="0"/>
                </a:rPr>
                <a:t>đọc</a:t>
              </a:r>
              <a:r>
                <a:rPr lang="en-US" sz="5400" b="1" kern="0" dirty="0">
                  <a:solidFill>
                    <a:srgbClr val="3F3F3F"/>
                  </a:solidFill>
                  <a:latin typeface="Cambria" panose="02040503050406030204" pitchFamily="18" charset="0"/>
                  <a:ea typeface="Cambria" panose="02040503050406030204" pitchFamily="18" charset="0"/>
                </a:rPr>
                <a:t> </a:t>
              </a:r>
              <a:r>
                <a:rPr lang="en-US" sz="5400" b="1" kern="0" dirty="0" err="1">
                  <a:solidFill>
                    <a:srgbClr val="3F3F3F"/>
                  </a:solidFill>
                  <a:latin typeface="Cambria" panose="02040503050406030204" pitchFamily="18" charset="0"/>
                  <a:ea typeface="Cambria" panose="02040503050406030204" pitchFamily="18" charset="0"/>
                </a:rPr>
                <a:t>này</a:t>
              </a:r>
              <a:r>
                <a:rPr lang="en-US" sz="5400" b="1" kern="0" dirty="0">
                  <a:solidFill>
                    <a:srgbClr val="3F3F3F"/>
                  </a:solidFill>
                  <a:latin typeface="Cambria" panose="02040503050406030204" pitchFamily="18" charset="0"/>
                  <a:ea typeface="Cambria" panose="02040503050406030204" pitchFamily="18" charset="0"/>
                </a:rPr>
                <a:t> </a:t>
              </a:r>
              <a:r>
                <a:rPr lang="en-US" sz="5400" b="1" kern="0" dirty="0" err="1">
                  <a:solidFill>
                    <a:srgbClr val="3F3F3F"/>
                  </a:solidFill>
                  <a:latin typeface="Cambria" panose="02040503050406030204" pitchFamily="18" charset="0"/>
                  <a:ea typeface="Cambria" panose="02040503050406030204" pitchFamily="18" charset="0"/>
                </a:rPr>
                <a:t>được</a:t>
              </a:r>
              <a:r>
                <a:rPr lang="en-US" sz="5400" b="1" kern="0" dirty="0">
                  <a:solidFill>
                    <a:srgbClr val="3F3F3F"/>
                  </a:solidFill>
                  <a:latin typeface="Cambria" panose="02040503050406030204" pitchFamily="18" charset="0"/>
                  <a:ea typeface="Cambria" panose="02040503050406030204" pitchFamily="18" charset="0"/>
                </a:rPr>
                <a:t> chia </a:t>
              </a:r>
              <a:r>
                <a:rPr lang="en-US" sz="5400" b="1" kern="0" dirty="0" err="1">
                  <a:solidFill>
                    <a:srgbClr val="3F3F3F"/>
                  </a:solidFill>
                  <a:latin typeface="Cambria" panose="02040503050406030204" pitchFamily="18" charset="0"/>
                  <a:ea typeface="Cambria" panose="02040503050406030204" pitchFamily="18" charset="0"/>
                </a:rPr>
                <a:t>làm</a:t>
              </a:r>
              <a:r>
                <a:rPr lang="en-US" sz="5400" b="1" kern="0" dirty="0">
                  <a:solidFill>
                    <a:srgbClr val="3F3F3F"/>
                  </a:solidFill>
                  <a:latin typeface="Cambria" panose="02040503050406030204" pitchFamily="18" charset="0"/>
                  <a:ea typeface="Cambria" panose="02040503050406030204" pitchFamily="18" charset="0"/>
                </a:rPr>
                <a:t> bao </a:t>
              </a:r>
              <a:r>
                <a:rPr lang="en-US" sz="5400" b="1" kern="0" dirty="0" err="1">
                  <a:solidFill>
                    <a:srgbClr val="3F3F3F"/>
                  </a:solidFill>
                  <a:latin typeface="Cambria" panose="02040503050406030204" pitchFamily="18" charset="0"/>
                  <a:ea typeface="Cambria" panose="02040503050406030204" pitchFamily="18" charset="0"/>
                </a:rPr>
                <a:t>nhiêu</a:t>
              </a:r>
              <a:r>
                <a:rPr lang="en-US" sz="5400" b="1" kern="0" dirty="0">
                  <a:solidFill>
                    <a:srgbClr val="3F3F3F"/>
                  </a:solidFill>
                  <a:latin typeface="Cambria" panose="02040503050406030204" pitchFamily="18" charset="0"/>
                  <a:ea typeface="Cambria" panose="02040503050406030204" pitchFamily="18" charset="0"/>
                </a:rPr>
                <a:t> </a:t>
              </a:r>
              <a:r>
                <a:rPr lang="en-US" sz="5400" b="1" kern="0" dirty="0" err="1">
                  <a:solidFill>
                    <a:srgbClr val="3F3F3F"/>
                  </a:solidFill>
                  <a:latin typeface="Cambria" panose="02040503050406030204" pitchFamily="18" charset="0"/>
                  <a:ea typeface="Cambria" panose="02040503050406030204" pitchFamily="18" charset="0"/>
                </a:rPr>
                <a:t>đoạn</a:t>
              </a:r>
              <a:r>
                <a:rPr lang="en-US" sz="5400" b="1" kern="0" dirty="0">
                  <a:solidFill>
                    <a:srgbClr val="3F3F3F"/>
                  </a:solidFill>
                  <a:latin typeface="Cambria" panose="02040503050406030204" pitchFamily="18" charset="0"/>
                  <a:ea typeface="Cambria" panose="02040503050406030204" pitchFamily="18" charset="0"/>
                </a:rPr>
                <a:t>?</a:t>
              </a:r>
            </a:p>
          </p:txBody>
        </p:sp>
      </p:grpSp>
      <p:grpSp>
        <p:nvGrpSpPr>
          <p:cNvPr id="25" name="Group 24">
            <a:extLst>
              <a:ext uri="{FF2B5EF4-FFF2-40B4-BE49-F238E27FC236}">
                <a16:creationId xmlns:a16="http://schemas.microsoft.com/office/drawing/2014/main" id="{EFC9BAF6-FB45-2D3C-ED02-F1C247D39070}"/>
              </a:ext>
            </a:extLst>
          </p:cNvPr>
          <p:cNvGrpSpPr/>
          <p:nvPr/>
        </p:nvGrpSpPr>
        <p:grpSpPr>
          <a:xfrm>
            <a:off x="8331084" y="2540066"/>
            <a:ext cx="1545021" cy="1524897"/>
            <a:chOff x="6589986" y="1158818"/>
            <a:chExt cx="1030014" cy="1016598"/>
          </a:xfrm>
        </p:grpSpPr>
        <p:pic>
          <p:nvPicPr>
            <p:cNvPr id="26" name="Picture 25">
              <a:extLst>
                <a:ext uri="{FF2B5EF4-FFF2-40B4-BE49-F238E27FC236}">
                  <a16:creationId xmlns:a16="http://schemas.microsoft.com/office/drawing/2014/main" id="{17BBFBFE-4319-0E23-3D92-FCF7703F56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91" r="32099" b="64742"/>
            <a:stretch/>
          </p:blipFill>
          <p:spPr>
            <a:xfrm>
              <a:off x="6589986" y="1158818"/>
              <a:ext cx="1030014" cy="1016598"/>
            </a:xfrm>
            <a:prstGeom prst="rect">
              <a:avLst/>
            </a:prstGeom>
          </p:spPr>
        </p:pic>
        <p:sp>
          <p:nvSpPr>
            <p:cNvPr id="27" name="TextBox 26">
              <a:extLst>
                <a:ext uri="{FF2B5EF4-FFF2-40B4-BE49-F238E27FC236}">
                  <a16:creationId xmlns:a16="http://schemas.microsoft.com/office/drawing/2014/main" id="{C1C3282E-BDB5-D6AF-ED35-A4FFFB51F6CF}"/>
                </a:ext>
              </a:extLst>
            </p:cNvPr>
            <p:cNvSpPr txBox="1"/>
            <p:nvPr/>
          </p:nvSpPr>
          <p:spPr>
            <a:xfrm>
              <a:off x="6854073" y="1313174"/>
              <a:ext cx="501839" cy="677108"/>
            </a:xfrm>
            <a:prstGeom prst="rect">
              <a:avLst/>
            </a:prstGeom>
            <a:noFill/>
          </p:spPr>
          <p:txBody>
            <a:bodyPr wrap="square">
              <a:spAutoFit/>
            </a:bodyPr>
            <a:lstStyle/>
            <a:p>
              <a:pPr algn="just" defTabSz="1371600"/>
              <a:r>
                <a:rPr lang="en-US" sz="6000" b="1" dirty="0">
                  <a:solidFill>
                    <a:prstClr val="black"/>
                  </a:solidFill>
                  <a:latin typeface="Cambria" panose="02040503050406030204" pitchFamily="18" charset="0"/>
                </a:rPr>
                <a:t>1</a:t>
              </a:r>
              <a:endParaRPr lang="en-US" sz="5400" b="1" dirty="0">
                <a:solidFill>
                  <a:srgbClr val="3F3F3F"/>
                </a:solidFill>
                <a:latin typeface="等线" panose="020F0502020204030204"/>
              </a:endParaRPr>
            </a:p>
          </p:txBody>
        </p:sp>
      </p:grpSp>
      <p:grpSp>
        <p:nvGrpSpPr>
          <p:cNvPr id="28" name="Group 27">
            <a:extLst>
              <a:ext uri="{FF2B5EF4-FFF2-40B4-BE49-F238E27FC236}">
                <a16:creationId xmlns:a16="http://schemas.microsoft.com/office/drawing/2014/main" id="{9DB0CC64-C34D-C22A-9E88-935432C86D44}"/>
              </a:ext>
            </a:extLst>
          </p:cNvPr>
          <p:cNvGrpSpPr/>
          <p:nvPr/>
        </p:nvGrpSpPr>
        <p:grpSpPr>
          <a:xfrm>
            <a:off x="8346849" y="4203327"/>
            <a:ext cx="1545021" cy="1524897"/>
            <a:chOff x="6600496" y="2267659"/>
            <a:chExt cx="1030014" cy="1016598"/>
          </a:xfrm>
        </p:grpSpPr>
        <p:pic>
          <p:nvPicPr>
            <p:cNvPr id="29" name="Picture 28">
              <a:extLst>
                <a:ext uri="{FF2B5EF4-FFF2-40B4-BE49-F238E27FC236}">
                  <a16:creationId xmlns:a16="http://schemas.microsoft.com/office/drawing/2014/main" id="{321CE362-BB8C-D2C6-C7FC-438DCFC117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91" r="32099" b="64742"/>
            <a:stretch/>
          </p:blipFill>
          <p:spPr>
            <a:xfrm>
              <a:off x="6600496" y="2267659"/>
              <a:ext cx="1030014" cy="1016598"/>
            </a:xfrm>
            <a:prstGeom prst="rect">
              <a:avLst/>
            </a:prstGeom>
          </p:spPr>
        </p:pic>
        <p:sp>
          <p:nvSpPr>
            <p:cNvPr id="30" name="TextBox 29">
              <a:extLst>
                <a:ext uri="{FF2B5EF4-FFF2-40B4-BE49-F238E27FC236}">
                  <a16:creationId xmlns:a16="http://schemas.microsoft.com/office/drawing/2014/main" id="{0E2530AD-99D7-C65B-B7F9-556F8E41D486}"/>
                </a:ext>
              </a:extLst>
            </p:cNvPr>
            <p:cNvSpPr txBox="1"/>
            <p:nvPr/>
          </p:nvSpPr>
          <p:spPr>
            <a:xfrm>
              <a:off x="6875093" y="2422015"/>
              <a:ext cx="501839" cy="677108"/>
            </a:xfrm>
            <a:prstGeom prst="rect">
              <a:avLst/>
            </a:prstGeom>
            <a:noFill/>
          </p:spPr>
          <p:txBody>
            <a:bodyPr wrap="square">
              <a:spAutoFit/>
            </a:bodyPr>
            <a:lstStyle/>
            <a:p>
              <a:pPr algn="just" defTabSz="1371600"/>
              <a:r>
                <a:rPr lang="en-US" sz="6000" b="1" dirty="0">
                  <a:solidFill>
                    <a:prstClr val="black"/>
                  </a:solidFill>
                  <a:latin typeface="Cambria" panose="02040503050406030204" pitchFamily="18" charset="0"/>
                </a:rPr>
                <a:t>2</a:t>
              </a:r>
              <a:endParaRPr lang="en-US" sz="5400" b="1" dirty="0">
                <a:solidFill>
                  <a:srgbClr val="3F3F3F"/>
                </a:solidFill>
                <a:latin typeface="等线" panose="020F0502020204030204"/>
              </a:endParaRPr>
            </a:p>
          </p:txBody>
        </p:sp>
      </p:grpSp>
      <p:grpSp>
        <p:nvGrpSpPr>
          <p:cNvPr id="31" name="Group 30">
            <a:extLst>
              <a:ext uri="{FF2B5EF4-FFF2-40B4-BE49-F238E27FC236}">
                <a16:creationId xmlns:a16="http://schemas.microsoft.com/office/drawing/2014/main" id="{6101CF8D-15D2-6AB1-B0BE-CF674A26C815}"/>
              </a:ext>
            </a:extLst>
          </p:cNvPr>
          <p:cNvGrpSpPr/>
          <p:nvPr/>
        </p:nvGrpSpPr>
        <p:grpSpPr>
          <a:xfrm>
            <a:off x="8338984" y="6265347"/>
            <a:ext cx="1545021" cy="1524897"/>
            <a:chOff x="6600496" y="3447419"/>
            <a:chExt cx="1030014" cy="1016598"/>
          </a:xfrm>
        </p:grpSpPr>
        <p:pic>
          <p:nvPicPr>
            <p:cNvPr id="32" name="Picture 31">
              <a:extLst>
                <a:ext uri="{FF2B5EF4-FFF2-40B4-BE49-F238E27FC236}">
                  <a16:creationId xmlns:a16="http://schemas.microsoft.com/office/drawing/2014/main" id="{D989BF78-0C8A-ABCB-36C0-55D31C6C28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91" r="32099" b="64742"/>
            <a:stretch/>
          </p:blipFill>
          <p:spPr>
            <a:xfrm>
              <a:off x="6600496" y="3447419"/>
              <a:ext cx="1030014" cy="1016598"/>
            </a:xfrm>
            <a:prstGeom prst="rect">
              <a:avLst/>
            </a:prstGeom>
          </p:spPr>
        </p:pic>
        <p:sp>
          <p:nvSpPr>
            <p:cNvPr id="33" name="TextBox 32">
              <a:extLst>
                <a:ext uri="{FF2B5EF4-FFF2-40B4-BE49-F238E27FC236}">
                  <a16:creationId xmlns:a16="http://schemas.microsoft.com/office/drawing/2014/main" id="{CB328E13-A580-9E99-2E30-F3A2A9C73FE7}"/>
                </a:ext>
              </a:extLst>
            </p:cNvPr>
            <p:cNvSpPr txBox="1"/>
            <p:nvPr/>
          </p:nvSpPr>
          <p:spPr>
            <a:xfrm>
              <a:off x="6875093" y="3566316"/>
              <a:ext cx="501839" cy="677109"/>
            </a:xfrm>
            <a:prstGeom prst="rect">
              <a:avLst/>
            </a:prstGeom>
            <a:noFill/>
          </p:spPr>
          <p:txBody>
            <a:bodyPr wrap="square">
              <a:spAutoFit/>
            </a:bodyPr>
            <a:lstStyle/>
            <a:p>
              <a:pPr algn="just" defTabSz="1371600"/>
              <a:r>
                <a:rPr lang="en-US" sz="6000" b="1" dirty="0">
                  <a:solidFill>
                    <a:prstClr val="black"/>
                  </a:solidFill>
                  <a:latin typeface="Cambria" panose="02040503050406030204" pitchFamily="18" charset="0"/>
                </a:rPr>
                <a:t>3</a:t>
              </a:r>
              <a:endParaRPr lang="en-US" sz="5400" b="1" dirty="0">
                <a:solidFill>
                  <a:srgbClr val="3F3F3F"/>
                </a:solidFill>
                <a:latin typeface="等线" panose="020F0502020204030204"/>
              </a:endParaRPr>
            </a:p>
          </p:txBody>
        </p:sp>
      </p:grpSp>
      <p:sp>
        <p:nvSpPr>
          <p:cNvPr id="34" name="TextBox 33">
            <a:extLst>
              <a:ext uri="{FF2B5EF4-FFF2-40B4-BE49-F238E27FC236}">
                <a16:creationId xmlns:a16="http://schemas.microsoft.com/office/drawing/2014/main" id="{E1403834-44C2-FF60-9211-CD57F92BA351}"/>
              </a:ext>
            </a:extLst>
          </p:cNvPr>
          <p:cNvSpPr txBox="1"/>
          <p:nvPr/>
        </p:nvSpPr>
        <p:spPr>
          <a:xfrm>
            <a:off x="9929664" y="3027075"/>
            <a:ext cx="7807773" cy="784830"/>
          </a:xfrm>
          <a:prstGeom prst="rect">
            <a:avLst/>
          </a:prstGeom>
          <a:noFill/>
        </p:spPr>
        <p:txBody>
          <a:bodyPr wrap="square">
            <a:spAutoFit/>
          </a:bodyPr>
          <a:lstStyle/>
          <a:p>
            <a:pPr algn="just" defTabSz="1371600"/>
            <a:r>
              <a:rPr lang="en-US" sz="4500" b="1" dirty="0" err="1">
                <a:solidFill>
                  <a:prstClr val="black"/>
                </a:solidFill>
                <a:latin typeface="Cambria" panose="02040503050406030204" pitchFamily="18" charset="0"/>
              </a:rPr>
              <a:t>Từ</a:t>
            </a:r>
            <a:r>
              <a:rPr lang="en-US" sz="4500" b="1" dirty="0">
                <a:solidFill>
                  <a:prstClr val="black"/>
                </a:solidFill>
                <a:latin typeface="Cambria" panose="02040503050406030204" pitchFamily="18" charset="0"/>
              </a:rPr>
              <a:t> </a:t>
            </a:r>
            <a:r>
              <a:rPr lang="en-US" sz="4500" b="1" dirty="0" err="1">
                <a:solidFill>
                  <a:prstClr val="black"/>
                </a:solidFill>
                <a:latin typeface="Cambria" panose="02040503050406030204" pitchFamily="18" charset="0"/>
              </a:rPr>
              <a:t>đầu</a:t>
            </a:r>
            <a:r>
              <a:rPr lang="en-US" sz="4500" b="1" dirty="0">
                <a:solidFill>
                  <a:prstClr val="black"/>
                </a:solidFill>
                <a:latin typeface="Cambria" panose="02040503050406030204" pitchFamily="18" charset="0"/>
              </a:rPr>
              <a:t> </a:t>
            </a:r>
            <a:r>
              <a:rPr lang="en-US" sz="4500" b="1" dirty="0" err="1">
                <a:solidFill>
                  <a:prstClr val="black"/>
                </a:solidFill>
                <a:latin typeface="Cambria" panose="02040503050406030204" pitchFamily="18" charset="0"/>
              </a:rPr>
              <a:t>đến</a:t>
            </a:r>
            <a:r>
              <a:rPr lang="en-US" sz="4500" b="1" dirty="0">
                <a:solidFill>
                  <a:prstClr val="black"/>
                </a:solidFill>
                <a:latin typeface="Cambria" panose="02040503050406030204" pitchFamily="18" charset="0"/>
              </a:rPr>
              <a:t> </a:t>
            </a:r>
            <a:r>
              <a:rPr lang="en-US" sz="4500" b="1" i="1" dirty="0" err="1">
                <a:solidFill>
                  <a:prstClr val="black"/>
                </a:solidFill>
                <a:latin typeface="Cambria" panose="02040503050406030204" pitchFamily="18" charset="0"/>
              </a:rPr>
              <a:t>trông</a:t>
            </a:r>
            <a:r>
              <a:rPr lang="en-US" sz="4500" b="1" i="1" dirty="0">
                <a:solidFill>
                  <a:prstClr val="black"/>
                </a:solidFill>
                <a:latin typeface="Cambria" panose="02040503050406030204" pitchFamily="18" charset="0"/>
              </a:rPr>
              <a:t> </a:t>
            </a:r>
            <a:r>
              <a:rPr lang="en-US" sz="4500" b="1" i="1" dirty="0" err="1">
                <a:solidFill>
                  <a:prstClr val="black"/>
                </a:solidFill>
                <a:latin typeface="Cambria" panose="02040503050406030204" pitchFamily="18" charset="0"/>
              </a:rPr>
              <a:t>thấy</a:t>
            </a:r>
            <a:r>
              <a:rPr lang="en-US" sz="4500" b="1" i="1" dirty="0">
                <a:solidFill>
                  <a:prstClr val="black"/>
                </a:solidFill>
                <a:latin typeface="Cambria" panose="02040503050406030204" pitchFamily="18" charset="0"/>
              </a:rPr>
              <a:t> </a:t>
            </a:r>
            <a:r>
              <a:rPr lang="en-US" sz="4500" b="1" i="1" dirty="0" err="1">
                <a:solidFill>
                  <a:prstClr val="black"/>
                </a:solidFill>
                <a:latin typeface="Cambria" panose="02040503050406030204" pitchFamily="18" charset="0"/>
              </a:rPr>
              <a:t>được</a:t>
            </a:r>
            <a:endParaRPr lang="en-US" sz="4500" b="1" i="1" dirty="0">
              <a:solidFill>
                <a:srgbClr val="3F3F3F"/>
              </a:solidFill>
              <a:latin typeface="等线" panose="020F0502020204030204"/>
            </a:endParaRPr>
          </a:p>
        </p:txBody>
      </p:sp>
      <p:sp>
        <p:nvSpPr>
          <p:cNvPr id="35" name="TextBox 34">
            <a:extLst>
              <a:ext uri="{FF2B5EF4-FFF2-40B4-BE49-F238E27FC236}">
                <a16:creationId xmlns:a16="http://schemas.microsoft.com/office/drawing/2014/main" id="{E24D757B-2CB2-A7D0-F17D-4C2D1035BA25}"/>
              </a:ext>
            </a:extLst>
          </p:cNvPr>
          <p:cNvSpPr txBox="1"/>
          <p:nvPr/>
        </p:nvSpPr>
        <p:spPr>
          <a:xfrm>
            <a:off x="9985638" y="4680518"/>
            <a:ext cx="7807773" cy="1477328"/>
          </a:xfrm>
          <a:prstGeom prst="rect">
            <a:avLst/>
          </a:prstGeom>
          <a:noFill/>
        </p:spPr>
        <p:txBody>
          <a:bodyPr wrap="square">
            <a:spAutoFit/>
          </a:bodyPr>
          <a:lstStyle/>
          <a:p>
            <a:pPr algn="just" defTabSz="1371600"/>
            <a:r>
              <a:rPr lang="en-US" sz="4500" b="1" dirty="0" err="1">
                <a:solidFill>
                  <a:prstClr val="black"/>
                </a:solidFill>
                <a:latin typeface="Cambria" panose="02040503050406030204" pitchFamily="18" charset="0"/>
              </a:rPr>
              <a:t>Tiếp</a:t>
            </a:r>
            <a:r>
              <a:rPr lang="en-US" sz="4500" b="1" dirty="0">
                <a:solidFill>
                  <a:prstClr val="black"/>
                </a:solidFill>
                <a:latin typeface="Cambria" panose="02040503050406030204" pitchFamily="18" charset="0"/>
              </a:rPr>
              <a:t> </a:t>
            </a:r>
            <a:r>
              <a:rPr lang="en-US" sz="4500" b="1" dirty="0" err="1">
                <a:solidFill>
                  <a:prstClr val="black"/>
                </a:solidFill>
                <a:latin typeface="Cambria" panose="02040503050406030204" pitchFamily="18" charset="0"/>
              </a:rPr>
              <a:t>theo</a:t>
            </a:r>
            <a:r>
              <a:rPr lang="en-US" sz="4500" b="1" dirty="0">
                <a:solidFill>
                  <a:prstClr val="black"/>
                </a:solidFill>
                <a:latin typeface="Cambria" panose="02040503050406030204" pitchFamily="18" charset="0"/>
              </a:rPr>
              <a:t> </a:t>
            </a:r>
            <a:r>
              <a:rPr lang="en-US" sz="4500" b="1" dirty="0" err="1">
                <a:solidFill>
                  <a:prstClr val="black"/>
                </a:solidFill>
                <a:latin typeface="Cambria" panose="02040503050406030204" pitchFamily="18" charset="0"/>
              </a:rPr>
              <a:t>đến</a:t>
            </a:r>
            <a:r>
              <a:rPr lang="en-US" sz="4500" b="1" dirty="0">
                <a:solidFill>
                  <a:prstClr val="black"/>
                </a:solidFill>
                <a:latin typeface="Cambria" panose="02040503050406030204" pitchFamily="18" charset="0"/>
              </a:rPr>
              <a:t> </a:t>
            </a:r>
            <a:r>
              <a:rPr lang="en-US" sz="4500" b="1" i="1" dirty="0" err="1">
                <a:solidFill>
                  <a:prstClr val="black"/>
                </a:solidFill>
                <a:latin typeface="Cambria" panose="02040503050406030204" pitchFamily="18" charset="0"/>
              </a:rPr>
              <a:t>càng</a:t>
            </a:r>
            <a:r>
              <a:rPr lang="en-US" sz="4500" b="1" i="1" dirty="0">
                <a:solidFill>
                  <a:prstClr val="black"/>
                </a:solidFill>
                <a:latin typeface="Cambria" panose="02040503050406030204" pitchFamily="18" charset="0"/>
              </a:rPr>
              <a:t> </a:t>
            </a:r>
            <a:r>
              <a:rPr lang="en-US" sz="4500" b="1" i="1" dirty="0" err="1">
                <a:solidFill>
                  <a:prstClr val="black"/>
                </a:solidFill>
                <a:latin typeface="Cambria" panose="02040503050406030204" pitchFamily="18" charset="0"/>
              </a:rPr>
              <a:t>nhích</a:t>
            </a:r>
            <a:r>
              <a:rPr lang="en-US" sz="4500" b="1" i="1" dirty="0">
                <a:solidFill>
                  <a:prstClr val="black"/>
                </a:solidFill>
                <a:latin typeface="Cambria" panose="02040503050406030204" pitchFamily="18" charset="0"/>
              </a:rPr>
              <a:t> </a:t>
            </a:r>
            <a:r>
              <a:rPr lang="en-US" sz="4500" b="1" i="1" dirty="0" err="1">
                <a:solidFill>
                  <a:prstClr val="black"/>
                </a:solidFill>
                <a:latin typeface="Cambria" panose="02040503050406030204" pitchFamily="18" charset="0"/>
              </a:rPr>
              <a:t>dần</a:t>
            </a:r>
            <a:r>
              <a:rPr lang="en-US" sz="4500" b="1" i="1" dirty="0">
                <a:solidFill>
                  <a:prstClr val="black"/>
                </a:solidFill>
                <a:latin typeface="Cambria" panose="02040503050406030204" pitchFamily="18" charset="0"/>
              </a:rPr>
              <a:t> </a:t>
            </a:r>
            <a:r>
              <a:rPr lang="en-US" sz="4500" b="1" i="1" dirty="0" err="1">
                <a:solidFill>
                  <a:prstClr val="black"/>
                </a:solidFill>
                <a:latin typeface="Cambria" panose="02040503050406030204" pitchFamily="18" charset="0"/>
              </a:rPr>
              <a:t>lên</a:t>
            </a:r>
            <a:r>
              <a:rPr lang="en-US" sz="4500" b="1" i="1" dirty="0">
                <a:solidFill>
                  <a:prstClr val="black"/>
                </a:solidFill>
                <a:latin typeface="Cambria" panose="02040503050406030204" pitchFamily="18" charset="0"/>
              </a:rPr>
              <a:t>.</a:t>
            </a:r>
            <a:endParaRPr lang="en-US" sz="4500" b="1" i="1" dirty="0">
              <a:solidFill>
                <a:srgbClr val="3F3F3F"/>
              </a:solidFill>
              <a:latin typeface="等线" panose="020F0502020204030204"/>
            </a:endParaRPr>
          </a:p>
        </p:txBody>
      </p:sp>
      <p:sp>
        <p:nvSpPr>
          <p:cNvPr id="40" name="TextBox 39">
            <a:extLst>
              <a:ext uri="{FF2B5EF4-FFF2-40B4-BE49-F238E27FC236}">
                <a16:creationId xmlns:a16="http://schemas.microsoft.com/office/drawing/2014/main" id="{00DD18E2-DA85-2313-E98A-13421CCAF7C7}"/>
              </a:ext>
            </a:extLst>
          </p:cNvPr>
          <p:cNvSpPr txBox="1"/>
          <p:nvPr/>
        </p:nvSpPr>
        <p:spPr>
          <a:xfrm>
            <a:off x="9982200" y="6591300"/>
            <a:ext cx="7807773" cy="784830"/>
          </a:xfrm>
          <a:prstGeom prst="rect">
            <a:avLst/>
          </a:prstGeom>
          <a:noFill/>
        </p:spPr>
        <p:txBody>
          <a:bodyPr wrap="square">
            <a:spAutoFit/>
          </a:bodyPr>
          <a:lstStyle/>
          <a:p>
            <a:pPr algn="just" defTabSz="1371600"/>
            <a:r>
              <a:rPr lang="en-US" sz="4500" b="1" dirty="0" err="1">
                <a:solidFill>
                  <a:prstClr val="black"/>
                </a:solidFill>
                <a:latin typeface="Cambria" panose="02040503050406030204" pitchFamily="18" charset="0"/>
              </a:rPr>
              <a:t>Còn</a:t>
            </a:r>
            <a:r>
              <a:rPr lang="en-US" sz="4500" b="1" dirty="0">
                <a:solidFill>
                  <a:prstClr val="black"/>
                </a:solidFill>
                <a:latin typeface="Cambria" panose="02040503050406030204" pitchFamily="18" charset="0"/>
              </a:rPr>
              <a:t> </a:t>
            </a:r>
            <a:r>
              <a:rPr lang="en-US" sz="4500" b="1" dirty="0" err="1">
                <a:solidFill>
                  <a:prstClr val="black"/>
                </a:solidFill>
                <a:latin typeface="Cambria" panose="02040503050406030204" pitchFamily="18" charset="0"/>
              </a:rPr>
              <a:t>lại</a:t>
            </a:r>
            <a:r>
              <a:rPr lang="en-US" sz="4500" b="1" dirty="0">
                <a:solidFill>
                  <a:prstClr val="black"/>
                </a:solidFill>
                <a:latin typeface="Cambria" panose="02040503050406030204" pitchFamily="18" charset="0"/>
              </a:rPr>
              <a:t>.</a:t>
            </a:r>
            <a:endParaRPr lang="en-US" sz="4500" b="1" i="1" dirty="0">
              <a:solidFill>
                <a:srgbClr val="3F3F3F"/>
              </a:solidFill>
            </a:endParaRPr>
          </a:p>
        </p:txBody>
      </p:sp>
      <p:pic>
        <p:nvPicPr>
          <p:cNvPr id="41" name="Picture 40">
            <a:extLst>
              <a:ext uri="{FF2B5EF4-FFF2-40B4-BE49-F238E27FC236}">
                <a16:creationId xmlns:a16="http://schemas.microsoft.com/office/drawing/2014/main" id="{368970CC-59DC-9A67-5DB5-2F04671B06E7}"/>
              </a:ext>
            </a:extLst>
          </p:cNvPr>
          <p:cNvPicPr>
            <a:picLocks noChangeAspect="1"/>
          </p:cNvPicPr>
          <p:nvPr/>
        </p:nvPicPr>
        <p:blipFill>
          <a:blip r:embed="rId4"/>
          <a:stretch>
            <a:fillRect/>
          </a:stretch>
        </p:blipFill>
        <p:spPr>
          <a:xfrm>
            <a:off x="4997843" y="-154992"/>
            <a:ext cx="8413209" cy="3529890"/>
          </a:xfrm>
          <a:prstGeom prst="rect">
            <a:avLst/>
          </a:prstGeom>
        </p:spPr>
      </p:pic>
    </p:spTree>
    <p:extLst>
      <p:ext uri="{BB962C8B-B14F-4D97-AF65-F5344CB8AC3E}">
        <p14:creationId xmlns:p14="http://schemas.microsoft.com/office/powerpoint/2010/main" val="2840311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53" presetClass="entr" presetSubtype="16"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B6A01A7-8695-BD19-5A3A-A5F138B77EE1}"/>
              </a:ext>
            </a:extLst>
          </p:cNvPr>
          <p:cNvGrpSpPr/>
          <p:nvPr/>
        </p:nvGrpSpPr>
        <p:grpSpPr>
          <a:xfrm>
            <a:off x="2981580" y="3263968"/>
            <a:ext cx="4244547" cy="1353086"/>
            <a:chOff x="1987720" y="2175978"/>
            <a:chExt cx="2829698" cy="902057"/>
          </a:xfrm>
        </p:grpSpPr>
        <p:sp>
          <p:nvSpPr>
            <p:cNvPr id="5" name="TextBox 4">
              <a:extLst>
                <a:ext uri="{FF2B5EF4-FFF2-40B4-BE49-F238E27FC236}">
                  <a16:creationId xmlns:a16="http://schemas.microsoft.com/office/drawing/2014/main" id="{226899F5-22E5-6DBC-9F5F-EED1CC587DFE}"/>
                </a:ext>
              </a:extLst>
            </p:cNvPr>
            <p:cNvSpPr txBox="1"/>
            <p:nvPr/>
          </p:nvSpPr>
          <p:spPr>
            <a:xfrm>
              <a:off x="2117599" y="2175978"/>
              <a:ext cx="2699819" cy="738664"/>
            </a:xfrm>
            <a:prstGeom prst="rect">
              <a:avLst/>
            </a:prstGeom>
            <a:noFill/>
          </p:spPr>
          <p:txBody>
            <a:bodyPr wrap="square">
              <a:spAutoFit/>
            </a:bodyPr>
            <a:lstStyle/>
            <a:p>
              <a:pPr algn="just" defTabSz="1371600"/>
              <a:r>
                <a:rPr lang="en-US" sz="6600" b="1" dirty="0" err="1">
                  <a:solidFill>
                    <a:srgbClr val="222222"/>
                  </a:solidFill>
                  <a:latin typeface="Cambria" panose="02040503050406030204" pitchFamily="18" charset="0"/>
                </a:rPr>
                <a:t>màu</a:t>
              </a:r>
              <a:r>
                <a:rPr lang="en-US" sz="6600" b="1" dirty="0">
                  <a:solidFill>
                    <a:srgbClr val="222222"/>
                  </a:solidFill>
                  <a:latin typeface="Cambria" panose="02040503050406030204" pitchFamily="18" charset="0"/>
                </a:rPr>
                <a:t> </a:t>
              </a:r>
              <a:r>
                <a:rPr lang="en-US" sz="6600" b="1" dirty="0" err="1">
                  <a:solidFill>
                    <a:srgbClr val="222222"/>
                  </a:solidFill>
                  <a:latin typeface="Cambria" panose="02040503050406030204" pitchFamily="18" charset="0"/>
                </a:rPr>
                <a:t>sữa</a:t>
              </a:r>
              <a:endParaRPr lang="vi-VN" sz="6600" b="1" dirty="0">
                <a:solidFill>
                  <a:srgbClr val="222222"/>
                </a:solidFill>
                <a:latin typeface="Cambria" panose="02040503050406030204" pitchFamily="18" charset="0"/>
              </a:endParaRPr>
            </a:p>
          </p:txBody>
        </p:sp>
        <p:sp>
          <p:nvSpPr>
            <p:cNvPr id="9" name="Rectangle: Rounded Corners 8">
              <a:extLst>
                <a:ext uri="{FF2B5EF4-FFF2-40B4-BE49-F238E27FC236}">
                  <a16:creationId xmlns:a16="http://schemas.microsoft.com/office/drawing/2014/main" id="{0FA2C3C8-2352-D954-75EE-7F013600512F}"/>
                </a:ext>
              </a:extLst>
            </p:cNvPr>
            <p:cNvSpPr/>
            <p:nvPr/>
          </p:nvSpPr>
          <p:spPr>
            <a:xfrm>
              <a:off x="1987720" y="2175978"/>
              <a:ext cx="2829698" cy="902057"/>
            </a:xfrm>
            <a:prstGeom prst="roundRect">
              <a:avLst/>
            </a:prstGeom>
            <a:noFill/>
            <a:ln w="28575">
              <a:solidFill>
                <a:srgbClr val="579B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等线" panose="020F0502020204030204"/>
              </a:endParaRPr>
            </a:p>
          </p:txBody>
        </p:sp>
      </p:grpSp>
      <p:grpSp>
        <p:nvGrpSpPr>
          <p:cNvPr id="14" name="Group 13">
            <a:extLst>
              <a:ext uri="{FF2B5EF4-FFF2-40B4-BE49-F238E27FC236}">
                <a16:creationId xmlns:a16="http://schemas.microsoft.com/office/drawing/2014/main" id="{98B333B7-9BE8-6ADA-EBFD-BA69DD141C4C}"/>
              </a:ext>
            </a:extLst>
          </p:cNvPr>
          <p:cNvGrpSpPr/>
          <p:nvPr/>
        </p:nvGrpSpPr>
        <p:grpSpPr>
          <a:xfrm>
            <a:off x="2981580" y="5210827"/>
            <a:ext cx="4244547" cy="1353086"/>
            <a:chOff x="1987720" y="3283616"/>
            <a:chExt cx="2829698" cy="902057"/>
          </a:xfrm>
        </p:grpSpPr>
        <p:sp>
          <p:nvSpPr>
            <p:cNvPr id="7" name="TextBox 6">
              <a:extLst>
                <a:ext uri="{FF2B5EF4-FFF2-40B4-BE49-F238E27FC236}">
                  <a16:creationId xmlns:a16="http://schemas.microsoft.com/office/drawing/2014/main" id="{D95E1E09-8682-505D-A2A5-D7F30A2B189E}"/>
                </a:ext>
              </a:extLst>
            </p:cNvPr>
            <p:cNvSpPr txBox="1"/>
            <p:nvPr/>
          </p:nvSpPr>
          <p:spPr>
            <a:xfrm>
              <a:off x="2656557" y="3316176"/>
              <a:ext cx="1813843" cy="738664"/>
            </a:xfrm>
            <a:prstGeom prst="rect">
              <a:avLst/>
            </a:prstGeom>
            <a:noFill/>
          </p:spPr>
          <p:txBody>
            <a:bodyPr wrap="square">
              <a:spAutoFit/>
            </a:bodyPr>
            <a:lstStyle/>
            <a:p>
              <a:pPr algn="just" defTabSz="1371600"/>
              <a:r>
                <a:rPr lang="en-US" sz="6600" b="1" dirty="0" err="1">
                  <a:solidFill>
                    <a:srgbClr val="222222"/>
                  </a:solidFill>
                  <a:latin typeface="Cambria" panose="02040503050406030204" pitchFamily="18" charset="0"/>
                </a:rPr>
                <a:t>bổng</a:t>
              </a:r>
              <a:endParaRPr lang="vi-VN" sz="6600" b="1" dirty="0">
                <a:solidFill>
                  <a:srgbClr val="222222"/>
                </a:solidFill>
                <a:latin typeface="Cambria" panose="02040503050406030204" pitchFamily="18" charset="0"/>
              </a:endParaRPr>
            </a:p>
          </p:txBody>
        </p:sp>
        <p:sp>
          <p:nvSpPr>
            <p:cNvPr id="10" name="Rectangle: Rounded Corners 9">
              <a:extLst>
                <a:ext uri="{FF2B5EF4-FFF2-40B4-BE49-F238E27FC236}">
                  <a16:creationId xmlns:a16="http://schemas.microsoft.com/office/drawing/2014/main" id="{66B7AAEC-ED16-8231-135E-19D252C0036C}"/>
                </a:ext>
              </a:extLst>
            </p:cNvPr>
            <p:cNvSpPr/>
            <p:nvPr/>
          </p:nvSpPr>
          <p:spPr>
            <a:xfrm>
              <a:off x="1987720" y="3283616"/>
              <a:ext cx="2829698" cy="902057"/>
            </a:xfrm>
            <a:prstGeom prst="roundRect">
              <a:avLst/>
            </a:prstGeom>
            <a:noFill/>
            <a:ln w="28575">
              <a:solidFill>
                <a:srgbClr val="E36B5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等线" panose="020F0502020204030204"/>
              </a:endParaRPr>
            </a:p>
          </p:txBody>
        </p:sp>
      </p:grpSp>
      <p:grpSp>
        <p:nvGrpSpPr>
          <p:cNvPr id="16" name="Group 15">
            <a:extLst>
              <a:ext uri="{FF2B5EF4-FFF2-40B4-BE49-F238E27FC236}">
                <a16:creationId xmlns:a16="http://schemas.microsoft.com/office/drawing/2014/main" id="{BC3621C0-1E7D-C9AF-24EE-16F183F864D5}"/>
              </a:ext>
            </a:extLst>
          </p:cNvPr>
          <p:cNvGrpSpPr/>
          <p:nvPr/>
        </p:nvGrpSpPr>
        <p:grpSpPr>
          <a:xfrm>
            <a:off x="10223189" y="3263969"/>
            <a:ext cx="4991420" cy="1353086"/>
            <a:chOff x="6743144" y="2175977"/>
            <a:chExt cx="3327613" cy="902057"/>
          </a:xfrm>
        </p:grpSpPr>
        <p:sp>
          <p:nvSpPr>
            <p:cNvPr id="6" name="TextBox 5">
              <a:extLst>
                <a:ext uri="{FF2B5EF4-FFF2-40B4-BE49-F238E27FC236}">
                  <a16:creationId xmlns:a16="http://schemas.microsoft.com/office/drawing/2014/main" id="{931E56F5-C0BF-1F72-3EDC-FEDDEF126E1C}"/>
                </a:ext>
              </a:extLst>
            </p:cNvPr>
            <p:cNvSpPr txBox="1"/>
            <p:nvPr/>
          </p:nvSpPr>
          <p:spPr>
            <a:xfrm>
              <a:off x="6743144" y="2175978"/>
              <a:ext cx="3327613" cy="738664"/>
            </a:xfrm>
            <a:prstGeom prst="rect">
              <a:avLst/>
            </a:prstGeom>
            <a:noFill/>
          </p:spPr>
          <p:txBody>
            <a:bodyPr wrap="square">
              <a:spAutoFit/>
            </a:bodyPr>
            <a:lstStyle/>
            <a:p>
              <a:pPr algn="ctr" defTabSz="1371600"/>
              <a:r>
                <a:rPr lang="en-US" sz="6600" b="1" dirty="0" err="1">
                  <a:solidFill>
                    <a:srgbClr val="222222"/>
                  </a:solidFill>
                  <a:latin typeface="Cambria" panose="02040503050406030204" pitchFamily="18" charset="0"/>
                </a:rPr>
                <a:t>lè</a:t>
              </a:r>
              <a:r>
                <a:rPr lang="en-US" sz="6600" b="1" dirty="0">
                  <a:solidFill>
                    <a:srgbClr val="222222"/>
                  </a:solidFill>
                  <a:latin typeface="Cambria" panose="02040503050406030204" pitchFamily="18" charset="0"/>
                </a:rPr>
                <a:t> </a:t>
              </a:r>
              <a:r>
                <a:rPr lang="en-US" sz="6600" b="1" dirty="0" err="1">
                  <a:solidFill>
                    <a:srgbClr val="222222"/>
                  </a:solidFill>
                  <a:latin typeface="Cambria" panose="02040503050406030204" pitchFamily="18" charset="0"/>
                </a:rPr>
                <a:t>tè</a:t>
              </a:r>
              <a:endParaRPr lang="vi-VN" sz="6600" b="1" dirty="0">
                <a:solidFill>
                  <a:srgbClr val="222222"/>
                </a:solidFill>
                <a:latin typeface="Cambria" panose="02040503050406030204" pitchFamily="18" charset="0"/>
              </a:endParaRPr>
            </a:p>
          </p:txBody>
        </p:sp>
        <p:sp>
          <p:nvSpPr>
            <p:cNvPr id="11" name="Rectangle: Rounded Corners 10">
              <a:extLst>
                <a:ext uri="{FF2B5EF4-FFF2-40B4-BE49-F238E27FC236}">
                  <a16:creationId xmlns:a16="http://schemas.microsoft.com/office/drawing/2014/main" id="{CB228C84-65CC-FAA7-1381-7B29CA334B48}"/>
                </a:ext>
              </a:extLst>
            </p:cNvPr>
            <p:cNvSpPr/>
            <p:nvPr/>
          </p:nvSpPr>
          <p:spPr>
            <a:xfrm>
              <a:off x="6743144" y="2175977"/>
              <a:ext cx="2974328" cy="902057"/>
            </a:xfrm>
            <a:prstGeom prst="roundRect">
              <a:avLst/>
            </a:prstGeom>
            <a:noFill/>
            <a:ln w="28575">
              <a:solidFill>
                <a:srgbClr val="E36B5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等线" panose="020F0502020204030204"/>
              </a:endParaRPr>
            </a:p>
          </p:txBody>
        </p:sp>
      </p:grpSp>
      <p:grpSp>
        <p:nvGrpSpPr>
          <p:cNvPr id="13" name="Group 12">
            <a:extLst>
              <a:ext uri="{FF2B5EF4-FFF2-40B4-BE49-F238E27FC236}">
                <a16:creationId xmlns:a16="http://schemas.microsoft.com/office/drawing/2014/main" id="{A688D471-53F5-3E9F-E32C-4A3CF00B0A76}"/>
              </a:ext>
            </a:extLst>
          </p:cNvPr>
          <p:cNvGrpSpPr/>
          <p:nvPr/>
        </p:nvGrpSpPr>
        <p:grpSpPr>
          <a:xfrm>
            <a:off x="10223188" y="5143501"/>
            <a:ext cx="4940611" cy="2223118"/>
            <a:chOff x="6809192" y="3283616"/>
            <a:chExt cx="2938140" cy="1482078"/>
          </a:xfrm>
        </p:grpSpPr>
        <p:sp>
          <p:nvSpPr>
            <p:cNvPr id="8" name="TextBox 7">
              <a:extLst>
                <a:ext uri="{FF2B5EF4-FFF2-40B4-BE49-F238E27FC236}">
                  <a16:creationId xmlns:a16="http://schemas.microsoft.com/office/drawing/2014/main" id="{ACA3E415-E274-C6FE-53CA-BE69FDC0D7DE}"/>
                </a:ext>
              </a:extLst>
            </p:cNvPr>
            <p:cNvSpPr txBox="1"/>
            <p:nvPr/>
          </p:nvSpPr>
          <p:spPr>
            <a:xfrm>
              <a:off x="7004133" y="3349923"/>
              <a:ext cx="2743199" cy="1415771"/>
            </a:xfrm>
            <a:prstGeom prst="rect">
              <a:avLst/>
            </a:prstGeom>
            <a:noFill/>
          </p:spPr>
          <p:txBody>
            <a:bodyPr wrap="square">
              <a:spAutoFit/>
            </a:bodyPr>
            <a:lstStyle/>
            <a:p>
              <a:pPr algn="just" defTabSz="1371600"/>
              <a:r>
                <a:rPr lang="en-US" sz="6600" b="1" dirty="0" err="1">
                  <a:solidFill>
                    <a:srgbClr val="222222"/>
                  </a:solidFill>
                  <a:latin typeface="Cambria" panose="02040503050406030204" pitchFamily="18" charset="0"/>
                </a:rPr>
                <a:t>xanh</a:t>
              </a:r>
              <a:r>
                <a:rPr lang="en-US" sz="6600" b="1" dirty="0">
                  <a:solidFill>
                    <a:srgbClr val="222222"/>
                  </a:solidFill>
                  <a:latin typeface="Cambria" panose="02040503050406030204" pitchFamily="18" charset="0"/>
                </a:rPr>
                <a:t> </a:t>
              </a:r>
              <a:r>
                <a:rPr lang="en-US" sz="6600" b="1" dirty="0" err="1">
                  <a:solidFill>
                    <a:srgbClr val="222222"/>
                  </a:solidFill>
                  <a:latin typeface="Cambria" panose="02040503050406030204" pitchFamily="18" charset="0"/>
                </a:rPr>
                <a:t>thẫm</a:t>
              </a:r>
              <a:endParaRPr lang="vi-VN" sz="6600" b="1" dirty="0">
                <a:solidFill>
                  <a:srgbClr val="222222"/>
                </a:solidFill>
                <a:latin typeface="Cambria" panose="02040503050406030204" pitchFamily="18" charset="0"/>
              </a:endParaRPr>
            </a:p>
          </p:txBody>
        </p:sp>
        <p:sp>
          <p:nvSpPr>
            <p:cNvPr id="12" name="Rectangle: Rounded Corners 11">
              <a:extLst>
                <a:ext uri="{FF2B5EF4-FFF2-40B4-BE49-F238E27FC236}">
                  <a16:creationId xmlns:a16="http://schemas.microsoft.com/office/drawing/2014/main" id="{EBAD6572-A23F-6F16-7407-7C672E42546E}"/>
                </a:ext>
              </a:extLst>
            </p:cNvPr>
            <p:cNvSpPr/>
            <p:nvPr/>
          </p:nvSpPr>
          <p:spPr>
            <a:xfrm>
              <a:off x="6809192" y="3283616"/>
              <a:ext cx="2829698" cy="902057"/>
            </a:xfrm>
            <a:prstGeom prst="roundRect">
              <a:avLst/>
            </a:prstGeom>
            <a:noFill/>
            <a:ln w="28575">
              <a:solidFill>
                <a:srgbClr val="579B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等线" panose="020F0502020204030204"/>
              </a:endParaRPr>
            </a:p>
          </p:txBody>
        </p:sp>
      </p:grpSp>
      <p:pic>
        <p:nvPicPr>
          <p:cNvPr id="17" name="Picture 16">
            <a:extLst>
              <a:ext uri="{FF2B5EF4-FFF2-40B4-BE49-F238E27FC236}">
                <a16:creationId xmlns:a16="http://schemas.microsoft.com/office/drawing/2014/main" id="{2FF83C6C-1284-F24E-CA99-F90F700A3B52}"/>
              </a:ext>
            </a:extLst>
          </p:cNvPr>
          <p:cNvPicPr>
            <a:picLocks noChangeAspect="1"/>
          </p:cNvPicPr>
          <p:nvPr/>
        </p:nvPicPr>
        <p:blipFill>
          <a:blip r:embed="rId2"/>
          <a:stretch>
            <a:fillRect/>
          </a:stretch>
        </p:blipFill>
        <p:spPr>
          <a:xfrm>
            <a:off x="2981581" y="730688"/>
            <a:ext cx="11714480" cy="3209822"/>
          </a:xfrm>
          <a:prstGeom prst="rect">
            <a:avLst/>
          </a:prstGeom>
        </p:spPr>
      </p:pic>
      <p:grpSp>
        <p:nvGrpSpPr>
          <p:cNvPr id="2" name="Group 1">
            <a:extLst>
              <a:ext uri="{FF2B5EF4-FFF2-40B4-BE49-F238E27FC236}">
                <a16:creationId xmlns:a16="http://schemas.microsoft.com/office/drawing/2014/main" id="{0FD25F97-9A70-2003-FE14-0BEC0418FAC6}"/>
              </a:ext>
            </a:extLst>
          </p:cNvPr>
          <p:cNvGrpSpPr/>
          <p:nvPr/>
        </p:nvGrpSpPr>
        <p:grpSpPr>
          <a:xfrm>
            <a:off x="2971800" y="7200900"/>
            <a:ext cx="4244547" cy="1353086"/>
            <a:chOff x="1987720" y="3283616"/>
            <a:chExt cx="2829698" cy="902057"/>
          </a:xfrm>
        </p:grpSpPr>
        <p:sp>
          <p:nvSpPr>
            <p:cNvPr id="3" name="TextBox 2">
              <a:extLst>
                <a:ext uri="{FF2B5EF4-FFF2-40B4-BE49-F238E27FC236}">
                  <a16:creationId xmlns:a16="http://schemas.microsoft.com/office/drawing/2014/main" id="{2A1791A7-A2D5-EFEB-3965-22F463AC982E}"/>
                </a:ext>
              </a:extLst>
            </p:cNvPr>
            <p:cNvSpPr txBox="1"/>
            <p:nvPr/>
          </p:nvSpPr>
          <p:spPr>
            <a:xfrm>
              <a:off x="2241720" y="3316176"/>
              <a:ext cx="2489200" cy="738664"/>
            </a:xfrm>
            <a:prstGeom prst="rect">
              <a:avLst/>
            </a:prstGeom>
            <a:noFill/>
          </p:spPr>
          <p:txBody>
            <a:bodyPr wrap="square">
              <a:spAutoFit/>
            </a:bodyPr>
            <a:lstStyle/>
            <a:p>
              <a:pPr algn="just" defTabSz="1371600"/>
              <a:r>
                <a:rPr lang="en-US" sz="6600" b="1" dirty="0" err="1">
                  <a:solidFill>
                    <a:srgbClr val="222222"/>
                  </a:solidFill>
                  <a:latin typeface="Cambria" panose="02040503050406030204" pitchFamily="18" charset="0"/>
                </a:rPr>
                <a:t>vành</a:t>
              </a:r>
              <a:r>
                <a:rPr lang="en-US" sz="6600" b="1" dirty="0">
                  <a:solidFill>
                    <a:srgbClr val="222222"/>
                  </a:solidFill>
                  <a:latin typeface="Cambria" panose="02040503050406030204" pitchFamily="18" charset="0"/>
                </a:rPr>
                <a:t> </a:t>
              </a:r>
              <a:r>
                <a:rPr lang="en-US" sz="6600" b="1" dirty="0" err="1">
                  <a:solidFill>
                    <a:srgbClr val="222222"/>
                  </a:solidFill>
                  <a:latin typeface="Cambria" panose="02040503050406030204" pitchFamily="18" charset="0"/>
                </a:rPr>
                <a:t>mũ</a:t>
              </a:r>
              <a:endParaRPr lang="vi-VN" sz="6600" b="1" dirty="0">
                <a:solidFill>
                  <a:srgbClr val="222222"/>
                </a:solidFill>
                <a:latin typeface="Cambria" panose="02040503050406030204" pitchFamily="18" charset="0"/>
              </a:endParaRPr>
            </a:p>
          </p:txBody>
        </p:sp>
        <p:sp>
          <p:nvSpPr>
            <p:cNvPr id="4" name="Rectangle: Rounded Corners 3">
              <a:extLst>
                <a:ext uri="{FF2B5EF4-FFF2-40B4-BE49-F238E27FC236}">
                  <a16:creationId xmlns:a16="http://schemas.microsoft.com/office/drawing/2014/main" id="{32639F10-A78F-2BE6-FD69-1115FA3B449F}"/>
                </a:ext>
              </a:extLst>
            </p:cNvPr>
            <p:cNvSpPr/>
            <p:nvPr/>
          </p:nvSpPr>
          <p:spPr>
            <a:xfrm>
              <a:off x="1987720" y="3283616"/>
              <a:ext cx="2829698" cy="902057"/>
            </a:xfrm>
            <a:prstGeom prst="roundRect">
              <a:avLst/>
            </a:prstGeom>
            <a:noFill/>
            <a:ln w="28575">
              <a:solidFill>
                <a:srgbClr val="E36B5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等线" panose="020F0502020204030204"/>
              </a:endParaRPr>
            </a:p>
          </p:txBody>
        </p:sp>
      </p:grpSp>
      <p:grpSp>
        <p:nvGrpSpPr>
          <p:cNvPr id="18" name="Group 17">
            <a:extLst>
              <a:ext uri="{FF2B5EF4-FFF2-40B4-BE49-F238E27FC236}">
                <a16:creationId xmlns:a16="http://schemas.microsoft.com/office/drawing/2014/main" id="{265202AD-33F6-7E61-E10A-14FE0DE9F26D}"/>
              </a:ext>
            </a:extLst>
          </p:cNvPr>
          <p:cNvGrpSpPr/>
          <p:nvPr/>
        </p:nvGrpSpPr>
        <p:grpSpPr>
          <a:xfrm>
            <a:off x="10213408" y="7133574"/>
            <a:ext cx="4940611" cy="1353086"/>
            <a:chOff x="6809192" y="3283616"/>
            <a:chExt cx="2938140" cy="902057"/>
          </a:xfrm>
        </p:grpSpPr>
        <p:sp>
          <p:nvSpPr>
            <p:cNvPr id="19" name="TextBox 18">
              <a:extLst>
                <a:ext uri="{FF2B5EF4-FFF2-40B4-BE49-F238E27FC236}">
                  <a16:creationId xmlns:a16="http://schemas.microsoft.com/office/drawing/2014/main" id="{6C2B6AD0-1C51-E74E-115E-60725DFA9B53}"/>
                </a:ext>
              </a:extLst>
            </p:cNvPr>
            <p:cNvSpPr txBox="1"/>
            <p:nvPr/>
          </p:nvSpPr>
          <p:spPr>
            <a:xfrm>
              <a:off x="7004133" y="3349923"/>
              <a:ext cx="2743199" cy="738664"/>
            </a:xfrm>
            <a:prstGeom prst="rect">
              <a:avLst/>
            </a:prstGeom>
            <a:noFill/>
          </p:spPr>
          <p:txBody>
            <a:bodyPr wrap="square">
              <a:spAutoFit/>
            </a:bodyPr>
            <a:lstStyle/>
            <a:p>
              <a:pPr algn="just" defTabSz="1371600"/>
              <a:r>
                <a:rPr lang="en-US" sz="6600" b="1" dirty="0" err="1">
                  <a:solidFill>
                    <a:srgbClr val="222222"/>
                  </a:solidFill>
                  <a:latin typeface="Cambria" panose="02040503050406030204" pitchFamily="18" charset="0"/>
                </a:rPr>
                <a:t>chiếm</a:t>
              </a:r>
              <a:r>
                <a:rPr lang="en-US" sz="6600" b="1" dirty="0">
                  <a:solidFill>
                    <a:srgbClr val="222222"/>
                  </a:solidFill>
                  <a:latin typeface="Cambria" panose="02040503050406030204" pitchFamily="18" charset="0"/>
                </a:rPr>
                <a:t> </a:t>
              </a:r>
              <a:r>
                <a:rPr lang="en-US" sz="6600" b="1" dirty="0" err="1">
                  <a:solidFill>
                    <a:srgbClr val="222222"/>
                  </a:solidFill>
                  <a:latin typeface="Cambria" panose="02040503050406030204" pitchFamily="18" charset="0"/>
                </a:rPr>
                <a:t>lĩnh</a:t>
              </a:r>
              <a:endParaRPr lang="vi-VN" sz="6600" b="1" dirty="0">
                <a:solidFill>
                  <a:srgbClr val="222222"/>
                </a:solidFill>
                <a:latin typeface="Cambria" panose="02040503050406030204" pitchFamily="18" charset="0"/>
              </a:endParaRPr>
            </a:p>
          </p:txBody>
        </p:sp>
        <p:sp>
          <p:nvSpPr>
            <p:cNvPr id="20" name="Rectangle: Rounded Corners 19">
              <a:extLst>
                <a:ext uri="{FF2B5EF4-FFF2-40B4-BE49-F238E27FC236}">
                  <a16:creationId xmlns:a16="http://schemas.microsoft.com/office/drawing/2014/main" id="{2AB3BCE0-5F40-9699-63C8-03F6F1D17F74}"/>
                </a:ext>
              </a:extLst>
            </p:cNvPr>
            <p:cNvSpPr/>
            <p:nvPr/>
          </p:nvSpPr>
          <p:spPr>
            <a:xfrm>
              <a:off x="6809192" y="3283616"/>
              <a:ext cx="2829698" cy="902057"/>
            </a:xfrm>
            <a:prstGeom prst="roundRect">
              <a:avLst/>
            </a:prstGeom>
            <a:noFill/>
            <a:ln w="28575">
              <a:solidFill>
                <a:srgbClr val="579B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等线" panose="020F0502020204030204"/>
              </a:endParaRPr>
            </a:p>
          </p:txBody>
        </p:sp>
      </p:grpSp>
    </p:spTree>
    <p:extLst>
      <p:ext uri="{BB962C8B-B14F-4D97-AF65-F5344CB8AC3E}">
        <p14:creationId xmlns:p14="http://schemas.microsoft.com/office/powerpoint/2010/main" val="1755903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0.70"/>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strVal val="#ppt_w*0.70"/>
                                          </p:val>
                                        </p:tav>
                                        <p:tav tm="100000">
                                          <p:val>
                                            <p:strVal val="#ppt_w"/>
                                          </p:val>
                                        </p:tav>
                                      </p:tavLst>
                                    </p:anim>
                                    <p:anim calcmode="lin" valueType="num">
                                      <p:cBhvr>
                                        <p:cTn id="41" dur="1000" fill="hold"/>
                                        <p:tgtEl>
                                          <p:spTgt spid="2"/>
                                        </p:tgtEl>
                                        <p:attrNameLst>
                                          <p:attrName>ppt_h</p:attrName>
                                        </p:attrNameLst>
                                      </p:cBhvr>
                                      <p:tavLst>
                                        <p:tav tm="0">
                                          <p:val>
                                            <p:strVal val="#ppt_h"/>
                                          </p:val>
                                        </p:tav>
                                        <p:tav tm="100000">
                                          <p:val>
                                            <p:strVal val="#ppt_h"/>
                                          </p:val>
                                        </p:tav>
                                      </p:tavLst>
                                    </p:anim>
                                    <p:animEffect transition="in" filter="fade">
                                      <p:cBhvr>
                                        <p:cTn id="42" dur="1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strVal val="#ppt_w*0.70"/>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Effect transition="in" filter="fade">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FC0F71-2A2C-42F9-4EB0-D837D8FDB214}"/>
              </a:ext>
            </a:extLst>
          </p:cNvPr>
          <p:cNvGrpSpPr/>
          <p:nvPr/>
        </p:nvGrpSpPr>
        <p:grpSpPr>
          <a:xfrm>
            <a:off x="842675" y="3255534"/>
            <a:ext cx="16972172" cy="3335765"/>
            <a:chOff x="327867" y="2053398"/>
            <a:chExt cx="11314781" cy="2027596"/>
          </a:xfrm>
        </p:grpSpPr>
        <p:sp>
          <p:nvSpPr>
            <p:cNvPr id="3" name="Rectangle: Rounded Corners 2">
              <a:extLst>
                <a:ext uri="{FF2B5EF4-FFF2-40B4-BE49-F238E27FC236}">
                  <a16:creationId xmlns:a16="http://schemas.microsoft.com/office/drawing/2014/main" id="{4B4D8B32-E79C-2099-B1B4-FB46194812CE}"/>
                </a:ext>
              </a:extLst>
            </p:cNvPr>
            <p:cNvSpPr/>
            <p:nvPr/>
          </p:nvSpPr>
          <p:spPr>
            <a:xfrm>
              <a:off x="327867" y="2053398"/>
              <a:ext cx="11314781" cy="2027596"/>
            </a:xfrm>
            <a:prstGeom prst="roundRect">
              <a:avLst/>
            </a:prstGeom>
            <a:solidFill>
              <a:srgbClr val="F0F6EE"/>
            </a:solidFill>
            <a:ln w="38100">
              <a:solidFill>
                <a:srgbClr val="456A1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等线" panose="020F0502020204030204"/>
              </a:endParaRPr>
            </a:p>
          </p:txBody>
        </p:sp>
        <p:sp>
          <p:nvSpPr>
            <p:cNvPr id="4" name="TextBox 3">
              <a:extLst>
                <a:ext uri="{FF2B5EF4-FFF2-40B4-BE49-F238E27FC236}">
                  <a16:creationId xmlns:a16="http://schemas.microsoft.com/office/drawing/2014/main" id="{1A2F5D2B-DB76-F68A-DB33-E0D597E0F412}"/>
                </a:ext>
              </a:extLst>
            </p:cNvPr>
            <p:cNvSpPr txBox="1"/>
            <p:nvPr/>
          </p:nvSpPr>
          <p:spPr>
            <a:xfrm>
              <a:off x="370400" y="2158134"/>
              <a:ext cx="11062541" cy="1739821"/>
            </a:xfrm>
            <a:prstGeom prst="rect">
              <a:avLst/>
            </a:prstGeom>
            <a:noFill/>
          </p:spPr>
          <p:txBody>
            <a:bodyPr wrap="square">
              <a:spAutoFit/>
            </a:bodyPr>
            <a:lstStyle/>
            <a:p>
              <a:pPr algn="just"/>
              <a:r>
                <a:rPr lang="en-US" sz="6000" dirty="0">
                  <a:solidFill>
                    <a:srgbClr val="002060"/>
                  </a:solidFill>
                  <a:latin typeface="Cambria" panose="02040503050406030204" pitchFamily="18" charset="0"/>
                  <a:ea typeface="Cambria" panose="02040503050406030204" pitchFamily="18" charset="0"/>
                </a:rPr>
                <a:t>   </a:t>
              </a:r>
              <a:r>
                <a:rPr lang="vi-VN" sz="6000" dirty="0">
                  <a:solidFill>
                    <a:srgbClr val="002060"/>
                  </a:solidFill>
                  <a:latin typeface="Cambria" panose="02040503050406030204" pitchFamily="18" charset="0"/>
                  <a:ea typeface="Cambria" panose="02040503050406030204" pitchFamily="18" charset="0"/>
                </a:rPr>
                <a:t>Sương mù như tấm khăn voan mỏng màu sữa</a:t>
              </a:r>
              <a:r>
                <a:rPr lang="vi-VN" sz="6000" dirty="0">
                  <a:solidFill>
                    <a:srgbClr val="FF0000"/>
                  </a:solidFill>
                  <a:latin typeface="Cambria" panose="02040503050406030204" pitchFamily="18" charset="0"/>
                  <a:ea typeface="Cambria" panose="02040503050406030204" pitchFamily="18" charset="0"/>
                </a:rPr>
                <a:t>/</a:t>
              </a:r>
              <a:r>
                <a:rPr lang="vi-VN" sz="6000" dirty="0">
                  <a:solidFill>
                    <a:srgbClr val="002060"/>
                  </a:solidFill>
                  <a:latin typeface="Cambria" panose="02040503050406030204" pitchFamily="18" charset="0"/>
                  <a:ea typeface="Cambria" panose="02040503050406030204" pitchFamily="18" charset="0"/>
                </a:rPr>
                <a:t> bay la đà trên những khóm cây quanh vườn,</a:t>
              </a:r>
              <a:r>
                <a:rPr lang="vi-VN" sz="6000" dirty="0">
                  <a:solidFill>
                    <a:srgbClr val="FF0000"/>
                  </a:solidFill>
                  <a:latin typeface="Cambria" panose="02040503050406030204" pitchFamily="18" charset="0"/>
                  <a:ea typeface="Cambria" panose="02040503050406030204" pitchFamily="18" charset="0"/>
                </a:rPr>
                <a:t>/</a:t>
              </a:r>
              <a:r>
                <a:rPr lang="vi-VN" sz="6000" dirty="0">
                  <a:solidFill>
                    <a:srgbClr val="002060"/>
                  </a:solidFill>
                  <a:latin typeface="Cambria" panose="02040503050406030204" pitchFamily="18" charset="0"/>
                  <a:ea typeface="Cambria" panose="02040503050406030204" pitchFamily="18" charset="0"/>
                </a:rPr>
                <a:t> trùm lấp một khoảng sân;</a:t>
              </a:r>
              <a:r>
                <a:rPr lang="en-US" sz="6000" dirty="0">
                  <a:solidFill>
                    <a:srgbClr val="FF0000"/>
                  </a:solidFill>
                  <a:latin typeface="Cambria" panose="02040503050406030204" pitchFamily="18" charset="0"/>
                  <a:ea typeface="Cambria" panose="02040503050406030204" pitchFamily="18" charset="0"/>
                </a:rPr>
                <a:t>//</a:t>
              </a:r>
              <a:endParaRPr lang="vi-VN" sz="6000" dirty="0">
                <a:solidFill>
                  <a:srgbClr val="FF0000"/>
                </a:solidFill>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A422F15A-3147-7382-3B2E-52BA37BA6F9E}"/>
              </a:ext>
            </a:extLst>
          </p:cNvPr>
          <p:cNvPicPr>
            <a:picLocks noChangeAspect="1"/>
          </p:cNvPicPr>
          <p:nvPr/>
        </p:nvPicPr>
        <p:blipFill>
          <a:blip r:embed="rId3"/>
          <a:stretch>
            <a:fillRect/>
          </a:stretch>
        </p:blipFill>
        <p:spPr>
          <a:xfrm>
            <a:off x="2706516" y="431342"/>
            <a:ext cx="12391194" cy="3209822"/>
          </a:xfrm>
          <a:prstGeom prst="rect">
            <a:avLst/>
          </a:prstGeom>
        </p:spPr>
      </p:pic>
    </p:spTree>
    <p:extLst>
      <p:ext uri="{BB962C8B-B14F-4D97-AF65-F5344CB8AC3E}">
        <p14:creationId xmlns:p14="http://schemas.microsoft.com/office/powerpoint/2010/main" val="2795820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7">
            <a:extLst>
              <a:ext uri="{FF2B5EF4-FFF2-40B4-BE49-F238E27FC236}">
                <a16:creationId xmlns:a16="http://schemas.microsoft.com/office/drawing/2014/main" id="{BB017B2D-528F-138B-A7F9-BDC47229172D}"/>
              </a:ext>
            </a:extLst>
          </p:cNvPr>
          <p:cNvSpPr/>
          <p:nvPr/>
        </p:nvSpPr>
        <p:spPr>
          <a:xfrm>
            <a:off x="402537" y="123290"/>
            <a:ext cx="17885463" cy="9731358"/>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700">
              <a:solidFill>
                <a:prstClr val="white"/>
              </a:solidFill>
              <a:latin typeface="Calibri" panose="020F0502020204030204"/>
              <a:ea typeface="思源黑体 CN Bold" panose="020B0800000000000000"/>
            </a:endParaRPr>
          </a:p>
        </p:txBody>
      </p:sp>
      <p:pic>
        <p:nvPicPr>
          <p:cNvPr id="4" name="Hình ảnh 16" descr="Ảnh có chứa văn bản&#10;&#10;Mô tả được tạo tự động">
            <a:extLst>
              <a:ext uri="{FF2B5EF4-FFF2-40B4-BE49-F238E27FC236}">
                <a16:creationId xmlns:a16="http://schemas.microsoft.com/office/drawing/2014/main" id="{7EC61274-C8CF-8698-F669-6E2A25CC239B}"/>
              </a:ext>
            </a:extLst>
          </p:cNvPr>
          <p:cNvPicPr>
            <a:picLocks noChangeAspect="1"/>
          </p:cNvPicPr>
          <p:nvPr/>
        </p:nvPicPr>
        <p:blipFill>
          <a:blip r:embed="rId3"/>
          <a:stretch>
            <a:fillRect/>
          </a:stretch>
        </p:blipFill>
        <p:spPr>
          <a:xfrm>
            <a:off x="547739" y="1757539"/>
            <a:ext cx="8005836" cy="4569578"/>
          </a:xfrm>
          <a:prstGeom prst="rect">
            <a:avLst/>
          </a:prstGeom>
        </p:spPr>
      </p:pic>
      <p:pic>
        <p:nvPicPr>
          <p:cNvPr id="5" name="Hình ảnh 18" descr="Ảnh có chứa văn bản&#10;&#10;Mô tả được tạo tự động">
            <a:extLst>
              <a:ext uri="{FF2B5EF4-FFF2-40B4-BE49-F238E27FC236}">
                <a16:creationId xmlns:a16="http://schemas.microsoft.com/office/drawing/2014/main" id="{6D19F54A-75D7-6543-1DCD-C9A18B659C60}"/>
              </a:ext>
            </a:extLst>
          </p:cNvPr>
          <p:cNvPicPr>
            <a:picLocks noChangeAspect="1"/>
          </p:cNvPicPr>
          <p:nvPr/>
        </p:nvPicPr>
        <p:blipFill>
          <a:blip r:embed="rId4"/>
          <a:stretch>
            <a:fillRect/>
          </a:stretch>
        </p:blipFill>
        <p:spPr>
          <a:xfrm>
            <a:off x="7753061" y="5939678"/>
            <a:ext cx="10179341" cy="4205198"/>
          </a:xfrm>
          <a:prstGeom prst="rect">
            <a:avLst/>
          </a:prstGeom>
        </p:spPr>
      </p:pic>
      <p:pic>
        <p:nvPicPr>
          <p:cNvPr id="6" name="Picture 5">
            <a:extLst>
              <a:ext uri="{FF2B5EF4-FFF2-40B4-BE49-F238E27FC236}">
                <a16:creationId xmlns:a16="http://schemas.microsoft.com/office/drawing/2014/main" id="{6C25D5A0-5460-0ACF-7F56-9DCD37AD1C7D}"/>
              </a:ext>
            </a:extLst>
          </p:cNvPr>
          <p:cNvPicPr>
            <a:picLocks noChangeAspect="1"/>
          </p:cNvPicPr>
          <p:nvPr/>
        </p:nvPicPr>
        <p:blipFill>
          <a:blip r:embed="rId5"/>
          <a:stretch>
            <a:fillRect/>
          </a:stretch>
        </p:blipFill>
        <p:spPr>
          <a:xfrm>
            <a:off x="627634" y="0"/>
            <a:ext cx="17978663" cy="1490601"/>
          </a:xfrm>
          <a:prstGeom prst="rect">
            <a:avLst/>
          </a:prstGeom>
        </p:spPr>
      </p:pic>
      <p:pic>
        <p:nvPicPr>
          <p:cNvPr id="7" name="Hình ảnh 2" descr="Ảnh có chứa văn bản, trong nhà&#10;&#10;Mô tả được tạo tự động">
            <a:extLst>
              <a:ext uri="{FF2B5EF4-FFF2-40B4-BE49-F238E27FC236}">
                <a16:creationId xmlns:a16="http://schemas.microsoft.com/office/drawing/2014/main" id="{A4202AF9-C41F-9FF5-1873-926F0618BCC6}"/>
              </a:ext>
            </a:extLst>
          </p:cNvPr>
          <p:cNvPicPr>
            <a:picLocks noChangeAspect="1"/>
          </p:cNvPicPr>
          <p:nvPr/>
        </p:nvPicPr>
        <p:blipFill>
          <a:blip r:embed="rId6"/>
          <a:stretch>
            <a:fillRect/>
          </a:stretch>
        </p:blipFill>
        <p:spPr>
          <a:xfrm>
            <a:off x="1185597" y="6448172"/>
            <a:ext cx="5364177" cy="3138003"/>
          </a:xfrm>
          <a:prstGeom prst="rect">
            <a:avLst/>
          </a:prstGeom>
        </p:spPr>
      </p:pic>
    </p:spTree>
    <p:extLst>
      <p:ext uri="{BB962C8B-B14F-4D97-AF65-F5344CB8AC3E}">
        <p14:creationId xmlns:p14="http://schemas.microsoft.com/office/powerpoint/2010/main" val="1488855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a:extLst>
              <a:ext uri="{FF2B5EF4-FFF2-40B4-BE49-F238E27FC236}">
                <a16:creationId xmlns:a16="http://schemas.microsoft.com/office/drawing/2014/main" id="{D266F5EE-9300-2713-E13D-760691D2ACB4}"/>
              </a:ext>
            </a:extLst>
          </p:cNvPr>
          <p:cNvSpPr/>
          <p:nvPr/>
        </p:nvSpPr>
        <p:spPr>
          <a:xfrm>
            <a:off x="245444" y="101065"/>
            <a:ext cx="17816363" cy="9904397"/>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700">
              <a:solidFill>
                <a:prstClr val="white"/>
              </a:solidFill>
              <a:latin typeface="Cambria" panose="02040503050406030204" pitchFamily="18" charset="0"/>
              <a:ea typeface="等线" panose="02010600030101010101" pitchFamily="2" charset="-122"/>
            </a:endParaRPr>
          </a:p>
        </p:txBody>
      </p:sp>
      <p:pic>
        <p:nvPicPr>
          <p:cNvPr id="3" name="Hình ảnh 18" descr="Ảnh có chứa văn bản&#10;&#10;Mô tả được tạo tự động">
            <a:extLst>
              <a:ext uri="{FF2B5EF4-FFF2-40B4-BE49-F238E27FC236}">
                <a16:creationId xmlns:a16="http://schemas.microsoft.com/office/drawing/2014/main" id="{D2EC5631-C00D-BCBE-9C4E-5E166ABB0B33}"/>
              </a:ext>
            </a:extLst>
          </p:cNvPr>
          <p:cNvPicPr>
            <a:picLocks noChangeAspect="1"/>
          </p:cNvPicPr>
          <p:nvPr/>
        </p:nvPicPr>
        <p:blipFill>
          <a:blip r:embed="rId3"/>
          <a:stretch>
            <a:fillRect/>
          </a:stretch>
        </p:blipFill>
        <p:spPr>
          <a:xfrm>
            <a:off x="568688" y="1874387"/>
            <a:ext cx="12387149" cy="5117268"/>
          </a:xfrm>
          <a:prstGeom prst="rect">
            <a:avLst/>
          </a:prstGeom>
        </p:spPr>
      </p:pic>
      <p:pic>
        <p:nvPicPr>
          <p:cNvPr id="8" name="Hình ảnh 2" descr="Ảnh có chứa văn bản, trong nhà&#10;&#10;Mô tả được tạo tự động">
            <a:extLst>
              <a:ext uri="{FF2B5EF4-FFF2-40B4-BE49-F238E27FC236}">
                <a16:creationId xmlns:a16="http://schemas.microsoft.com/office/drawing/2014/main" id="{6C1710DD-1E16-FD2F-2EA9-C72FD508B92C}"/>
              </a:ext>
            </a:extLst>
          </p:cNvPr>
          <p:cNvPicPr>
            <a:picLocks noChangeAspect="1"/>
          </p:cNvPicPr>
          <p:nvPr/>
        </p:nvPicPr>
        <p:blipFill>
          <a:blip r:embed="rId4"/>
          <a:stretch>
            <a:fillRect/>
          </a:stretch>
        </p:blipFill>
        <p:spPr>
          <a:xfrm>
            <a:off x="10157063" y="5594573"/>
            <a:ext cx="7778399" cy="4550303"/>
          </a:xfrm>
          <a:prstGeom prst="rect">
            <a:avLst/>
          </a:prstGeom>
        </p:spPr>
      </p:pic>
      <p:pic>
        <p:nvPicPr>
          <p:cNvPr id="9" name="Picture 8">
            <a:extLst>
              <a:ext uri="{FF2B5EF4-FFF2-40B4-BE49-F238E27FC236}">
                <a16:creationId xmlns:a16="http://schemas.microsoft.com/office/drawing/2014/main" id="{11ED88C3-A77E-D43C-8C25-49E46C9324E2}"/>
              </a:ext>
            </a:extLst>
          </p:cNvPr>
          <p:cNvPicPr>
            <a:picLocks noChangeAspect="1"/>
          </p:cNvPicPr>
          <p:nvPr/>
        </p:nvPicPr>
        <p:blipFill>
          <a:blip r:embed="rId5"/>
          <a:stretch>
            <a:fillRect/>
          </a:stretch>
        </p:blipFill>
        <p:spPr>
          <a:xfrm>
            <a:off x="-160642" y="0"/>
            <a:ext cx="17978663" cy="1490601"/>
          </a:xfrm>
          <a:prstGeom prst="rect">
            <a:avLst/>
          </a:prstGeom>
        </p:spPr>
      </p:pic>
    </p:spTree>
    <p:extLst>
      <p:ext uri="{BB962C8B-B14F-4D97-AF65-F5344CB8AC3E}">
        <p14:creationId xmlns:p14="http://schemas.microsoft.com/office/powerpoint/2010/main" val="2820667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2525" y="438325"/>
            <a:ext cx="16921392" cy="3171150"/>
            <a:chOff x="381683" y="292216"/>
            <a:chExt cx="11280928"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739589" y="660652"/>
              <a:ext cx="10500340" cy="1169551"/>
            </a:xfrm>
            <a:prstGeom prst="rect">
              <a:avLst/>
            </a:prstGeom>
            <a:noFill/>
          </p:spPr>
          <p:txBody>
            <a:bodyPr wrap="square" rtlCol="0">
              <a:spAutoFit/>
            </a:bodyPr>
            <a:lstStyle/>
            <a:p>
              <a:pPr algn="ctr" defTabSz="1371600">
                <a:defRPr/>
              </a:pPr>
              <a:r>
                <a:rPr lang="en-US" sz="5400" b="1" dirty="0">
                  <a:solidFill>
                    <a:srgbClr val="C00000"/>
                  </a:solidFill>
                  <a:latin typeface="Cambria" panose="02040503050406030204" pitchFamily="18" charset="0"/>
                  <a:ea typeface="Cambria" panose="02040503050406030204" pitchFamily="18" charset="0"/>
                </a:rPr>
                <a:t>1. </a:t>
              </a:r>
              <a:r>
                <a:rPr lang="en-US" sz="5400" b="1" dirty="0" err="1">
                  <a:solidFill>
                    <a:srgbClr val="C00000"/>
                  </a:solidFill>
                  <a:latin typeface="Cambria" panose="02040503050406030204" pitchFamily="18" charset="0"/>
                  <a:ea typeface="Cambria" panose="02040503050406030204" pitchFamily="18" charset="0"/>
                </a:rPr>
                <a:t>Đàn</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chim</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sẻ</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làm</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gì</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khiến</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nhân</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vật</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tôi</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chú</a:t>
              </a:r>
              <a:r>
                <a:rPr lang="en-US" sz="5400" b="1" dirty="0">
                  <a:solidFill>
                    <a:srgbClr val="C00000"/>
                  </a:solidFill>
                  <a:latin typeface="Cambria" panose="02040503050406030204" pitchFamily="18" charset="0"/>
                  <a:ea typeface="Cambria" panose="02040503050406030204" pitchFamily="18" charset="0"/>
                </a:rPr>
                <a:t> ý? </a:t>
              </a:r>
              <a:r>
                <a:rPr lang="en-US" sz="5400" b="1" dirty="0" err="1">
                  <a:solidFill>
                    <a:srgbClr val="C00000"/>
                  </a:solidFill>
                  <a:latin typeface="Cambria" panose="02040503050406030204" pitchFamily="18" charset="0"/>
                  <a:ea typeface="Cambria" panose="02040503050406030204" pitchFamily="18" charset="0"/>
                </a:rPr>
                <a:t>Nhân</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vật</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tôi</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nghĩ</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gì</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về</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chuyện</a:t>
              </a:r>
              <a:r>
                <a:rPr lang="en-US" sz="5400" b="1" dirty="0">
                  <a:solidFill>
                    <a:srgbClr val="C00000"/>
                  </a:solidFill>
                  <a:latin typeface="Cambria" panose="02040503050406030204" pitchFamily="18" charset="0"/>
                  <a:ea typeface="Cambria" panose="02040503050406030204" pitchFamily="18" charset="0"/>
                </a:rPr>
                <a:t> </a:t>
              </a:r>
              <a:r>
                <a:rPr lang="en-US" sz="5400" b="1" dirty="0" err="1">
                  <a:solidFill>
                    <a:srgbClr val="C00000"/>
                  </a:solidFill>
                  <a:latin typeface="Cambria" panose="02040503050406030204" pitchFamily="18" charset="0"/>
                  <a:ea typeface="Cambria" panose="02040503050406030204" pitchFamily="18" charset="0"/>
                </a:rPr>
                <a:t>đó</a:t>
              </a:r>
              <a:r>
                <a:rPr lang="en-US" sz="5400" b="1" dirty="0">
                  <a:solidFill>
                    <a:srgbClr val="C00000"/>
                  </a:solidFill>
                  <a:latin typeface="Cambria" panose="02040503050406030204" pitchFamily="18" charset="0"/>
                  <a:ea typeface="Cambria" panose="02040503050406030204" pitchFamily="18" charset="0"/>
                </a:rPr>
                <a:t>? </a:t>
              </a:r>
            </a:p>
          </p:txBody>
        </p:sp>
      </p:grpSp>
      <p:sp>
        <p:nvSpPr>
          <p:cNvPr id="5" name="Rounded Rectangle 4"/>
          <p:cNvSpPr/>
          <p:nvPr/>
        </p:nvSpPr>
        <p:spPr>
          <a:xfrm>
            <a:off x="572525" y="3609474"/>
            <a:ext cx="16921392" cy="62082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mbria" panose="02040503050406030204" pitchFamily="18" charset="0"/>
              <a:ea typeface="Cambria" panose="02040503050406030204" pitchFamily="18" charset="0"/>
            </a:endParaRPr>
          </a:p>
        </p:txBody>
      </p:sp>
      <p:sp>
        <p:nvSpPr>
          <p:cNvPr id="6" name="Freeform 2">
            <a:extLst>
              <a:ext uri="{FF2B5EF4-FFF2-40B4-BE49-F238E27FC236}">
                <a16:creationId xmlns:a16="http://schemas.microsoft.com/office/drawing/2014/main" id="{8AC9C942-E83E-7A67-0659-BF4B193A0F89}"/>
              </a:ext>
            </a:extLst>
          </p:cNvPr>
          <p:cNvSpPr/>
          <p:nvPr/>
        </p:nvSpPr>
        <p:spPr>
          <a:xfrm>
            <a:off x="34871" y="2476500"/>
            <a:ext cx="3318164" cy="2590800"/>
          </a:xfrm>
          <a:custGeom>
            <a:avLst/>
            <a:gdLst/>
            <a:ahLst/>
            <a:cxnLst/>
            <a:rect l="l" t="t" r="r" b="b"/>
            <a:pathLst>
              <a:path w="4156364" h="4114800">
                <a:moveTo>
                  <a:pt x="0" y="0"/>
                </a:moveTo>
                <a:lnTo>
                  <a:pt x="4156364" y="0"/>
                </a:lnTo>
                <a:lnTo>
                  <a:pt x="4156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B6250470-27EF-CCDD-30B1-AC21A92CA271}"/>
              </a:ext>
            </a:extLst>
          </p:cNvPr>
          <p:cNvSpPr txBox="1"/>
          <p:nvPr/>
        </p:nvSpPr>
        <p:spPr>
          <a:xfrm>
            <a:off x="1524000" y="4838700"/>
            <a:ext cx="14995133" cy="4892686"/>
          </a:xfrm>
          <a:prstGeom prst="rect">
            <a:avLst/>
          </a:prstGeom>
          <a:noFill/>
        </p:spPr>
        <p:txBody>
          <a:bodyPr wrap="square" rtlCol="0">
            <a:spAutoFit/>
          </a:bodyPr>
          <a:lstStyle/>
          <a:p>
            <a:pPr marL="685800" indent="-685800" algn="just" defTabSz="1371600">
              <a:lnSpc>
                <a:spcPct val="120000"/>
              </a:lnSpc>
              <a:buFont typeface="Arial" panose="020B0604020202020204" pitchFamily="34" charset="0"/>
              <a:buChar char="•"/>
            </a:pPr>
            <a:r>
              <a:rPr lang="vi-VN"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Nhân vật “tôi” chú ý đến những chú chim sẻ đang thi nhau cất tiếng hót trên những ngọn cau cao, tiếng chim khi bồng khi trầm làm xôn xao không gian. </a:t>
            </a:r>
          </a:p>
          <a:p>
            <a:pPr marL="685800" indent="-685800" algn="just" defTabSz="1371600">
              <a:lnSpc>
                <a:spcPct val="120000"/>
              </a:lnSpc>
              <a:buFont typeface="Arial" panose="020B0604020202020204" pitchFamily="34" charset="0"/>
              <a:buChar char="•"/>
            </a:pPr>
            <a:r>
              <a:rPr lang="vi-VN"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Nhân vật “tôi” nghĩ đàn chim sẻ hót xôn xao như vậy bì đang trông thấy một điều gì đó mà nhân vật “tôi” ở thấp quá chưa nhìn ra được. </a:t>
            </a:r>
          </a:p>
        </p:txBody>
      </p:sp>
    </p:spTree>
    <p:extLst>
      <p:ext uri="{BB962C8B-B14F-4D97-AF65-F5344CB8AC3E}">
        <p14:creationId xmlns:p14="http://schemas.microsoft.com/office/powerpoint/2010/main" val="3385151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TotalTime>
  <Words>1012</Words>
  <Application>Microsoft Office PowerPoint</Application>
  <PresentationFormat>Custom</PresentationFormat>
  <Paragraphs>59</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Cambria</vt:lpstr>
      <vt:lpstr>等线</vt:lpstr>
      <vt:lpstr>Lobster</vt:lpstr>
      <vt:lpstr>Times New Roman</vt:lpstr>
      <vt:lpstr>思源黑体 CN Bold</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Cute Back to School Banner Landscape (Bài thuyết trình)</dc:title>
  <dc:creator>thao</dc:creator>
  <cp:lastModifiedBy>Admin</cp:lastModifiedBy>
  <cp:revision>34</cp:revision>
  <dcterms:created xsi:type="dcterms:W3CDTF">2006-08-16T00:00:00Z</dcterms:created>
  <dcterms:modified xsi:type="dcterms:W3CDTF">2025-11-24T02:26:09Z</dcterms:modified>
  <dc:identifier>DAGMx3oqY8g</dc:identifier>
</cp:coreProperties>
</file>