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684" r:id="rId4"/>
    <p:sldMasterId id="2147483708" r:id="rId5"/>
  </p:sldMasterIdLst>
  <p:notesMasterIdLst>
    <p:notesMasterId r:id="rId25"/>
  </p:notesMasterIdLst>
  <p:sldIdLst>
    <p:sldId id="257" r:id="rId6"/>
    <p:sldId id="258" r:id="rId7"/>
    <p:sldId id="260" r:id="rId8"/>
    <p:sldId id="296" r:id="rId9"/>
    <p:sldId id="261" r:id="rId10"/>
    <p:sldId id="262" r:id="rId11"/>
    <p:sldId id="279" r:id="rId12"/>
    <p:sldId id="283" r:id="rId13"/>
    <p:sldId id="280" r:id="rId14"/>
    <p:sldId id="284" r:id="rId15"/>
    <p:sldId id="287" r:id="rId16"/>
    <p:sldId id="286" r:id="rId17"/>
    <p:sldId id="288" r:id="rId18"/>
    <p:sldId id="290" r:id="rId19"/>
    <p:sldId id="281" r:id="rId20"/>
    <p:sldId id="291" r:id="rId21"/>
    <p:sldId id="292" r:id="rId22"/>
    <p:sldId id="293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C3"/>
    <a:srgbClr val="FFA0A8"/>
    <a:srgbClr val="CEE9F2"/>
    <a:srgbClr val="CBE7F1"/>
    <a:srgbClr val="00343C"/>
    <a:srgbClr val="FF5333"/>
    <a:srgbClr val="00D2C7"/>
    <a:srgbClr val="BF282D"/>
    <a:srgbClr val="93A8D8"/>
    <a:srgbClr val="FBC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5FE3C-5D89-4D1D-8384-020696D3D7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D4971-4ED5-46C3-99E8-D8819193A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5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4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5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0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9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8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2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0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0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0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0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8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4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2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6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959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623455" y="623455"/>
            <a:ext cx="10889672" cy="5430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48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387930" y="443346"/>
            <a:ext cx="11471564" cy="5985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1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166254" y="183092"/>
            <a:ext cx="11831781" cy="6480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127" y="96982"/>
            <a:ext cx="12025746" cy="6664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98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827" y="6210787"/>
            <a:ext cx="627711" cy="647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77" y="435877"/>
            <a:ext cx="4877223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000"/>
          <a:stretch/>
        </p:blipFill>
        <p:spPr>
          <a:xfrm>
            <a:off x="244029" y="1621330"/>
            <a:ext cx="11748010" cy="265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861" y="4427330"/>
            <a:ext cx="275563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4308763"/>
            <a:chOff x="595745" y="1094509"/>
            <a:chExt cx="11263746" cy="4308763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7655" y="1852785"/>
              <a:ext cx="10711600" cy="2792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7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9" y="133993"/>
            <a:ext cx="2478791" cy="3003468"/>
          </a:xfrm>
          <a:prstGeom prst="rect">
            <a:avLst/>
          </a:prstGeom>
        </p:spPr>
      </p:pic>
      <p:sp>
        <p:nvSpPr>
          <p:cNvPr id="16" name="Rectangle 9"/>
          <p:cNvSpPr/>
          <p:nvPr/>
        </p:nvSpPr>
        <p:spPr>
          <a:xfrm>
            <a:off x="263646" y="2157899"/>
            <a:ext cx="11527838" cy="4296449"/>
          </a:xfrm>
          <a:custGeom>
            <a:avLst/>
            <a:gdLst>
              <a:gd name="connsiteX0" fmla="*/ 0 w 15849600"/>
              <a:gd name="connsiteY0" fmla="*/ 0 h 3581400"/>
              <a:gd name="connsiteX1" fmla="*/ 15849600 w 15849600"/>
              <a:gd name="connsiteY1" fmla="*/ 0 h 3581400"/>
              <a:gd name="connsiteX2" fmla="*/ 15849600 w 15849600"/>
              <a:gd name="connsiteY2" fmla="*/ 3581400 h 3581400"/>
              <a:gd name="connsiteX3" fmla="*/ 0 w 15849600"/>
              <a:gd name="connsiteY3" fmla="*/ 3581400 h 3581400"/>
              <a:gd name="connsiteX4" fmla="*/ 0 w 15849600"/>
              <a:gd name="connsiteY4" fmla="*/ 0 h 3581400"/>
              <a:gd name="connsiteX0" fmla="*/ 298026 w 16147626"/>
              <a:gd name="connsiteY0" fmla="*/ 0 h 3581400"/>
              <a:gd name="connsiteX1" fmla="*/ 16147626 w 16147626"/>
              <a:gd name="connsiteY1" fmla="*/ 0 h 3581400"/>
              <a:gd name="connsiteX2" fmla="*/ 16147626 w 16147626"/>
              <a:gd name="connsiteY2" fmla="*/ 3581400 h 3581400"/>
              <a:gd name="connsiteX3" fmla="*/ 298026 w 16147626"/>
              <a:gd name="connsiteY3" fmla="*/ 3581400 h 3581400"/>
              <a:gd name="connsiteX4" fmla="*/ 298026 w 16147626"/>
              <a:gd name="connsiteY4" fmla="*/ 0 h 3581400"/>
              <a:gd name="connsiteX0" fmla="*/ 533834 w 16383434"/>
              <a:gd name="connsiteY0" fmla="*/ 0 h 3581400"/>
              <a:gd name="connsiteX1" fmla="*/ 16383434 w 16383434"/>
              <a:gd name="connsiteY1" fmla="*/ 0 h 3581400"/>
              <a:gd name="connsiteX2" fmla="*/ 16383434 w 16383434"/>
              <a:gd name="connsiteY2" fmla="*/ 3581400 h 3581400"/>
              <a:gd name="connsiteX3" fmla="*/ 533834 w 16383434"/>
              <a:gd name="connsiteY3" fmla="*/ 3581400 h 3581400"/>
              <a:gd name="connsiteX4" fmla="*/ 533834 w 16383434"/>
              <a:gd name="connsiteY4" fmla="*/ 0 h 3581400"/>
              <a:gd name="connsiteX0" fmla="*/ 533834 w 16383434"/>
              <a:gd name="connsiteY0" fmla="*/ 234808 h 3816208"/>
              <a:gd name="connsiteX1" fmla="*/ 16383434 w 16383434"/>
              <a:gd name="connsiteY1" fmla="*/ 234808 h 3816208"/>
              <a:gd name="connsiteX2" fmla="*/ 16383434 w 16383434"/>
              <a:gd name="connsiteY2" fmla="*/ 3816208 h 3816208"/>
              <a:gd name="connsiteX3" fmla="*/ 533834 w 16383434"/>
              <a:gd name="connsiteY3" fmla="*/ 3816208 h 3816208"/>
              <a:gd name="connsiteX4" fmla="*/ 533834 w 16383434"/>
              <a:gd name="connsiteY4" fmla="*/ 234808 h 3816208"/>
              <a:gd name="connsiteX0" fmla="*/ 533834 w 16383434"/>
              <a:gd name="connsiteY0" fmla="*/ 234808 h 4005861"/>
              <a:gd name="connsiteX1" fmla="*/ 16383434 w 16383434"/>
              <a:gd name="connsiteY1" fmla="*/ 234808 h 4005861"/>
              <a:gd name="connsiteX2" fmla="*/ 16383434 w 16383434"/>
              <a:gd name="connsiteY2" fmla="*/ 3816208 h 4005861"/>
              <a:gd name="connsiteX3" fmla="*/ 533834 w 16383434"/>
              <a:gd name="connsiteY3" fmla="*/ 3816208 h 4005861"/>
              <a:gd name="connsiteX4" fmla="*/ 533834 w 16383434"/>
              <a:gd name="connsiteY4" fmla="*/ 234808 h 4005861"/>
              <a:gd name="connsiteX0" fmla="*/ 533834 w 16383434"/>
              <a:gd name="connsiteY0" fmla="*/ 234808 h 4143912"/>
              <a:gd name="connsiteX1" fmla="*/ 16383434 w 16383434"/>
              <a:gd name="connsiteY1" fmla="*/ 234808 h 4143912"/>
              <a:gd name="connsiteX2" fmla="*/ 16383434 w 16383434"/>
              <a:gd name="connsiteY2" fmla="*/ 3816208 h 4143912"/>
              <a:gd name="connsiteX3" fmla="*/ 533834 w 16383434"/>
              <a:gd name="connsiteY3" fmla="*/ 3816208 h 4143912"/>
              <a:gd name="connsiteX4" fmla="*/ 533834 w 16383434"/>
              <a:gd name="connsiteY4" fmla="*/ 234808 h 4143912"/>
              <a:gd name="connsiteX0" fmla="*/ 533834 w 16383434"/>
              <a:gd name="connsiteY0" fmla="*/ 234808 h 3943143"/>
              <a:gd name="connsiteX1" fmla="*/ 16383434 w 16383434"/>
              <a:gd name="connsiteY1" fmla="*/ 234808 h 3943143"/>
              <a:gd name="connsiteX2" fmla="*/ 16383434 w 16383434"/>
              <a:gd name="connsiteY2" fmla="*/ 3816208 h 3943143"/>
              <a:gd name="connsiteX3" fmla="*/ 533834 w 16383434"/>
              <a:gd name="connsiteY3" fmla="*/ 3816208 h 3943143"/>
              <a:gd name="connsiteX4" fmla="*/ 533834 w 16383434"/>
              <a:gd name="connsiteY4" fmla="*/ 234808 h 3943143"/>
              <a:gd name="connsiteX0" fmla="*/ 533834 w 16636305"/>
              <a:gd name="connsiteY0" fmla="*/ 234808 h 3943143"/>
              <a:gd name="connsiteX1" fmla="*/ 16383434 w 16636305"/>
              <a:gd name="connsiteY1" fmla="*/ 234808 h 3943143"/>
              <a:gd name="connsiteX2" fmla="*/ 16383434 w 16636305"/>
              <a:gd name="connsiteY2" fmla="*/ 3816208 h 3943143"/>
              <a:gd name="connsiteX3" fmla="*/ 533834 w 16636305"/>
              <a:gd name="connsiteY3" fmla="*/ 3816208 h 3943143"/>
              <a:gd name="connsiteX4" fmla="*/ 533834 w 16636305"/>
              <a:gd name="connsiteY4" fmla="*/ 234808 h 3943143"/>
              <a:gd name="connsiteX0" fmla="*/ 533834 w 16636305"/>
              <a:gd name="connsiteY0" fmla="*/ 312986 h 4021321"/>
              <a:gd name="connsiteX1" fmla="*/ 9097618 w 16636305"/>
              <a:gd name="connsiteY1" fmla="*/ 203946 h 4021321"/>
              <a:gd name="connsiteX2" fmla="*/ 16383434 w 16636305"/>
              <a:gd name="connsiteY2" fmla="*/ 312986 h 4021321"/>
              <a:gd name="connsiteX3" fmla="*/ 16383434 w 16636305"/>
              <a:gd name="connsiteY3" fmla="*/ 3894386 h 4021321"/>
              <a:gd name="connsiteX4" fmla="*/ 533834 w 16636305"/>
              <a:gd name="connsiteY4" fmla="*/ 3894386 h 4021321"/>
              <a:gd name="connsiteX5" fmla="*/ 533834 w 16636305"/>
              <a:gd name="connsiteY5" fmla="*/ 312986 h 4021321"/>
              <a:gd name="connsiteX0" fmla="*/ 533834 w 16636305"/>
              <a:gd name="connsiteY0" fmla="*/ 312986 h 4021321"/>
              <a:gd name="connsiteX1" fmla="*/ 9097618 w 16636305"/>
              <a:gd name="connsiteY1" fmla="*/ 203946 h 4021321"/>
              <a:gd name="connsiteX2" fmla="*/ 16383434 w 16636305"/>
              <a:gd name="connsiteY2" fmla="*/ 312986 h 4021321"/>
              <a:gd name="connsiteX3" fmla="*/ 16383434 w 16636305"/>
              <a:gd name="connsiteY3" fmla="*/ 3894386 h 4021321"/>
              <a:gd name="connsiteX4" fmla="*/ 533834 w 16636305"/>
              <a:gd name="connsiteY4" fmla="*/ 3894386 h 4021321"/>
              <a:gd name="connsiteX5" fmla="*/ 533834 w 16636305"/>
              <a:gd name="connsiteY5" fmla="*/ 312986 h 4021321"/>
              <a:gd name="connsiteX0" fmla="*/ 533834 w 16636305"/>
              <a:gd name="connsiteY0" fmla="*/ 142590 h 3850925"/>
              <a:gd name="connsiteX1" fmla="*/ 9097618 w 16636305"/>
              <a:gd name="connsiteY1" fmla="*/ 33550 h 3850925"/>
              <a:gd name="connsiteX2" fmla="*/ 16383434 w 16636305"/>
              <a:gd name="connsiteY2" fmla="*/ 142590 h 3850925"/>
              <a:gd name="connsiteX3" fmla="*/ 16383434 w 16636305"/>
              <a:gd name="connsiteY3" fmla="*/ 3723990 h 3850925"/>
              <a:gd name="connsiteX4" fmla="*/ 533834 w 16636305"/>
              <a:gd name="connsiteY4" fmla="*/ 3723990 h 3850925"/>
              <a:gd name="connsiteX5" fmla="*/ 533834 w 16636305"/>
              <a:gd name="connsiteY5" fmla="*/ 142590 h 3850925"/>
              <a:gd name="connsiteX0" fmla="*/ 533834 w 16636305"/>
              <a:gd name="connsiteY0" fmla="*/ 142590 h 3723990"/>
              <a:gd name="connsiteX1" fmla="*/ 9097618 w 16636305"/>
              <a:gd name="connsiteY1" fmla="*/ 33550 h 3723990"/>
              <a:gd name="connsiteX2" fmla="*/ 16383434 w 16636305"/>
              <a:gd name="connsiteY2" fmla="*/ 142590 h 3723990"/>
              <a:gd name="connsiteX3" fmla="*/ 16383434 w 16636305"/>
              <a:gd name="connsiteY3" fmla="*/ 3723990 h 3723990"/>
              <a:gd name="connsiteX4" fmla="*/ 533834 w 16636305"/>
              <a:gd name="connsiteY4" fmla="*/ 3723990 h 3723990"/>
              <a:gd name="connsiteX5" fmla="*/ 533834 w 16636305"/>
              <a:gd name="connsiteY5" fmla="*/ 142590 h 3723990"/>
              <a:gd name="connsiteX0" fmla="*/ 533834 w 16636305"/>
              <a:gd name="connsiteY0" fmla="*/ 142590 h 3723990"/>
              <a:gd name="connsiteX1" fmla="*/ 9097618 w 16636305"/>
              <a:gd name="connsiteY1" fmla="*/ 33550 h 3723990"/>
              <a:gd name="connsiteX2" fmla="*/ 16383434 w 16636305"/>
              <a:gd name="connsiteY2" fmla="*/ 142590 h 3723990"/>
              <a:gd name="connsiteX3" fmla="*/ 16383434 w 16636305"/>
              <a:gd name="connsiteY3" fmla="*/ 3723990 h 3723990"/>
              <a:gd name="connsiteX4" fmla="*/ 533834 w 16636305"/>
              <a:gd name="connsiteY4" fmla="*/ 3723990 h 3723990"/>
              <a:gd name="connsiteX5" fmla="*/ 533834 w 16636305"/>
              <a:gd name="connsiteY5" fmla="*/ 142590 h 3723990"/>
              <a:gd name="connsiteX0" fmla="*/ 533834 w 16724935"/>
              <a:gd name="connsiteY0" fmla="*/ 142590 h 3723990"/>
              <a:gd name="connsiteX1" fmla="*/ 9097618 w 16724935"/>
              <a:gd name="connsiteY1" fmla="*/ 33550 h 3723990"/>
              <a:gd name="connsiteX2" fmla="*/ 16383434 w 16724935"/>
              <a:gd name="connsiteY2" fmla="*/ 142590 h 3723990"/>
              <a:gd name="connsiteX3" fmla="*/ 16383434 w 16724935"/>
              <a:gd name="connsiteY3" fmla="*/ 3723990 h 3723990"/>
              <a:gd name="connsiteX4" fmla="*/ 533834 w 16724935"/>
              <a:gd name="connsiteY4" fmla="*/ 3723990 h 3723990"/>
              <a:gd name="connsiteX5" fmla="*/ 533834 w 16724935"/>
              <a:gd name="connsiteY5" fmla="*/ 142590 h 3723990"/>
              <a:gd name="connsiteX0" fmla="*/ 345368 w 16536467"/>
              <a:gd name="connsiteY0" fmla="*/ 142590 h 3723990"/>
              <a:gd name="connsiteX1" fmla="*/ 8909152 w 16536467"/>
              <a:gd name="connsiteY1" fmla="*/ 33550 h 3723990"/>
              <a:gd name="connsiteX2" fmla="*/ 16194968 w 16536467"/>
              <a:gd name="connsiteY2" fmla="*/ 142590 h 3723990"/>
              <a:gd name="connsiteX3" fmla="*/ 16194968 w 16536467"/>
              <a:gd name="connsiteY3" fmla="*/ 3723990 h 3723990"/>
              <a:gd name="connsiteX4" fmla="*/ 345368 w 16536467"/>
              <a:gd name="connsiteY4" fmla="*/ 3723990 h 3723990"/>
              <a:gd name="connsiteX5" fmla="*/ 345368 w 16536467"/>
              <a:gd name="connsiteY5" fmla="*/ 142590 h 3723990"/>
              <a:gd name="connsiteX0" fmla="*/ 90599 w 16281700"/>
              <a:gd name="connsiteY0" fmla="*/ 142590 h 3723990"/>
              <a:gd name="connsiteX1" fmla="*/ 8654383 w 16281700"/>
              <a:gd name="connsiteY1" fmla="*/ 33550 h 3723990"/>
              <a:gd name="connsiteX2" fmla="*/ 15940199 w 16281700"/>
              <a:gd name="connsiteY2" fmla="*/ 142590 h 3723990"/>
              <a:gd name="connsiteX3" fmla="*/ 15940199 w 16281700"/>
              <a:gd name="connsiteY3" fmla="*/ 3723990 h 3723990"/>
              <a:gd name="connsiteX4" fmla="*/ 90599 w 16281700"/>
              <a:gd name="connsiteY4" fmla="*/ 3723990 h 3723990"/>
              <a:gd name="connsiteX5" fmla="*/ 90599 w 16281700"/>
              <a:gd name="connsiteY5" fmla="*/ 142590 h 3723990"/>
              <a:gd name="connsiteX0" fmla="*/ 90599 w 16142353"/>
              <a:gd name="connsiteY0" fmla="*/ 142590 h 3723990"/>
              <a:gd name="connsiteX1" fmla="*/ 8654383 w 16142353"/>
              <a:gd name="connsiteY1" fmla="*/ 33550 h 3723990"/>
              <a:gd name="connsiteX2" fmla="*/ 15940199 w 16142353"/>
              <a:gd name="connsiteY2" fmla="*/ 142590 h 3723990"/>
              <a:gd name="connsiteX3" fmla="*/ 15940199 w 16142353"/>
              <a:gd name="connsiteY3" fmla="*/ 3723990 h 3723990"/>
              <a:gd name="connsiteX4" fmla="*/ 90599 w 16142353"/>
              <a:gd name="connsiteY4" fmla="*/ 3723990 h 3723990"/>
              <a:gd name="connsiteX5" fmla="*/ 90599 w 16142353"/>
              <a:gd name="connsiteY5" fmla="*/ 142590 h 3723990"/>
              <a:gd name="connsiteX0" fmla="*/ 90599 w 15943747"/>
              <a:gd name="connsiteY0" fmla="*/ 142590 h 3723990"/>
              <a:gd name="connsiteX1" fmla="*/ 8654383 w 15943747"/>
              <a:gd name="connsiteY1" fmla="*/ 33550 h 3723990"/>
              <a:gd name="connsiteX2" fmla="*/ 15940199 w 15943747"/>
              <a:gd name="connsiteY2" fmla="*/ 142590 h 3723990"/>
              <a:gd name="connsiteX3" fmla="*/ 15940199 w 15943747"/>
              <a:gd name="connsiteY3" fmla="*/ 3723990 h 3723990"/>
              <a:gd name="connsiteX4" fmla="*/ 90599 w 15943747"/>
              <a:gd name="connsiteY4" fmla="*/ 3723990 h 3723990"/>
              <a:gd name="connsiteX5" fmla="*/ 90599 w 15943747"/>
              <a:gd name="connsiteY5" fmla="*/ 142590 h 3723990"/>
              <a:gd name="connsiteX0" fmla="*/ 2811070 w 18664218"/>
              <a:gd name="connsiteY0" fmla="*/ 142590 h 3761344"/>
              <a:gd name="connsiteX1" fmla="*/ 11374854 w 18664218"/>
              <a:gd name="connsiteY1" fmla="*/ 33550 h 3761344"/>
              <a:gd name="connsiteX2" fmla="*/ 18660670 w 18664218"/>
              <a:gd name="connsiteY2" fmla="*/ 142590 h 3761344"/>
              <a:gd name="connsiteX3" fmla="*/ 18660670 w 18664218"/>
              <a:gd name="connsiteY3" fmla="*/ 3723990 h 3761344"/>
              <a:gd name="connsiteX4" fmla="*/ 2811070 w 18664218"/>
              <a:gd name="connsiteY4" fmla="*/ 3723990 h 3761344"/>
              <a:gd name="connsiteX5" fmla="*/ 0 w 18664218"/>
              <a:gd name="connsiteY5" fmla="*/ 3480811 h 3761344"/>
              <a:gd name="connsiteX6" fmla="*/ 2811070 w 18664218"/>
              <a:gd name="connsiteY6" fmla="*/ 142590 h 3761344"/>
              <a:gd name="connsiteX0" fmla="*/ 2811070 w 18664218"/>
              <a:gd name="connsiteY0" fmla="*/ 142590 h 3840343"/>
              <a:gd name="connsiteX1" fmla="*/ 11374854 w 18664218"/>
              <a:gd name="connsiteY1" fmla="*/ 33550 h 3840343"/>
              <a:gd name="connsiteX2" fmla="*/ 18660670 w 18664218"/>
              <a:gd name="connsiteY2" fmla="*/ 142590 h 3840343"/>
              <a:gd name="connsiteX3" fmla="*/ 18660670 w 18664218"/>
              <a:gd name="connsiteY3" fmla="*/ 3723990 h 3840343"/>
              <a:gd name="connsiteX4" fmla="*/ 2811070 w 18664218"/>
              <a:gd name="connsiteY4" fmla="*/ 3723990 h 3840343"/>
              <a:gd name="connsiteX5" fmla="*/ 0 w 18664218"/>
              <a:gd name="connsiteY5" fmla="*/ 3480811 h 3840343"/>
              <a:gd name="connsiteX6" fmla="*/ 2811070 w 18664218"/>
              <a:gd name="connsiteY6" fmla="*/ 142590 h 3840343"/>
              <a:gd name="connsiteX0" fmla="*/ 2845085 w 18698233"/>
              <a:gd name="connsiteY0" fmla="*/ 142590 h 3840343"/>
              <a:gd name="connsiteX1" fmla="*/ 11408869 w 18698233"/>
              <a:gd name="connsiteY1" fmla="*/ 33550 h 3840343"/>
              <a:gd name="connsiteX2" fmla="*/ 18694685 w 18698233"/>
              <a:gd name="connsiteY2" fmla="*/ 142590 h 3840343"/>
              <a:gd name="connsiteX3" fmla="*/ 18694685 w 18698233"/>
              <a:gd name="connsiteY3" fmla="*/ 3723990 h 3840343"/>
              <a:gd name="connsiteX4" fmla="*/ 2845085 w 18698233"/>
              <a:gd name="connsiteY4" fmla="*/ 3723990 h 3840343"/>
              <a:gd name="connsiteX5" fmla="*/ 34015 w 18698233"/>
              <a:gd name="connsiteY5" fmla="*/ 3480811 h 3840343"/>
              <a:gd name="connsiteX6" fmla="*/ 2865983 w 18698233"/>
              <a:gd name="connsiteY6" fmla="*/ 1656971 h 3840343"/>
              <a:gd name="connsiteX7" fmla="*/ 2845085 w 18698233"/>
              <a:gd name="connsiteY7" fmla="*/ 142590 h 3840343"/>
              <a:gd name="connsiteX0" fmla="*/ 2909364 w 18762512"/>
              <a:gd name="connsiteY0" fmla="*/ 142590 h 3840343"/>
              <a:gd name="connsiteX1" fmla="*/ 11473148 w 18762512"/>
              <a:gd name="connsiteY1" fmla="*/ 33550 h 3840343"/>
              <a:gd name="connsiteX2" fmla="*/ 18758964 w 18762512"/>
              <a:gd name="connsiteY2" fmla="*/ 142590 h 3840343"/>
              <a:gd name="connsiteX3" fmla="*/ 18758964 w 18762512"/>
              <a:gd name="connsiteY3" fmla="*/ 3723990 h 3840343"/>
              <a:gd name="connsiteX4" fmla="*/ 2909364 w 18762512"/>
              <a:gd name="connsiteY4" fmla="*/ 3723990 h 3840343"/>
              <a:gd name="connsiteX5" fmla="*/ 98294 w 18762512"/>
              <a:gd name="connsiteY5" fmla="*/ 3480811 h 3840343"/>
              <a:gd name="connsiteX6" fmla="*/ 544273 w 18762512"/>
              <a:gd name="connsiteY6" fmla="*/ 2340910 h 3840343"/>
              <a:gd name="connsiteX7" fmla="*/ 2930262 w 18762512"/>
              <a:gd name="connsiteY7" fmla="*/ 1656971 h 3840343"/>
              <a:gd name="connsiteX8" fmla="*/ 2909364 w 18762512"/>
              <a:gd name="connsiteY8" fmla="*/ 142590 h 3840343"/>
              <a:gd name="connsiteX0" fmla="*/ 2909364 w 18762512"/>
              <a:gd name="connsiteY0" fmla="*/ 142590 h 3840343"/>
              <a:gd name="connsiteX1" fmla="*/ 11473148 w 18762512"/>
              <a:gd name="connsiteY1" fmla="*/ 33550 h 3840343"/>
              <a:gd name="connsiteX2" fmla="*/ 18758964 w 18762512"/>
              <a:gd name="connsiteY2" fmla="*/ 142590 h 3840343"/>
              <a:gd name="connsiteX3" fmla="*/ 18758964 w 18762512"/>
              <a:gd name="connsiteY3" fmla="*/ 3723990 h 3840343"/>
              <a:gd name="connsiteX4" fmla="*/ 2909364 w 18762512"/>
              <a:gd name="connsiteY4" fmla="*/ 3723990 h 3840343"/>
              <a:gd name="connsiteX5" fmla="*/ 98294 w 18762512"/>
              <a:gd name="connsiteY5" fmla="*/ 3480811 h 3840343"/>
              <a:gd name="connsiteX6" fmla="*/ 544273 w 18762512"/>
              <a:gd name="connsiteY6" fmla="*/ 2340910 h 3840343"/>
              <a:gd name="connsiteX7" fmla="*/ 2930262 w 18762512"/>
              <a:gd name="connsiteY7" fmla="*/ 1656971 h 3840343"/>
              <a:gd name="connsiteX8" fmla="*/ 2909364 w 18762512"/>
              <a:gd name="connsiteY8" fmla="*/ 142590 h 3840343"/>
              <a:gd name="connsiteX0" fmla="*/ 2775571 w 18762512"/>
              <a:gd name="connsiteY0" fmla="*/ 118420 h 3876967"/>
              <a:gd name="connsiteX1" fmla="*/ 11473148 w 18762512"/>
              <a:gd name="connsiteY1" fmla="*/ 70174 h 3876967"/>
              <a:gd name="connsiteX2" fmla="*/ 18758964 w 18762512"/>
              <a:gd name="connsiteY2" fmla="*/ 179214 h 3876967"/>
              <a:gd name="connsiteX3" fmla="*/ 18758964 w 18762512"/>
              <a:gd name="connsiteY3" fmla="*/ 3760614 h 3876967"/>
              <a:gd name="connsiteX4" fmla="*/ 2909364 w 18762512"/>
              <a:gd name="connsiteY4" fmla="*/ 3760614 h 3876967"/>
              <a:gd name="connsiteX5" fmla="*/ 98294 w 18762512"/>
              <a:gd name="connsiteY5" fmla="*/ 3517435 h 3876967"/>
              <a:gd name="connsiteX6" fmla="*/ 544273 w 18762512"/>
              <a:gd name="connsiteY6" fmla="*/ 2377534 h 3876967"/>
              <a:gd name="connsiteX7" fmla="*/ 2930262 w 18762512"/>
              <a:gd name="connsiteY7" fmla="*/ 1693595 h 3876967"/>
              <a:gd name="connsiteX8" fmla="*/ 2775571 w 18762512"/>
              <a:gd name="connsiteY8" fmla="*/ 118420 h 3876967"/>
              <a:gd name="connsiteX0" fmla="*/ 3933703 w 19920644"/>
              <a:gd name="connsiteY0" fmla="*/ 118420 h 3876967"/>
              <a:gd name="connsiteX1" fmla="*/ 12631280 w 19920644"/>
              <a:gd name="connsiteY1" fmla="*/ 70174 h 3876967"/>
              <a:gd name="connsiteX2" fmla="*/ 19917096 w 19920644"/>
              <a:gd name="connsiteY2" fmla="*/ 179214 h 3876967"/>
              <a:gd name="connsiteX3" fmla="*/ 19917096 w 19920644"/>
              <a:gd name="connsiteY3" fmla="*/ 3760614 h 3876967"/>
              <a:gd name="connsiteX4" fmla="*/ 4067496 w 19920644"/>
              <a:gd name="connsiteY4" fmla="*/ 3760614 h 3876967"/>
              <a:gd name="connsiteX5" fmla="*/ 1256426 w 19920644"/>
              <a:gd name="connsiteY5" fmla="*/ 3517435 h 3876967"/>
              <a:gd name="connsiteX6" fmla="*/ 96879 w 19920644"/>
              <a:gd name="connsiteY6" fmla="*/ 2260195 h 3876967"/>
              <a:gd name="connsiteX7" fmla="*/ 4088394 w 19920644"/>
              <a:gd name="connsiteY7" fmla="*/ 1693595 h 3876967"/>
              <a:gd name="connsiteX8" fmla="*/ 3933703 w 19920644"/>
              <a:gd name="connsiteY8" fmla="*/ 118420 h 3876967"/>
              <a:gd name="connsiteX0" fmla="*/ 3933703 w 19920644"/>
              <a:gd name="connsiteY0" fmla="*/ 118420 h 3876967"/>
              <a:gd name="connsiteX1" fmla="*/ 12631280 w 19920644"/>
              <a:gd name="connsiteY1" fmla="*/ 70174 h 3876967"/>
              <a:gd name="connsiteX2" fmla="*/ 19917096 w 19920644"/>
              <a:gd name="connsiteY2" fmla="*/ 179214 h 3876967"/>
              <a:gd name="connsiteX3" fmla="*/ 19917096 w 19920644"/>
              <a:gd name="connsiteY3" fmla="*/ 3760614 h 3876967"/>
              <a:gd name="connsiteX4" fmla="*/ 4067496 w 19920644"/>
              <a:gd name="connsiteY4" fmla="*/ 3760614 h 3876967"/>
              <a:gd name="connsiteX5" fmla="*/ 1256426 w 19920644"/>
              <a:gd name="connsiteY5" fmla="*/ 3517435 h 3876967"/>
              <a:gd name="connsiteX6" fmla="*/ 96879 w 19920644"/>
              <a:gd name="connsiteY6" fmla="*/ 2260195 h 3876967"/>
              <a:gd name="connsiteX7" fmla="*/ 3196436 w 19920644"/>
              <a:gd name="connsiteY7" fmla="*/ 1400248 h 3876967"/>
              <a:gd name="connsiteX8" fmla="*/ 3933703 w 19920644"/>
              <a:gd name="connsiteY8" fmla="*/ 118420 h 3876967"/>
              <a:gd name="connsiteX0" fmla="*/ 4128093 w 20115034"/>
              <a:gd name="connsiteY0" fmla="*/ 118420 h 4563861"/>
              <a:gd name="connsiteX1" fmla="*/ 12825670 w 20115034"/>
              <a:gd name="connsiteY1" fmla="*/ 70174 h 4563861"/>
              <a:gd name="connsiteX2" fmla="*/ 20111486 w 20115034"/>
              <a:gd name="connsiteY2" fmla="*/ 179214 h 4563861"/>
              <a:gd name="connsiteX3" fmla="*/ 20111486 w 20115034"/>
              <a:gd name="connsiteY3" fmla="*/ 3760614 h 4563861"/>
              <a:gd name="connsiteX4" fmla="*/ 4261886 w 20115034"/>
              <a:gd name="connsiteY4" fmla="*/ 3760614 h 4563861"/>
              <a:gd name="connsiteX5" fmla="*/ 246672 w 20115034"/>
              <a:gd name="connsiteY5" fmla="*/ 4397476 h 4563861"/>
              <a:gd name="connsiteX6" fmla="*/ 291269 w 20115034"/>
              <a:gd name="connsiteY6" fmla="*/ 2260195 h 4563861"/>
              <a:gd name="connsiteX7" fmla="*/ 3390826 w 20115034"/>
              <a:gd name="connsiteY7" fmla="*/ 1400248 h 4563861"/>
              <a:gd name="connsiteX8" fmla="*/ 4128093 w 20115034"/>
              <a:gd name="connsiteY8" fmla="*/ 118420 h 4563861"/>
              <a:gd name="connsiteX0" fmla="*/ 4128093 w 20115034"/>
              <a:gd name="connsiteY0" fmla="*/ 118420 h 6284091"/>
              <a:gd name="connsiteX1" fmla="*/ 12825670 w 20115034"/>
              <a:gd name="connsiteY1" fmla="*/ 70174 h 6284091"/>
              <a:gd name="connsiteX2" fmla="*/ 20111486 w 20115034"/>
              <a:gd name="connsiteY2" fmla="*/ 179214 h 6284091"/>
              <a:gd name="connsiteX3" fmla="*/ 20111486 w 20115034"/>
              <a:gd name="connsiteY3" fmla="*/ 3760614 h 6284091"/>
              <a:gd name="connsiteX4" fmla="*/ 1965094 w 20115034"/>
              <a:gd name="connsiteY4" fmla="*/ 6283393 h 6284091"/>
              <a:gd name="connsiteX5" fmla="*/ 246672 w 20115034"/>
              <a:gd name="connsiteY5" fmla="*/ 4397476 h 6284091"/>
              <a:gd name="connsiteX6" fmla="*/ 291269 w 20115034"/>
              <a:gd name="connsiteY6" fmla="*/ 2260195 h 6284091"/>
              <a:gd name="connsiteX7" fmla="*/ 3390826 w 20115034"/>
              <a:gd name="connsiteY7" fmla="*/ 1400248 h 6284091"/>
              <a:gd name="connsiteX8" fmla="*/ 4128093 w 20115034"/>
              <a:gd name="connsiteY8" fmla="*/ 118420 h 6284091"/>
              <a:gd name="connsiteX0" fmla="*/ 4128093 w 20111990"/>
              <a:gd name="connsiteY0" fmla="*/ 118420 h 6322505"/>
              <a:gd name="connsiteX1" fmla="*/ 12825670 w 20111990"/>
              <a:gd name="connsiteY1" fmla="*/ 70174 h 6322505"/>
              <a:gd name="connsiteX2" fmla="*/ 20111486 w 20111990"/>
              <a:gd name="connsiteY2" fmla="*/ 179214 h 6322505"/>
              <a:gd name="connsiteX3" fmla="*/ 18104581 w 20111990"/>
              <a:gd name="connsiteY3" fmla="*/ 6322505 h 6322505"/>
              <a:gd name="connsiteX4" fmla="*/ 1965094 w 20111990"/>
              <a:gd name="connsiteY4" fmla="*/ 6283393 h 6322505"/>
              <a:gd name="connsiteX5" fmla="*/ 246672 w 20111990"/>
              <a:gd name="connsiteY5" fmla="*/ 4397476 h 6322505"/>
              <a:gd name="connsiteX6" fmla="*/ 291269 w 20111990"/>
              <a:gd name="connsiteY6" fmla="*/ 2260195 h 6322505"/>
              <a:gd name="connsiteX7" fmla="*/ 3390826 w 20111990"/>
              <a:gd name="connsiteY7" fmla="*/ 1400248 h 6322505"/>
              <a:gd name="connsiteX8" fmla="*/ 4128093 w 20111990"/>
              <a:gd name="connsiteY8" fmla="*/ 118420 h 6322505"/>
              <a:gd name="connsiteX0" fmla="*/ 4128093 w 18552070"/>
              <a:gd name="connsiteY0" fmla="*/ 118420 h 6322505"/>
              <a:gd name="connsiteX1" fmla="*/ 12825670 w 18552070"/>
              <a:gd name="connsiteY1" fmla="*/ 70174 h 6322505"/>
              <a:gd name="connsiteX2" fmla="*/ 18550560 w 18552070"/>
              <a:gd name="connsiteY2" fmla="*/ 413891 h 6322505"/>
              <a:gd name="connsiteX3" fmla="*/ 18104581 w 18552070"/>
              <a:gd name="connsiteY3" fmla="*/ 6322505 h 6322505"/>
              <a:gd name="connsiteX4" fmla="*/ 1965094 w 18552070"/>
              <a:gd name="connsiteY4" fmla="*/ 6283393 h 6322505"/>
              <a:gd name="connsiteX5" fmla="*/ 246672 w 18552070"/>
              <a:gd name="connsiteY5" fmla="*/ 4397476 h 6322505"/>
              <a:gd name="connsiteX6" fmla="*/ 291269 w 18552070"/>
              <a:gd name="connsiteY6" fmla="*/ 2260195 h 6322505"/>
              <a:gd name="connsiteX7" fmla="*/ 3390826 w 18552070"/>
              <a:gd name="connsiteY7" fmla="*/ 1400248 h 6322505"/>
              <a:gd name="connsiteX8" fmla="*/ 4128093 w 18552070"/>
              <a:gd name="connsiteY8" fmla="*/ 118420 h 6322505"/>
              <a:gd name="connsiteX0" fmla="*/ 4128093 w 18552070"/>
              <a:gd name="connsiteY0" fmla="*/ 71098 h 6275183"/>
              <a:gd name="connsiteX1" fmla="*/ 12825670 w 18552070"/>
              <a:gd name="connsiteY1" fmla="*/ 257528 h 6275183"/>
              <a:gd name="connsiteX2" fmla="*/ 18550560 w 18552070"/>
              <a:gd name="connsiteY2" fmla="*/ 366569 h 6275183"/>
              <a:gd name="connsiteX3" fmla="*/ 18104581 w 18552070"/>
              <a:gd name="connsiteY3" fmla="*/ 6275183 h 6275183"/>
              <a:gd name="connsiteX4" fmla="*/ 1965094 w 18552070"/>
              <a:gd name="connsiteY4" fmla="*/ 6236071 h 6275183"/>
              <a:gd name="connsiteX5" fmla="*/ 246672 w 18552070"/>
              <a:gd name="connsiteY5" fmla="*/ 4350154 h 6275183"/>
              <a:gd name="connsiteX6" fmla="*/ 291269 w 18552070"/>
              <a:gd name="connsiteY6" fmla="*/ 2212873 h 6275183"/>
              <a:gd name="connsiteX7" fmla="*/ 3390826 w 18552070"/>
              <a:gd name="connsiteY7" fmla="*/ 1352926 h 6275183"/>
              <a:gd name="connsiteX8" fmla="*/ 4128093 w 18552070"/>
              <a:gd name="connsiteY8" fmla="*/ 71098 h 6275183"/>
              <a:gd name="connsiteX0" fmla="*/ 4061195 w 18552070"/>
              <a:gd name="connsiteY0" fmla="*/ 212600 h 6045113"/>
              <a:gd name="connsiteX1" fmla="*/ 12825670 w 18552070"/>
              <a:gd name="connsiteY1" fmla="*/ 27458 h 6045113"/>
              <a:gd name="connsiteX2" fmla="*/ 18550560 w 18552070"/>
              <a:gd name="connsiteY2" fmla="*/ 136499 h 6045113"/>
              <a:gd name="connsiteX3" fmla="*/ 18104581 w 18552070"/>
              <a:gd name="connsiteY3" fmla="*/ 6045113 h 6045113"/>
              <a:gd name="connsiteX4" fmla="*/ 1965094 w 18552070"/>
              <a:gd name="connsiteY4" fmla="*/ 6006001 h 6045113"/>
              <a:gd name="connsiteX5" fmla="*/ 246672 w 18552070"/>
              <a:gd name="connsiteY5" fmla="*/ 4120084 h 6045113"/>
              <a:gd name="connsiteX6" fmla="*/ 291269 w 18552070"/>
              <a:gd name="connsiteY6" fmla="*/ 1982803 h 6045113"/>
              <a:gd name="connsiteX7" fmla="*/ 3390826 w 18552070"/>
              <a:gd name="connsiteY7" fmla="*/ 1122856 h 6045113"/>
              <a:gd name="connsiteX8" fmla="*/ 4061195 w 18552070"/>
              <a:gd name="connsiteY8" fmla="*/ 212600 h 6045113"/>
              <a:gd name="connsiteX0" fmla="*/ 4061195 w 18554108"/>
              <a:gd name="connsiteY0" fmla="*/ 212599 h 6064667"/>
              <a:gd name="connsiteX1" fmla="*/ 12825670 w 18554108"/>
              <a:gd name="connsiteY1" fmla="*/ 27457 h 6064667"/>
              <a:gd name="connsiteX2" fmla="*/ 18550560 w 18554108"/>
              <a:gd name="connsiteY2" fmla="*/ 136498 h 6064667"/>
              <a:gd name="connsiteX3" fmla="*/ 18550559 w 18554108"/>
              <a:gd name="connsiteY3" fmla="*/ 6064668 h 6064667"/>
              <a:gd name="connsiteX4" fmla="*/ 1965094 w 18554108"/>
              <a:gd name="connsiteY4" fmla="*/ 6006000 h 6064667"/>
              <a:gd name="connsiteX5" fmla="*/ 246672 w 18554108"/>
              <a:gd name="connsiteY5" fmla="*/ 4120083 h 6064667"/>
              <a:gd name="connsiteX6" fmla="*/ 291269 w 18554108"/>
              <a:gd name="connsiteY6" fmla="*/ 1982802 h 6064667"/>
              <a:gd name="connsiteX7" fmla="*/ 3390826 w 18554108"/>
              <a:gd name="connsiteY7" fmla="*/ 1122855 h 6064667"/>
              <a:gd name="connsiteX8" fmla="*/ 4061195 w 18554108"/>
              <a:gd name="connsiteY8" fmla="*/ 212599 h 606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54108" h="6064667">
                <a:moveTo>
                  <a:pt x="4061195" y="212599"/>
                </a:moveTo>
                <a:cubicBezTo>
                  <a:pt x="5628097" y="-21972"/>
                  <a:pt x="10184070" y="27457"/>
                  <a:pt x="12825670" y="27457"/>
                </a:cubicBezTo>
                <a:cubicBezTo>
                  <a:pt x="15467270" y="27457"/>
                  <a:pt x="17336257" y="-82107"/>
                  <a:pt x="18550560" y="136498"/>
                </a:cubicBezTo>
                <a:cubicBezTo>
                  <a:pt x="18590257" y="1385972"/>
                  <a:pt x="18278005" y="4965125"/>
                  <a:pt x="18550559" y="6064668"/>
                </a:cubicBezTo>
                <a:cubicBezTo>
                  <a:pt x="12878644" y="5916612"/>
                  <a:pt x="7493699" y="6006016"/>
                  <a:pt x="1965094" y="6006000"/>
                </a:cubicBezTo>
                <a:cubicBezTo>
                  <a:pt x="-691605" y="6041463"/>
                  <a:pt x="246672" y="4716983"/>
                  <a:pt x="246672" y="4120083"/>
                </a:cubicBezTo>
                <a:cubicBezTo>
                  <a:pt x="8583" y="3922500"/>
                  <a:pt x="-180726" y="2286775"/>
                  <a:pt x="291269" y="1982802"/>
                </a:cubicBezTo>
                <a:cubicBezTo>
                  <a:pt x="763264" y="1678829"/>
                  <a:pt x="3152737" y="1522172"/>
                  <a:pt x="3390826" y="1122855"/>
                </a:cubicBezTo>
                <a:cubicBezTo>
                  <a:pt x="3859338" y="566485"/>
                  <a:pt x="3536771" y="526230"/>
                  <a:pt x="4061195" y="212599"/>
                </a:cubicBezTo>
                <a:close/>
              </a:path>
            </a:pathLst>
          </a:custGeom>
          <a:noFill/>
          <a:ln w="19050">
            <a:solidFill>
              <a:srgbClr val="074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63492" y="2157899"/>
            <a:ext cx="2092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28340" y="2655746"/>
            <a:ext cx="9067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SGK/43.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053" y="3514680"/>
            <a:ext cx="11125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22" b="69725" l="0" r="10187"/>
                    </a14:imgEffect>
                  </a14:imgLayer>
                </a14:imgProps>
              </a:ext>
            </a:extLst>
          </a:blip>
          <a:srcRect l="1190" t="13125" r="92292" b="46525"/>
          <a:stretch/>
        </p:blipFill>
        <p:spPr>
          <a:xfrm>
            <a:off x="668544" y="4551117"/>
            <a:ext cx="748147" cy="72043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18357" y="4460300"/>
            <a:ext cx="10386837" cy="1818562"/>
            <a:chOff x="1030628" y="5166383"/>
            <a:chExt cx="2301684" cy="1252067"/>
          </a:xfrm>
        </p:grpSpPr>
        <p:sp>
          <p:nvSpPr>
            <p:cNvPr id="20" name="Rounded Rectangle 16"/>
            <p:cNvSpPr/>
            <p:nvPr/>
          </p:nvSpPr>
          <p:spPr>
            <a:xfrm>
              <a:off x="1030628" y="5166383"/>
              <a:ext cx="2301684" cy="1252067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  <a:gd name="connsiteX0" fmla="*/ 41564 w 2090429"/>
                <a:gd name="connsiteY0" fmla="*/ 179350 h 1252067"/>
                <a:gd name="connsiteX1" fmla="*/ 171486 w 2090429"/>
                <a:gd name="connsiteY1" fmla="*/ 49428 h 1252067"/>
                <a:gd name="connsiteX2" fmla="*/ 1960507 w 2090429"/>
                <a:gd name="connsiteY2" fmla="*/ 49428 h 1252067"/>
                <a:gd name="connsiteX3" fmla="*/ 2090429 w 2090429"/>
                <a:gd name="connsiteY3" fmla="*/ 26950 h 1252067"/>
                <a:gd name="connsiteX4" fmla="*/ 2090429 w 2090429"/>
                <a:gd name="connsiteY4" fmla="*/ 699023 h 1252067"/>
                <a:gd name="connsiteX5" fmla="*/ 1960507 w 2090429"/>
                <a:gd name="connsiteY5" fmla="*/ 828945 h 1252067"/>
                <a:gd name="connsiteX6" fmla="*/ 302651 w 2090429"/>
                <a:gd name="connsiteY6" fmla="*/ 1200956 h 1252067"/>
                <a:gd name="connsiteX7" fmla="*/ 0 w 2090429"/>
                <a:gd name="connsiteY7" fmla="*/ 1225495 h 1252067"/>
                <a:gd name="connsiteX8" fmla="*/ 41564 w 2090429"/>
                <a:gd name="connsiteY8" fmla="*/ 179350 h 1252067"/>
                <a:gd name="connsiteX0" fmla="*/ 41564 w 2092230"/>
                <a:gd name="connsiteY0" fmla="*/ 179350 h 1252067"/>
                <a:gd name="connsiteX1" fmla="*/ 171486 w 2092230"/>
                <a:gd name="connsiteY1" fmla="*/ 49428 h 1252067"/>
                <a:gd name="connsiteX2" fmla="*/ 1960507 w 2092230"/>
                <a:gd name="connsiteY2" fmla="*/ 49428 h 1252067"/>
                <a:gd name="connsiteX3" fmla="*/ 2090429 w 2092230"/>
                <a:gd name="connsiteY3" fmla="*/ 26950 h 1252067"/>
                <a:gd name="connsiteX4" fmla="*/ 2090429 w 2092230"/>
                <a:gd name="connsiteY4" fmla="*/ 699023 h 1252067"/>
                <a:gd name="connsiteX5" fmla="*/ 2035857 w 2092230"/>
                <a:gd name="connsiteY5" fmla="*/ 1191417 h 1252067"/>
                <a:gd name="connsiteX6" fmla="*/ 302651 w 2092230"/>
                <a:gd name="connsiteY6" fmla="*/ 1200956 h 1252067"/>
                <a:gd name="connsiteX7" fmla="*/ 0 w 2092230"/>
                <a:gd name="connsiteY7" fmla="*/ 1225495 h 1252067"/>
                <a:gd name="connsiteX8" fmla="*/ 41564 w 2092230"/>
                <a:gd name="connsiteY8" fmla="*/ 179350 h 125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2230" h="1252067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107611" y="1191417"/>
                    <a:pt x="2035857" y="1191417"/>
                  </a:cubicBezTo>
                  <a:lnTo>
                    <a:pt x="302651" y="1200956"/>
                  </a:lnTo>
                  <a:cubicBezTo>
                    <a:pt x="230897" y="1200956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BBE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1157378" y="5277127"/>
              <a:ext cx="2122084" cy="1017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R="0" lvl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dirty="0">
                  <a:ln w="28575">
                    <a:noFill/>
                  </a:ln>
                  <a:solidFill>
                    <a:srgbClr val="BF28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trụ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R="0" lvl="0" indent="360363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BF282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kumimoji="0" lang="en-US" sz="3200" b="0" i="0" u="none" strike="noStrike" kern="1200" cap="none" spc="0" normalizeH="0" baseline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 Kim,…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567" y="380225"/>
            <a:ext cx="9260627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838" r="52222" b="48687"/>
          <a:stretch/>
        </p:blipFill>
        <p:spPr>
          <a:xfrm>
            <a:off x="519586" y="3230220"/>
            <a:ext cx="2746844" cy="3489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838" r="4950" b="48687"/>
          <a:stretch/>
        </p:blipFill>
        <p:spPr>
          <a:xfrm>
            <a:off x="3266430" y="3230220"/>
            <a:ext cx="3158836" cy="3501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3" t="49090" r="14041" b="7475"/>
          <a:stretch/>
        </p:blipFill>
        <p:spPr>
          <a:xfrm>
            <a:off x="9847339" y="3137461"/>
            <a:ext cx="1942879" cy="357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54544" r="54849" b="7475"/>
          <a:stretch/>
        </p:blipFill>
        <p:spPr>
          <a:xfrm>
            <a:off x="6425266" y="3435927"/>
            <a:ext cx="2940406" cy="3158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6" y="323740"/>
            <a:ext cx="11043125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2586" y="93157"/>
            <a:ext cx="10946925" cy="2217878"/>
            <a:chOff x="162586" y="93157"/>
            <a:chExt cx="10946925" cy="2217878"/>
          </a:xfrm>
        </p:grpSpPr>
        <p:sp>
          <p:nvSpPr>
            <p:cNvPr id="9" name="Rounded Rectangle 7"/>
            <p:cNvSpPr/>
            <p:nvPr/>
          </p:nvSpPr>
          <p:spPr>
            <a:xfrm>
              <a:off x="1203511" y="640648"/>
              <a:ext cx="9906000" cy="1382116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587557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792278" y="1507490"/>
                    <a:pt x="5656884" y="1507490"/>
                  </a:cubicBezTo>
                  <a:cubicBezTo>
                    <a:pt x="4074645" y="1756871"/>
                    <a:pt x="2049063" y="1327381"/>
                    <a:pt x="245152" y="1507490"/>
                  </a:cubicBezTo>
                  <a:cubicBezTo>
                    <a:pt x="109758" y="1507490"/>
                    <a:pt x="0" y="1397732"/>
                    <a:pt x="0" y="1262338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2A9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86" y="93157"/>
              <a:ext cx="1832469" cy="221787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402847" y="813022"/>
              <a:ext cx="850669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70337" y="2195138"/>
            <a:ext cx="9171709" cy="1492854"/>
            <a:chOff x="2604654" y="2022764"/>
            <a:chExt cx="9171709" cy="1492854"/>
          </a:xfrm>
        </p:grpSpPr>
        <p:sp>
          <p:nvSpPr>
            <p:cNvPr id="10" name="Rounded Rectangle 7"/>
            <p:cNvSpPr/>
            <p:nvPr/>
          </p:nvSpPr>
          <p:spPr>
            <a:xfrm>
              <a:off x="2604654" y="2022764"/>
              <a:ext cx="9171709" cy="1492854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CEE9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33255" y="2250924"/>
              <a:ext cx="873529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bay.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7378" y="3642017"/>
            <a:ext cx="11058266" cy="2533136"/>
            <a:chOff x="387951" y="3646842"/>
            <a:chExt cx="11058266" cy="2533136"/>
          </a:xfrm>
        </p:grpSpPr>
        <p:sp>
          <p:nvSpPr>
            <p:cNvPr id="15" name="Rounded Rectangle 7"/>
            <p:cNvSpPr/>
            <p:nvPr/>
          </p:nvSpPr>
          <p:spPr>
            <a:xfrm>
              <a:off x="1720325" y="4267692"/>
              <a:ext cx="9725892" cy="1522791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02162" y="4552033"/>
              <a:ext cx="85073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951" y="3646842"/>
              <a:ext cx="2271464" cy="253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16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14683" y="2790513"/>
            <a:ext cx="5632790" cy="1201828"/>
            <a:chOff x="3140380" y="3199900"/>
            <a:chExt cx="5632790" cy="1201828"/>
          </a:xfrm>
        </p:grpSpPr>
        <p:grpSp>
          <p:nvGrpSpPr>
            <p:cNvPr id="4" name="Group 3"/>
            <p:cNvGrpSpPr/>
            <p:nvPr/>
          </p:nvGrpSpPr>
          <p:grpSpPr>
            <a:xfrm>
              <a:off x="3140380" y="3199900"/>
              <a:ext cx="5632790" cy="1201828"/>
              <a:chOff x="2604655" y="2022764"/>
              <a:chExt cx="5632790" cy="1201828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2604655" y="2022764"/>
                <a:ext cx="5632790" cy="1201828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  <a:gd name="connsiteX0" fmla="*/ 0 w 5902036"/>
                  <a:gd name="connsiteY0" fmla="*/ 281760 h 1507490"/>
                  <a:gd name="connsiteX1" fmla="*/ 245152 w 5902036"/>
                  <a:gd name="connsiteY1" fmla="*/ 36608 h 1507490"/>
                  <a:gd name="connsiteX2" fmla="*/ 5656884 w 5902036"/>
                  <a:gd name="connsiteY2" fmla="*/ 36608 h 1507490"/>
                  <a:gd name="connsiteX3" fmla="*/ 5902036 w 5902036"/>
                  <a:gd name="connsiteY3" fmla="*/ 281760 h 1507490"/>
                  <a:gd name="connsiteX4" fmla="*/ 5902036 w 5902036"/>
                  <a:gd name="connsiteY4" fmla="*/ 1262338 h 1507490"/>
                  <a:gd name="connsiteX5" fmla="*/ 5675128 w 5902036"/>
                  <a:gd name="connsiteY5" fmla="*/ 1352065 h 1507490"/>
                  <a:gd name="connsiteX6" fmla="*/ 245152 w 5902036"/>
                  <a:gd name="connsiteY6" fmla="*/ 1507490 h 1507490"/>
                  <a:gd name="connsiteX7" fmla="*/ 0 w 5902036"/>
                  <a:gd name="connsiteY7" fmla="*/ 1262338 h 1507490"/>
                  <a:gd name="connsiteX8" fmla="*/ 0 w 5902036"/>
                  <a:gd name="connsiteY8" fmla="*/ 281760 h 1507490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0 w 5902036"/>
                  <a:gd name="connsiteY7" fmla="*/ 1262338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442923"/>
                  <a:gd name="connsiteX1" fmla="*/ 245152 w 5902036"/>
                  <a:gd name="connsiteY1" fmla="*/ 36608 h 1442923"/>
                  <a:gd name="connsiteX2" fmla="*/ 5656884 w 5902036"/>
                  <a:gd name="connsiteY2" fmla="*/ 36608 h 1442923"/>
                  <a:gd name="connsiteX3" fmla="*/ 5902036 w 5902036"/>
                  <a:gd name="connsiteY3" fmla="*/ 281760 h 1442923"/>
                  <a:gd name="connsiteX4" fmla="*/ 5902036 w 5902036"/>
                  <a:gd name="connsiteY4" fmla="*/ 1262338 h 1442923"/>
                  <a:gd name="connsiteX5" fmla="*/ 5675128 w 5902036"/>
                  <a:gd name="connsiteY5" fmla="*/ 1352065 h 1442923"/>
                  <a:gd name="connsiteX6" fmla="*/ 309007 w 5902036"/>
                  <a:gd name="connsiteY6" fmla="*/ 1418675 h 1442923"/>
                  <a:gd name="connsiteX7" fmla="*/ 27367 w 5902036"/>
                  <a:gd name="connsiteY7" fmla="*/ 1062506 h 1442923"/>
                  <a:gd name="connsiteX8" fmla="*/ 0 w 5902036"/>
                  <a:gd name="connsiteY8" fmla="*/ 281760 h 14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442923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810522" y="1352065"/>
                      <a:pt x="5675128" y="1352065"/>
                    </a:cubicBezTo>
                    <a:cubicBezTo>
                      <a:pt x="4092889" y="1601446"/>
                      <a:pt x="2112918" y="1238566"/>
                      <a:pt x="309007" y="1418675"/>
                    </a:cubicBezTo>
                    <a:cubicBezTo>
                      <a:pt x="27658" y="1274352"/>
                      <a:pt x="27367" y="1197900"/>
                      <a:pt x="27367" y="1062506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rgbClr val="CEE9F2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033228" y="2367949"/>
                <a:ext cx="440065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609630"/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thụ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6" t="37008" r="38455" b="38123"/>
            <a:stretch/>
          </p:blipFill>
          <p:spPr>
            <a:xfrm>
              <a:off x="7719305" y="3426407"/>
              <a:ext cx="678873" cy="67887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02918" y="669221"/>
            <a:ext cx="9459603" cy="2412318"/>
            <a:chOff x="887077" y="893987"/>
            <a:chExt cx="9459603" cy="2305913"/>
          </a:xfrm>
        </p:grpSpPr>
        <p:grpSp>
          <p:nvGrpSpPr>
            <p:cNvPr id="10" name="Group 9"/>
            <p:cNvGrpSpPr/>
            <p:nvPr/>
          </p:nvGrpSpPr>
          <p:grpSpPr>
            <a:xfrm>
              <a:off x="887077" y="893987"/>
              <a:ext cx="9459603" cy="2305913"/>
              <a:chOff x="487961" y="893987"/>
              <a:chExt cx="9459603" cy="2305913"/>
            </a:xfrm>
          </p:grpSpPr>
          <p:sp>
            <p:nvSpPr>
              <p:cNvPr id="2" name="Rounded Rectangle 7"/>
              <p:cNvSpPr/>
              <p:nvPr/>
            </p:nvSpPr>
            <p:spPr>
              <a:xfrm>
                <a:off x="1397474" y="1462581"/>
                <a:ext cx="8550090" cy="1382116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961" y="893987"/>
                <a:ext cx="1905205" cy="2305913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898842" y="1645314"/>
              <a:ext cx="72149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06442" y="3676370"/>
            <a:ext cx="9123217" cy="2073971"/>
            <a:chOff x="1406442" y="3676370"/>
            <a:chExt cx="9123217" cy="2073971"/>
          </a:xfrm>
        </p:grpSpPr>
        <p:grpSp>
          <p:nvGrpSpPr>
            <p:cNvPr id="15" name="Group 14"/>
            <p:cNvGrpSpPr/>
            <p:nvPr/>
          </p:nvGrpSpPr>
          <p:grpSpPr>
            <a:xfrm>
              <a:off x="1406442" y="3676370"/>
              <a:ext cx="9123217" cy="2073971"/>
              <a:chOff x="1572491" y="4309914"/>
              <a:chExt cx="9123217" cy="2073971"/>
            </a:xfrm>
          </p:grpSpPr>
          <p:sp>
            <p:nvSpPr>
              <p:cNvPr id="17" name="Rounded Rectangle 7"/>
              <p:cNvSpPr/>
              <p:nvPr/>
            </p:nvSpPr>
            <p:spPr>
              <a:xfrm>
                <a:off x="3047999" y="4796328"/>
                <a:ext cx="7647709" cy="158755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572491" y="4309914"/>
                <a:ext cx="2265218" cy="2073971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4339" y="4145332"/>
              <a:ext cx="5742930" cy="1353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3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50697" y="472051"/>
            <a:ext cx="9725892" cy="2007913"/>
            <a:chOff x="2250697" y="472051"/>
            <a:chExt cx="9725892" cy="2007913"/>
          </a:xfrm>
        </p:grpSpPr>
        <p:sp>
          <p:nvSpPr>
            <p:cNvPr id="14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30752" y="896064"/>
              <a:ext cx="850734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50695" y="2396299"/>
            <a:ext cx="9725892" cy="2007913"/>
            <a:chOff x="2250697" y="472051"/>
            <a:chExt cx="9725892" cy="2007913"/>
          </a:xfrm>
        </p:grpSpPr>
        <p:sp>
          <p:nvSpPr>
            <p:cNvPr id="18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53182" y="895068"/>
              <a:ext cx="89209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to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tầm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xuể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50696" y="4404212"/>
            <a:ext cx="9725892" cy="2007913"/>
            <a:chOff x="2250697" y="472051"/>
            <a:chExt cx="9725892" cy="2007913"/>
          </a:xfrm>
        </p:grpSpPr>
        <p:sp>
          <p:nvSpPr>
            <p:cNvPr id="21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53182" y="895068"/>
              <a:ext cx="89209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khổng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lồ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sừng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9" y="1191489"/>
            <a:ext cx="2084755" cy="49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4308763"/>
            <a:chOff x="595745" y="1094509"/>
            <a:chExt cx="11263746" cy="4308763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0084" y="1999148"/>
              <a:ext cx="10699407" cy="27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8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22" b="93750" l="11833" r="42112">
                        <a14:foregroundMark x1="34830" y1="50485" x2="34830" y2="50485"/>
                        <a14:foregroundMark x1="38107" y1="52124" x2="38107" y2="52124"/>
                        <a14:foregroundMark x1="39684" y1="55158" x2="39684" y2="55158"/>
                        <a14:foregroundMark x1="35133" y1="51396" x2="35133" y2="51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48081" r="54444" b="6868"/>
          <a:stretch/>
        </p:blipFill>
        <p:spPr>
          <a:xfrm flipH="1">
            <a:off x="678871" y="1507947"/>
            <a:ext cx="3408219" cy="42226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08764" y="1191491"/>
            <a:ext cx="6733311" cy="2840182"/>
            <a:chOff x="4821382" y="1634836"/>
            <a:chExt cx="6733311" cy="2840182"/>
          </a:xfrm>
        </p:grpSpPr>
        <p:sp>
          <p:nvSpPr>
            <p:cNvPr id="4" name="TextBox 3"/>
            <p:cNvSpPr txBox="1"/>
            <p:nvPr/>
          </p:nvSpPr>
          <p:spPr>
            <a:xfrm>
              <a:off x="4821382" y="1993098"/>
              <a:ext cx="673331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chuyện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kì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733311" cy="2840182"/>
            </a:xfrm>
            <a:prstGeom prst="wedgeRoundRectCallout">
              <a:avLst>
                <a:gd name="adj1" fmla="val -62114"/>
                <a:gd name="adj2" fmla="val -7256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9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1383" y="1094509"/>
            <a:ext cx="10705504" cy="4308763"/>
            <a:chOff x="831383" y="1094509"/>
            <a:chExt cx="10705504" cy="4308763"/>
          </a:xfrm>
        </p:grpSpPr>
        <p:sp>
          <p:nvSpPr>
            <p:cNvPr id="4" name="Rectangle 9"/>
            <p:cNvSpPr/>
            <p:nvPr/>
          </p:nvSpPr>
          <p:spPr>
            <a:xfrm>
              <a:off x="1704109" y="1094509"/>
              <a:ext cx="85621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383" y="1959521"/>
              <a:ext cx="10705504" cy="282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8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61012" y="817418"/>
            <a:ext cx="10705504" cy="5140037"/>
            <a:chOff x="861012" y="817418"/>
            <a:chExt cx="10705504" cy="5140037"/>
          </a:xfrm>
        </p:grpSpPr>
        <p:sp>
          <p:nvSpPr>
            <p:cNvPr id="2" name="Rectangle 9"/>
            <p:cNvSpPr/>
            <p:nvPr/>
          </p:nvSpPr>
          <p:spPr>
            <a:xfrm>
              <a:off x="1274618" y="817418"/>
              <a:ext cx="9878292" cy="5140037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1012" y="1597209"/>
              <a:ext cx="10705504" cy="3773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9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109" y="1094509"/>
            <a:ext cx="10695709" cy="4308763"/>
            <a:chOff x="942109" y="1094509"/>
            <a:chExt cx="10695709" cy="4308763"/>
          </a:xfrm>
        </p:grpSpPr>
        <p:sp>
          <p:nvSpPr>
            <p:cNvPr id="4" name="Rectangle 9"/>
            <p:cNvSpPr/>
            <p:nvPr/>
          </p:nvSpPr>
          <p:spPr>
            <a:xfrm>
              <a:off x="942109" y="1094509"/>
              <a:ext cx="106957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555" y="1828399"/>
              <a:ext cx="10156816" cy="2840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8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22" b="93750" l="11833" r="42112">
                        <a14:foregroundMark x1="34830" y1="50485" x2="34830" y2="50485"/>
                        <a14:foregroundMark x1="38107" y1="52124" x2="38107" y2="52124"/>
                        <a14:foregroundMark x1="39684" y1="55158" x2="39684" y2="55158"/>
                        <a14:foregroundMark x1="35133" y1="51396" x2="35133" y2="51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48081" r="54444" b="6868"/>
          <a:stretch/>
        </p:blipFill>
        <p:spPr>
          <a:xfrm flipH="1">
            <a:off x="678871" y="1507947"/>
            <a:ext cx="3408219" cy="42226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82837" y="1288472"/>
            <a:ext cx="6276109" cy="2840182"/>
            <a:chOff x="4821382" y="1634836"/>
            <a:chExt cx="6276109" cy="2840182"/>
          </a:xfrm>
        </p:grpSpPr>
        <p:sp>
          <p:nvSpPr>
            <p:cNvPr id="4" name="TextBox 3"/>
            <p:cNvSpPr txBox="1"/>
            <p:nvPr/>
          </p:nvSpPr>
          <p:spPr>
            <a:xfrm>
              <a:off x="4959927" y="2036618"/>
              <a:ext cx="613756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thấy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video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276109" cy="2840182"/>
            </a:xfrm>
            <a:prstGeom prst="wedgeRoundRectCallout">
              <a:avLst>
                <a:gd name="adj1" fmla="val -62114"/>
                <a:gd name="adj2" fmla="val -7256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4289" y="6172200"/>
            <a:ext cx="627711" cy="647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77" y="435877"/>
            <a:ext cx="4877223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000"/>
          <a:stretch/>
        </p:blipFill>
        <p:spPr>
          <a:xfrm>
            <a:off x="244029" y="1621330"/>
            <a:ext cx="11748010" cy="265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861" y="4427330"/>
            <a:ext cx="275563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109" y="1094509"/>
            <a:ext cx="10695709" cy="4308763"/>
            <a:chOff x="942109" y="1094509"/>
            <a:chExt cx="10695709" cy="4308763"/>
          </a:xfrm>
        </p:grpSpPr>
        <p:sp>
          <p:nvSpPr>
            <p:cNvPr id="4" name="Rectangle 9"/>
            <p:cNvSpPr/>
            <p:nvPr/>
          </p:nvSpPr>
          <p:spPr>
            <a:xfrm>
              <a:off x="942109" y="1094509"/>
              <a:ext cx="106957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555" y="2065250"/>
              <a:ext cx="10156816" cy="27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5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83" b="97917" l="7317" r="910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03" y="126530"/>
            <a:ext cx="932078" cy="727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655" y="585621"/>
            <a:ext cx="11430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nhúc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theo.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huých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–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053" y="126530"/>
            <a:ext cx="613920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6255" y="22450"/>
            <a:ext cx="11446103" cy="1660588"/>
            <a:chOff x="2236368" y="4207476"/>
            <a:chExt cx="7387486" cy="1660588"/>
          </a:xfrm>
        </p:grpSpPr>
        <p:grpSp>
          <p:nvGrpSpPr>
            <p:cNvPr id="4" name="Group 3"/>
            <p:cNvGrpSpPr/>
            <p:nvPr/>
          </p:nvGrpSpPr>
          <p:grpSpPr>
            <a:xfrm>
              <a:off x="2236368" y="4207476"/>
              <a:ext cx="7387486" cy="1660588"/>
              <a:chOff x="1973132" y="4276749"/>
              <a:chExt cx="7387486" cy="1660588"/>
            </a:xfrm>
          </p:grpSpPr>
          <p:sp>
            <p:nvSpPr>
              <p:cNvPr id="6" name="Rounded Rectangle 7"/>
              <p:cNvSpPr/>
              <p:nvPr/>
            </p:nvSpPr>
            <p:spPr>
              <a:xfrm>
                <a:off x="2685827" y="4574053"/>
                <a:ext cx="6674791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973132" y="4276749"/>
                <a:ext cx="1031230" cy="1660588"/>
              </a:xfrm>
              <a:prstGeom prst="rect">
                <a:avLst/>
              </a:prstGeom>
            </p:spPr>
          </p:pic>
        </p:grpSp>
        <p:sp>
          <p:nvSpPr>
            <p:cNvPr id="5" name="TextBox 12"/>
            <p:cNvSpPr txBox="1"/>
            <p:nvPr/>
          </p:nvSpPr>
          <p:spPr>
            <a:xfrm>
              <a:off x="3448706" y="4524177"/>
              <a:ext cx="599404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2465" y="1584601"/>
            <a:ext cx="6695900" cy="2085721"/>
            <a:chOff x="1936865" y="2133409"/>
            <a:chExt cx="6695900" cy="2085721"/>
          </a:xfrm>
        </p:grpSpPr>
        <p:sp>
          <p:nvSpPr>
            <p:cNvPr id="10" name="Cloud 9"/>
            <p:cNvSpPr/>
            <p:nvPr/>
          </p:nvSpPr>
          <p:spPr>
            <a:xfrm>
              <a:off x="1936865" y="2133409"/>
              <a:ext cx="6695900" cy="2085721"/>
            </a:xfrm>
            <a:prstGeom prst="cloud">
              <a:avLst/>
            </a:prstGeom>
            <a:gradFill>
              <a:gsLst>
                <a:gs pos="23000">
                  <a:srgbClr val="CCEBFD"/>
                </a:gs>
                <a:gs pos="85000">
                  <a:srgbClr val="EFF7FD"/>
                </a:gs>
              </a:gsLst>
              <a:lin ang="5400000" scaled="1"/>
            </a:gra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2"/>
            <p:cNvSpPr txBox="1"/>
            <p:nvPr/>
          </p:nvSpPr>
          <p:spPr>
            <a:xfrm>
              <a:off x="2604374" y="2438291"/>
              <a:ext cx="5498004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en-US" sz="28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4245" y="3318728"/>
            <a:ext cx="7458836" cy="1660588"/>
            <a:chOff x="2236368" y="4131135"/>
            <a:chExt cx="4894430" cy="1660588"/>
          </a:xfrm>
        </p:grpSpPr>
        <p:grpSp>
          <p:nvGrpSpPr>
            <p:cNvPr id="13" name="Group 12"/>
            <p:cNvGrpSpPr/>
            <p:nvPr/>
          </p:nvGrpSpPr>
          <p:grpSpPr>
            <a:xfrm>
              <a:off x="2236368" y="4131135"/>
              <a:ext cx="4894430" cy="1660588"/>
              <a:chOff x="1973132" y="4200408"/>
              <a:chExt cx="4894430" cy="1660588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2685827" y="4574053"/>
                <a:ext cx="4181735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973132" y="4200408"/>
                <a:ext cx="1129699" cy="1660588"/>
              </a:xfrm>
              <a:prstGeom prst="rect">
                <a:avLst/>
              </a:prstGeom>
            </p:spPr>
          </p:pic>
        </p:grpSp>
        <p:sp>
          <p:nvSpPr>
            <p:cNvPr id="14" name="TextBox 12"/>
            <p:cNvSpPr txBox="1"/>
            <p:nvPr/>
          </p:nvSpPr>
          <p:spPr>
            <a:xfrm>
              <a:off x="3493345" y="4573484"/>
              <a:ext cx="3308281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2470" y="5185761"/>
            <a:ext cx="2322079" cy="1232972"/>
            <a:chOff x="1030628" y="5166383"/>
            <a:chExt cx="2322079" cy="1232972"/>
          </a:xfrm>
        </p:grpSpPr>
        <p:sp>
          <p:nvSpPr>
            <p:cNvPr id="17" name="Rounded Rectangle 16"/>
            <p:cNvSpPr/>
            <p:nvPr/>
          </p:nvSpPr>
          <p:spPr>
            <a:xfrm>
              <a:off x="1030628" y="5166383"/>
              <a:ext cx="2090429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BBE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2"/>
            <p:cNvSpPr txBox="1"/>
            <p:nvPr/>
          </p:nvSpPr>
          <p:spPr>
            <a:xfrm>
              <a:off x="1230623" y="5309069"/>
              <a:ext cx="2122084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73118" y="5116232"/>
            <a:ext cx="2844059" cy="1232972"/>
            <a:chOff x="4106337" y="5185761"/>
            <a:chExt cx="2844059" cy="1232972"/>
          </a:xfrm>
        </p:grpSpPr>
        <p:sp>
          <p:nvSpPr>
            <p:cNvPr id="18" name="Rounded Rectangle 16"/>
            <p:cNvSpPr/>
            <p:nvPr/>
          </p:nvSpPr>
          <p:spPr>
            <a:xfrm>
              <a:off x="4106337" y="5185761"/>
              <a:ext cx="2844059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FB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4331522" y="5338788"/>
              <a:ext cx="248491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06874" y="5123147"/>
            <a:ext cx="2739055" cy="1232972"/>
            <a:chOff x="7182046" y="5205139"/>
            <a:chExt cx="2739055" cy="1232972"/>
          </a:xfrm>
        </p:grpSpPr>
        <p:sp>
          <p:nvSpPr>
            <p:cNvPr id="19" name="Rounded Rectangle 16"/>
            <p:cNvSpPr/>
            <p:nvPr/>
          </p:nvSpPr>
          <p:spPr>
            <a:xfrm>
              <a:off x="7182046" y="5205139"/>
              <a:ext cx="2641191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93A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7436188" y="5329182"/>
              <a:ext cx="248491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200" noProof="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noProof="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noProof="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82" b="63215" l="62346" r="93086">
                        <a14:foregroundMark x1="75926" y1="31063" x2="75926" y2="31063"/>
                        <a14:foregroundMark x1="78148" y1="30790" x2="78148" y2="30790"/>
                        <a14:foregroundMark x1="78642" y1="31608" x2="78642" y2="31608"/>
                      </a14:backgroundRemoval>
                    </a14:imgEffect>
                  </a14:imgLayer>
                </a14:imgProps>
              </a:ext>
            </a:extLst>
          </a:blip>
          <a:srcRect l="61984" t="9307" r="5688" b="35992"/>
          <a:stretch/>
        </p:blipFill>
        <p:spPr>
          <a:xfrm>
            <a:off x="7188887" y="1632517"/>
            <a:ext cx="2929327" cy="22458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838" y="3570796"/>
            <a:ext cx="2776020" cy="30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982" y="359095"/>
            <a:ext cx="11942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nhúc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theo.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huých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–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82" y="3685230"/>
            <a:ext cx="11942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30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oi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xù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Chao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thèm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râm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91" y="5568887"/>
            <a:ext cx="3888458" cy="109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866" y="77119"/>
            <a:ext cx="220084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3" t="49090" r="14041" b="7475"/>
          <a:stretch/>
        </p:blipFill>
        <p:spPr>
          <a:xfrm>
            <a:off x="9847339" y="3137461"/>
            <a:ext cx="1942879" cy="357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54544" r="54849" b="7475"/>
          <a:stretch/>
        </p:blipFill>
        <p:spPr>
          <a:xfrm>
            <a:off x="6425266" y="3435927"/>
            <a:ext cx="2940406" cy="3158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838" r="52222" b="48687"/>
          <a:stretch/>
        </p:blipFill>
        <p:spPr>
          <a:xfrm>
            <a:off x="519586" y="3218476"/>
            <a:ext cx="2746844" cy="3489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838" r="4950" b="48687"/>
          <a:stretch/>
        </p:blipFill>
        <p:spPr>
          <a:xfrm>
            <a:off x="3266430" y="3206169"/>
            <a:ext cx="3158836" cy="350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4" y="386769"/>
            <a:ext cx="11930906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972</Words>
  <Application>Microsoft Office PowerPoint</Application>
  <PresentationFormat>Widescreen</PresentationFormat>
  <Paragraphs>37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</vt:lpstr>
      <vt:lpstr>Times New Roman</vt:lpstr>
      <vt:lpstr>1_Office Theme</vt:lpstr>
      <vt:lpstr>2_Office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Thuy Linhh</cp:lastModifiedBy>
  <cp:revision>50</cp:revision>
  <dcterms:created xsi:type="dcterms:W3CDTF">2024-07-26T09:19:17Z</dcterms:created>
  <dcterms:modified xsi:type="dcterms:W3CDTF">2025-10-05T07:12:58Z</dcterms:modified>
</cp:coreProperties>
</file>