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8" r:id="rId3"/>
  </p:sldMasterIdLst>
  <p:notesMasterIdLst>
    <p:notesMasterId r:id="rId10"/>
  </p:notesMasterIdLst>
  <p:sldIdLst>
    <p:sldId id="315" r:id="rId4"/>
    <p:sldId id="257" r:id="rId5"/>
    <p:sldId id="364" r:id="rId6"/>
    <p:sldId id="320" r:id="rId7"/>
    <p:sldId id="292" r:id="rId8"/>
    <p:sldId id="32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BC5"/>
    <a:srgbClr val="5B9BD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26" autoAdjust="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4BB47-5CC4-47C8-9D35-C43D78A4D056}"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6AFE9-0DDE-4A1C-A6E9-42819EBF0C2A}" type="slidenum">
              <a:rPr lang="en-US" smtClean="0"/>
              <a:t>‹#›</a:t>
            </a:fld>
            <a:endParaRPr lang="en-US"/>
          </a:p>
        </p:txBody>
      </p:sp>
    </p:spTree>
    <p:extLst>
      <p:ext uri="{BB962C8B-B14F-4D97-AF65-F5344CB8AC3E}">
        <p14:creationId xmlns:p14="http://schemas.microsoft.com/office/powerpoint/2010/main" val="21370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6AFE9-0DDE-4A1C-A6E9-42819EBF0C2A}" type="slidenum">
              <a:rPr lang="en-US" smtClean="0"/>
              <a:t>1</a:t>
            </a:fld>
            <a:endParaRPr lang="en-US"/>
          </a:p>
        </p:txBody>
      </p:sp>
    </p:spTree>
    <p:extLst>
      <p:ext uri="{BB962C8B-B14F-4D97-AF65-F5344CB8AC3E}">
        <p14:creationId xmlns:p14="http://schemas.microsoft.com/office/powerpoint/2010/main" val="275360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pPr rtl="0">
              <a:spcBef>
                <a:spcPts val="0"/>
              </a:spcBef>
              <a:spcAft>
                <a:spcPts val="500"/>
              </a:spcAft>
            </a:pPr>
            <a:r>
              <a:rPr lang="vi-VN" sz="1800" b="0" i="0" u="none" strike="noStrike" dirty="0">
                <a:solidFill>
                  <a:srgbClr val="727700"/>
                </a:solidFill>
                <a:effectLst/>
                <a:latin typeface="Times New Roman" panose="02020603050405020304" pitchFamily="18" charset="0"/>
              </a:rPr>
              <a:t> Bài thơ Tiếng hạt nảy mầm là một bài thơ rất xúc động, viết về một lớp học đặc biệt: các bạn trong lớp học này là HS khiếm thính, các bạn không nghe được gì và vì thế các bạn cũng không nói được. Các em đọc bài thơ để biết cô giáo đã giúp các bạn học tập như thế nào.</a:t>
            </a:r>
            <a:endParaRPr lang="vi-VN" b="0" dirty="0">
              <a:effectLst/>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CA06AFE9-0DDE-4A1C-A6E9-42819EBF0C2A}" type="slidenum">
              <a:rPr lang="en-US" smtClean="0"/>
              <a:t>6</a:t>
            </a:fld>
            <a:endParaRPr lang="en-US"/>
          </a:p>
        </p:txBody>
      </p:sp>
    </p:spTree>
    <p:extLst>
      <p:ext uri="{BB962C8B-B14F-4D97-AF65-F5344CB8AC3E}">
        <p14:creationId xmlns:p14="http://schemas.microsoft.com/office/powerpoint/2010/main" val="55587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73959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9791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54659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234866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2180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5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33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9" name="图片 8" descr="图片包含 游戏机, 飞机, 绿色, 体育&#10;&#10;描述已自动生成">
            <a:extLst>
              <a:ext uri="{FF2B5EF4-FFF2-40B4-BE49-F238E27FC236}">
                <a16:creationId xmlns:a16="http://schemas.microsoft.com/office/drawing/2014/main" id="{4200E32B-C98D-445D-8DDB-64C3DEBC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descr="图片包含 游戏机, 食物, 桌子, 围栏&#10;&#10;描述已自动生成">
            <a:extLst>
              <a:ext uri="{FF2B5EF4-FFF2-40B4-BE49-F238E27FC236}">
                <a16:creationId xmlns:a16="http://schemas.microsoft.com/office/drawing/2014/main" id="{F03BC052-EFE8-43CD-B322-AF456754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187BC0F8-59AE-41F2-8D20-3E6A6623C529}"/>
              </a:ext>
            </a:extLst>
          </p:cNvPr>
          <p:cNvSpPr/>
          <p:nvPr/>
        </p:nvSpPr>
        <p:spPr>
          <a:xfrm>
            <a:off x="435429" y="370114"/>
            <a:ext cx="11321142" cy="6117772"/>
          </a:xfrm>
          <a:custGeom>
            <a:avLst/>
            <a:gdLst>
              <a:gd name="connsiteX0" fmla="*/ 0 w 11321142"/>
              <a:gd name="connsiteY0" fmla="*/ 0 h 6117772"/>
              <a:gd name="connsiteX1" fmla="*/ 0 w 11321142"/>
              <a:gd name="connsiteY1" fmla="*/ 0 h 6117772"/>
              <a:gd name="connsiteX2" fmla="*/ 11321142 w 11321142"/>
              <a:gd name="connsiteY2" fmla="*/ 0 h 6117772"/>
              <a:gd name="connsiteX3" fmla="*/ 11321142 w 11321142"/>
              <a:gd name="connsiteY3" fmla="*/ 0 h 6117772"/>
              <a:gd name="connsiteX4" fmla="*/ 11321142 w 11321142"/>
              <a:gd name="connsiteY4" fmla="*/ 6117772 h 6117772"/>
              <a:gd name="connsiteX5" fmla="*/ 11321142 w 11321142"/>
              <a:gd name="connsiteY5" fmla="*/ 6117772 h 6117772"/>
              <a:gd name="connsiteX6" fmla="*/ 0 w 11321142"/>
              <a:gd name="connsiteY6" fmla="*/ 6117772 h 6117772"/>
              <a:gd name="connsiteX7" fmla="*/ 0 w 11321142"/>
              <a:gd name="connsiteY7" fmla="*/ 6117772 h 6117772"/>
              <a:gd name="connsiteX8" fmla="*/ 0 w 11321142"/>
              <a:gd name="connsiteY8" fmla="*/ 0 h 61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2" h="6117772" fill="none" extrusionOk="0">
                <a:moveTo>
                  <a:pt x="0" y="0"/>
                </a:moveTo>
                <a:lnTo>
                  <a:pt x="0" y="0"/>
                </a:lnTo>
                <a:cubicBezTo>
                  <a:pt x="2216514" y="-126796"/>
                  <a:pt x="5915482" y="-73671"/>
                  <a:pt x="11321142" y="0"/>
                </a:cubicBezTo>
                <a:lnTo>
                  <a:pt x="11321142" y="0"/>
                </a:lnTo>
                <a:cubicBezTo>
                  <a:pt x="11447114" y="636508"/>
                  <a:pt x="11184798" y="3634682"/>
                  <a:pt x="11321142" y="6117772"/>
                </a:cubicBezTo>
                <a:lnTo>
                  <a:pt x="11321142" y="6117772"/>
                </a:lnTo>
                <a:cubicBezTo>
                  <a:pt x="7831853" y="6092813"/>
                  <a:pt x="3852703" y="6190885"/>
                  <a:pt x="0" y="6117772"/>
                </a:cubicBezTo>
                <a:lnTo>
                  <a:pt x="0" y="6117772"/>
                </a:lnTo>
                <a:cubicBezTo>
                  <a:pt x="4539" y="3374267"/>
                  <a:pt x="65979" y="929325"/>
                  <a:pt x="0" y="0"/>
                </a:cubicBezTo>
                <a:close/>
              </a:path>
              <a:path w="11321142" h="6117772" stroke="0" extrusionOk="0">
                <a:moveTo>
                  <a:pt x="0" y="0"/>
                </a:moveTo>
                <a:lnTo>
                  <a:pt x="0" y="0"/>
                </a:lnTo>
                <a:cubicBezTo>
                  <a:pt x="2045449" y="-159798"/>
                  <a:pt x="8682316" y="169519"/>
                  <a:pt x="11321142" y="0"/>
                </a:cubicBezTo>
                <a:lnTo>
                  <a:pt x="11321142" y="0"/>
                </a:lnTo>
                <a:cubicBezTo>
                  <a:pt x="11372939" y="2164741"/>
                  <a:pt x="11316300" y="4511909"/>
                  <a:pt x="11321142" y="6117772"/>
                </a:cubicBezTo>
                <a:lnTo>
                  <a:pt x="11321142" y="6117772"/>
                </a:lnTo>
                <a:cubicBezTo>
                  <a:pt x="6335346" y="6146268"/>
                  <a:pt x="4573023" y="6222196"/>
                  <a:pt x="0" y="6117772"/>
                </a:cubicBezTo>
                <a:lnTo>
                  <a:pt x="0" y="6117772"/>
                </a:lnTo>
                <a:cubicBezTo>
                  <a:pt x="-163603" y="3075327"/>
                  <a:pt x="76112" y="126072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3941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170481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699081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66570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51014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68012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0198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760365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06145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19140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388779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117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9/23/2025</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58603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19894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2056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90603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68048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49488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20590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p:txBody>
          <a:bodyPr/>
          <a:lstStyle/>
          <a:p>
            <a:fld id="{858E4EFA-8564-4BBA-B33A-0AE029A904D5}" type="datetimeFigureOut">
              <a:rPr lang="en-US" smtClean="0"/>
              <a:t>9/23/2025</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29780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2D68548-5FBE-42C9-AE40-1A1507E8B14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0825CAB-E290-477C-9E46-23261BD08D9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EDF8F-EC68-4A76-9CEE-FA48721E9BDC}"/>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CDA6D-F8D9-456F-A0BC-441A2D1EAC13}"/>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58E4EFA-8564-4BBA-B33A-0AE029A904D5}" type="datetimeFigureOut">
              <a:rPr lang="en-US" smtClean="0"/>
              <a:t>9/23/2025</a:t>
            </a:fld>
            <a:endParaRPr lang="en-US"/>
          </a:p>
        </p:txBody>
      </p:sp>
      <p:sp>
        <p:nvSpPr>
          <p:cNvPr id="5" name="Footer Placeholder 4">
            <a:extLst>
              <a:ext uri="{FF2B5EF4-FFF2-40B4-BE49-F238E27FC236}">
                <a16:creationId xmlns:a16="http://schemas.microsoft.com/office/drawing/2014/main" id="{A86DDA0E-7E05-499C-A487-85D1C5E1E4C6}"/>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31136E-7A47-43AB-B0D5-2CA7B2092207}"/>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C44E4BE-4E6A-400A-8D15-49AD800E386C}" type="slidenum">
              <a:rPr lang="en-US" smtClean="0"/>
              <a:t>‹#›</a:t>
            </a:fld>
            <a:endParaRPr lang="en-US"/>
          </a:p>
        </p:txBody>
      </p:sp>
    </p:spTree>
    <p:extLst>
      <p:ext uri="{BB962C8B-B14F-4D97-AF65-F5344CB8AC3E}">
        <p14:creationId xmlns:p14="http://schemas.microsoft.com/office/powerpoint/2010/main" val="2175965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54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思源黑体 Medium" panose="020B0600000000000000" pitchFamily="34" charset="-122"/>
          <a:ea typeface="思源黑体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0867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emf"/><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25" y="206478"/>
            <a:ext cx="12192000" cy="6858000"/>
          </a:xfrm>
          <a:prstGeom prst="rect">
            <a:avLst/>
          </a:prstGeom>
        </p:spPr>
      </p:pic>
      <p:sp>
        <p:nvSpPr>
          <p:cNvPr id="15" name="Rectangle: Rounded Corners 14">
            <a:extLst>
              <a:ext uri="{FF2B5EF4-FFF2-40B4-BE49-F238E27FC236}">
                <a16:creationId xmlns:a16="http://schemas.microsoft.com/office/drawing/2014/main" id="{57B1D1BE-5E06-89AC-F2CD-A2A74B7B8024}"/>
              </a:ext>
            </a:extLst>
          </p:cNvPr>
          <p:cNvSpPr/>
          <p:nvPr/>
        </p:nvSpPr>
        <p:spPr>
          <a:xfrm>
            <a:off x="2322227" y="783533"/>
            <a:ext cx="6915379" cy="3586741"/>
          </a:xfrm>
          <a:prstGeom prst="roundRect">
            <a:avLst/>
          </a:prstGeom>
          <a:solidFill>
            <a:schemeClr val="bg1"/>
          </a:solidFill>
          <a:ln w="76200">
            <a:solidFill>
              <a:srgbClr val="2E9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pic>
        <p:nvPicPr>
          <p:cNvPr id="12" name="Picture 11" descr="A picture containing text, vector graphics&#10;&#10;Description automatically generated">
            <a:extLst>
              <a:ext uri="{FF2B5EF4-FFF2-40B4-BE49-F238E27FC236}">
                <a16:creationId xmlns:a16="http://schemas.microsoft.com/office/drawing/2014/main" id="{BEECA3A6-CA23-E5BC-FEC2-EC3889031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51061" y="1163903"/>
            <a:ext cx="3843661" cy="4305386"/>
          </a:xfrm>
          <a:prstGeom prst="rect">
            <a:avLst/>
          </a:pr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6">
            <a:extLst>
              <a:ext uri="{28A0092B-C50C-407E-A947-70E740481C1C}">
                <a14:useLocalDpi xmlns:a14="http://schemas.microsoft.com/office/drawing/2010/main" val="0"/>
              </a:ext>
            </a:extLst>
          </a:blip>
          <a:srcRect t="34709"/>
          <a:stretch/>
        </p:blipFill>
        <p:spPr>
          <a:xfrm>
            <a:off x="0" y="2002972"/>
            <a:ext cx="12192000" cy="4855028"/>
          </a:xfrm>
          <a:prstGeom prst="rect">
            <a:avLst/>
          </a:prstGeom>
          <a:ln>
            <a:noFill/>
          </a:ln>
        </p:spPr>
      </p:pic>
      <p:pic>
        <p:nvPicPr>
          <p:cNvPr id="5" name="Picture 4">
            <a:extLst>
              <a:ext uri="{FF2B5EF4-FFF2-40B4-BE49-F238E27FC236}">
                <a16:creationId xmlns:a16="http://schemas.microsoft.com/office/drawing/2014/main" id="{7BFB81C2-2FC9-48B9-F4F7-AEF4ECF5A66F}"/>
              </a:ext>
            </a:extLst>
          </p:cNvPr>
          <p:cNvPicPr>
            <a:picLocks noChangeAspect="1"/>
          </p:cNvPicPr>
          <p:nvPr/>
        </p:nvPicPr>
        <p:blipFill>
          <a:blip r:embed="rId7"/>
          <a:stretch>
            <a:fillRect/>
          </a:stretch>
        </p:blipFill>
        <p:spPr>
          <a:xfrm>
            <a:off x="2582571" y="325349"/>
            <a:ext cx="6102625" cy="4535817"/>
          </a:xfrm>
          <a:prstGeom prst="rect">
            <a:avLst/>
          </a:prstGeom>
        </p:spPr>
      </p:pic>
    </p:spTree>
    <p:extLst>
      <p:ext uri="{BB962C8B-B14F-4D97-AF65-F5344CB8AC3E}">
        <p14:creationId xmlns:p14="http://schemas.microsoft.com/office/powerpoint/2010/main" val="1140977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8" name="图片 17" descr="E:\素材\卡通\包图网_43651幼儿园开园典礼背景图片\6.png6"/>
          <p:cNvPicPr>
            <a:picLocks noChangeAspect="1"/>
          </p:cNvPicPr>
          <p:nvPr/>
        </p:nvPicPr>
        <p:blipFill>
          <a:blip r:embed="rId4"/>
          <a:srcRect/>
          <a:stretch>
            <a:fillRect/>
          </a:stretch>
        </p:blipFill>
        <p:spPr>
          <a:xfrm>
            <a:off x="-48260" y="3090510"/>
            <a:ext cx="12242165" cy="3747135"/>
          </a:xfrm>
          <a:prstGeom prst="rect">
            <a:avLst/>
          </a:prstGeom>
        </p:spPr>
      </p:pic>
      <p:pic>
        <p:nvPicPr>
          <p:cNvPr id="13" name="图片 12" descr="E:\素材\卡通\包图网_43651幼儿园开园典礼背景图片\5.png5"/>
          <p:cNvPicPr>
            <a:picLocks noChangeAspect="1"/>
          </p:cNvPicPr>
          <p:nvPr/>
        </p:nvPicPr>
        <p:blipFill>
          <a:blip r:embed="rId5"/>
          <a:srcRect/>
          <a:stretch>
            <a:fillRect/>
          </a:stretch>
        </p:blipFill>
        <p:spPr>
          <a:xfrm>
            <a:off x="-33020" y="4932963"/>
            <a:ext cx="12241531" cy="1904365"/>
          </a:xfrm>
          <a:prstGeom prst="rect">
            <a:avLst/>
          </a:prstGeom>
        </p:spPr>
      </p:pic>
      <p:pic>
        <p:nvPicPr>
          <p:cNvPr id="5" name="图片 4" descr="E:\素材\卡通\e2ddba00a7b58527fd8e4e1867f7c124.pnge2ddba00a7b58527fd8e4e1867f7c124"/>
          <p:cNvPicPr>
            <a:picLocks noChangeAspect="1"/>
          </p:cNvPicPr>
          <p:nvPr/>
        </p:nvPicPr>
        <p:blipFill>
          <a:blip r:embed="rId6"/>
          <a:srcRect/>
          <a:stretch>
            <a:fillRect/>
          </a:stretch>
        </p:blipFill>
        <p:spPr>
          <a:xfrm flipH="1">
            <a:off x="-458893" y="-392611"/>
            <a:ext cx="5891953" cy="7116233"/>
          </a:xfrm>
          <a:prstGeom prst="rect">
            <a:avLst/>
          </a:prstGeom>
        </p:spPr>
      </p:pic>
      <p:sp>
        <p:nvSpPr>
          <p:cNvPr id="3" name="Hình Bầu dục 2">
            <a:extLst>
              <a:ext uri="{FF2B5EF4-FFF2-40B4-BE49-F238E27FC236}">
                <a16:creationId xmlns:a16="http://schemas.microsoft.com/office/drawing/2014/main" id="{987EC18E-03BA-38BD-D108-386670BC0CD6}"/>
              </a:ext>
            </a:extLst>
          </p:cNvPr>
          <p:cNvSpPr/>
          <p:nvPr/>
        </p:nvSpPr>
        <p:spPr>
          <a:xfrm>
            <a:off x="2340078" y="-186121"/>
            <a:ext cx="9724104" cy="67032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214">
            <a:extLst>
              <a:ext uri="{FF2B5EF4-FFF2-40B4-BE49-F238E27FC236}">
                <a16:creationId xmlns:a16="http://schemas.microsoft.com/office/drawing/2014/main" id="{146FACDA-C0CB-3A57-C8CD-FCF3528F120A}"/>
              </a:ext>
            </a:extLst>
          </p:cNvPr>
          <p:cNvSpPr txBox="1"/>
          <p:nvPr/>
        </p:nvSpPr>
        <p:spPr>
          <a:xfrm>
            <a:off x="4325992" y="404095"/>
            <a:ext cx="6094613"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ea typeface="+mn-ea"/>
                <a:cs typeface="+mn-cs"/>
              </a:rPr>
              <a:t>Thứ</a:t>
            </a:r>
            <a:r>
              <a:rPr kumimoji="0" lang="en-US" sz="3200" b="1" i="0" u="none" strike="noStrike" kern="1200" cap="none" spc="0" normalizeH="0" baseline="0" noProof="0" dirty="0">
                <a:ln>
                  <a:noFill/>
                </a:ln>
                <a:solidFill>
                  <a:prstClr val="black"/>
                </a:solidFill>
                <a:effectLst/>
                <a:uLnTx/>
                <a:uFillTx/>
                <a:ea typeface="+mn-ea"/>
                <a:cs typeface="+mn-cs"/>
              </a:rPr>
              <a:t> … </a:t>
            </a:r>
            <a:r>
              <a:rPr kumimoji="0" lang="en-US" sz="3200" b="1" i="0" u="none" strike="noStrike" kern="1200" cap="none" spc="0" normalizeH="0" baseline="0" noProof="0" dirty="0" err="1">
                <a:ln>
                  <a:noFill/>
                </a:ln>
                <a:solidFill>
                  <a:prstClr val="black"/>
                </a:solidFill>
                <a:effectLst/>
                <a:uLnTx/>
                <a:uFillTx/>
                <a:ea typeface="+mn-ea"/>
                <a:cs typeface="+mn-cs"/>
              </a:rPr>
              <a:t>ngày</a:t>
            </a:r>
            <a:r>
              <a:rPr kumimoji="0" lang="en-US" sz="3200" b="1" i="0" u="none" strike="noStrike" kern="1200" cap="none" spc="0" normalizeH="0" baseline="0" noProof="0" dirty="0">
                <a:ln>
                  <a:noFill/>
                </a:ln>
                <a:solidFill>
                  <a:prstClr val="black"/>
                </a:solidFill>
                <a:effectLst/>
                <a:uLnTx/>
                <a:uFillTx/>
                <a:ea typeface="+mn-ea"/>
                <a:cs typeface="+mn-cs"/>
              </a:rPr>
              <a:t> … </a:t>
            </a:r>
            <a:r>
              <a:rPr kumimoji="0" lang="en-US" sz="3200" b="1" i="0" u="none" strike="noStrike" kern="1200" cap="none" spc="0" normalizeH="0" baseline="0" noProof="0" dirty="0" err="1">
                <a:ln>
                  <a:noFill/>
                </a:ln>
                <a:solidFill>
                  <a:prstClr val="black"/>
                </a:solidFill>
                <a:effectLst/>
                <a:uLnTx/>
                <a:uFillTx/>
                <a:ea typeface="+mn-ea"/>
                <a:cs typeface="+mn-cs"/>
              </a:rPr>
              <a:t>tháng</a:t>
            </a:r>
            <a:r>
              <a:rPr kumimoji="0" lang="en-US" sz="3200" b="1" i="0" u="none" strike="noStrike" kern="1200" cap="none" spc="0" normalizeH="0" baseline="0" noProof="0" dirty="0">
                <a:ln>
                  <a:noFill/>
                </a:ln>
                <a:solidFill>
                  <a:prstClr val="black"/>
                </a:solidFill>
                <a:effectLst/>
                <a:uLnTx/>
                <a:uFillTx/>
                <a:ea typeface="+mn-ea"/>
                <a:cs typeface="+mn-cs"/>
              </a:rPr>
              <a:t> … </a:t>
            </a:r>
            <a:r>
              <a:rPr kumimoji="0" lang="en-US" sz="3200" b="1" i="0" u="none" strike="noStrike" kern="1200" cap="none" spc="0" normalizeH="0" baseline="0" noProof="0" dirty="0" err="1">
                <a:ln>
                  <a:noFill/>
                </a:ln>
                <a:solidFill>
                  <a:prstClr val="black"/>
                </a:solidFill>
                <a:effectLst/>
                <a:uLnTx/>
                <a:uFillTx/>
                <a:ea typeface="+mn-ea"/>
                <a:cs typeface="+mn-cs"/>
              </a:rPr>
              <a:t>năm</a:t>
            </a:r>
            <a:r>
              <a:rPr kumimoji="0" lang="en-US" sz="3200" b="1" i="0" u="none" strike="noStrike" kern="1200" cap="none" spc="0" normalizeH="0" baseline="0" noProof="0" dirty="0">
                <a:ln>
                  <a:noFill/>
                </a:ln>
                <a:solidFill>
                  <a:prstClr val="black"/>
                </a:solidFill>
                <a:effectLst/>
                <a:uLnTx/>
                <a:uFillTx/>
                <a:ea typeface="+mn-ea"/>
                <a:cs typeface="+mn-cs"/>
              </a:rPr>
              <a:t> …</a:t>
            </a:r>
          </a:p>
        </p:txBody>
      </p:sp>
      <p:sp>
        <p:nvSpPr>
          <p:cNvPr id="7" name="Freeform 3">
            <a:extLst>
              <a:ext uri="{FF2B5EF4-FFF2-40B4-BE49-F238E27FC236}">
                <a16:creationId xmlns:a16="http://schemas.microsoft.com/office/drawing/2014/main" id="{98451CDB-B06D-B793-0BB9-80FCCC65420F}"/>
              </a:ext>
            </a:extLst>
          </p:cNvPr>
          <p:cNvSpPr/>
          <p:nvPr/>
        </p:nvSpPr>
        <p:spPr>
          <a:xfrm>
            <a:off x="9358838" y="2939845"/>
            <a:ext cx="2253059" cy="3655142"/>
          </a:xfrm>
          <a:custGeom>
            <a:avLst/>
            <a:gdLst/>
            <a:ahLst/>
            <a:cxnLst/>
            <a:rect l="l" t="t" r="r" b="b"/>
            <a:pathLst>
              <a:path w="2515172" h="4114800">
                <a:moveTo>
                  <a:pt x="0" y="0"/>
                </a:moveTo>
                <a:lnTo>
                  <a:pt x="2515172" y="0"/>
                </a:lnTo>
                <a:lnTo>
                  <a:pt x="2515172"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2">
            <a:extLst>
              <a:ext uri="{FF2B5EF4-FFF2-40B4-BE49-F238E27FC236}">
                <a16:creationId xmlns:a16="http://schemas.microsoft.com/office/drawing/2014/main" id="{55EFC841-129A-A38E-FDBA-10B46FD91191}"/>
              </a:ext>
            </a:extLst>
          </p:cNvPr>
          <p:cNvSpPr/>
          <p:nvPr/>
        </p:nvSpPr>
        <p:spPr>
          <a:xfrm>
            <a:off x="10323871" y="1307691"/>
            <a:ext cx="1404870" cy="1602659"/>
          </a:xfrm>
          <a:custGeom>
            <a:avLst/>
            <a:gdLst/>
            <a:ahLst/>
            <a:cxnLst/>
            <a:rect l="l" t="t" r="r" b="b"/>
            <a:pathLst>
              <a:path w="6285357" h="8229600">
                <a:moveTo>
                  <a:pt x="0" y="0"/>
                </a:moveTo>
                <a:lnTo>
                  <a:pt x="6285357" y="0"/>
                </a:lnTo>
                <a:lnTo>
                  <a:pt x="6285357" y="8229600"/>
                </a:lnTo>
                <a:lnTo>
                  <a:pt x="0" y="8229600"/>
                </a:lnTo>
                <a:lnTo>
                  <a:pt x="0" y="0"/>
                </a:lnTo>
                <a:close/>
              </a:path>
            </a:pathLst>
          </a:custGeom>
          <a:blipFill>
            <a:blip r:embed="rId9"/>
            <a:stretch>
              <a:fillRect/>
            </a:stretch>
          </a:blipFill>
        </p:spPr>
        <p:txBody>
          <a:bodyPr/>
          <a:lstStyle/>
          <a:p>
            <a:endParaRPr lang="en-US"/>
          </a:p>
        </p:txBody>
      </p:sp>
      <p:pic>
        <p:nvPicPr>
          <p:cNvPr id="9" name="Content Placeholder 30">
            <a:extLst>
              <a:ext uri="{FF2B5EF4-FFF2-40B4-BE49-F238E27FC236}">
                <a16:creationId xmlns:a16="http://schemas.microsoft.com/office/drawing/2014/main" id="{22A85FEE-1978-3326-9C57-62A915D1B475}"/>
              </a:ext>
            </a:extLst>
          </p:cNvPr>
          <p:cNvPicPr>
            <a:picLocks noChangeAspect="1"/>
          </p:cNvPicPr>
          <p:nvPr/>
        </p:nvPicPr>
        <p:blipFill>
          <a:blip r:embed="rId10"/>
          <a:stretch>
            <a:fillRect/>
          </a:stretch>
        </p:blipFill>
        <p:spPr>
          <a:xfrm>
            <a:off x="545629" y="2526325"/>
            <a:ext cx="3279119" cy="4256506"/>
          </a:xfrm>
          <a:prstGeom prst="rect">
            <a:avLst/>
          </a:prstGeom>
        </p:spPr>
      </p:pic>
      <p:pic>
        <p:nvPicPr>
          <p:cNvPr id="2" name="Picture 1">
            <a:extLst>
              <a:ext uri="{FF2B5EF4-FFF2-40B4-BE49-F238E27FC236}">
                <a16:creationId xmlns:a16="http://schemas.microsoft.com/office/drawing/2014/main" id="{49B53B70-F800-6DCD-E038-F6AC7F63B740}"/>
              </a:ext>
            </a:extLst>
          </p:cNvPr>
          <p:cNvPicPr>
            <a:picLocks noChangeAspect="1"/>
          </p:cNvPicPr>
          <p:nvPr/>
        </p:nvPicPr>
        <p:blipFill>
          <a:blip r:embed="rId11"/>
          <a:stretch>
            <a:fillRect/>
          </a:stretch>
        </p:blipFill>
        <p:spPr>
          <a:xfrm>
            <a:off x="5874511" y="1021403"/>
            <a:ext cx="2938527" cy="1329043"/>
          </a:xfrm>
          <a:prstGeom prst="rect">
            <a:avLst/>
          </a:prstGeom>
        </p:spPr>
      </p:pic>
      <p:pic>
        <p:nvPicPr>
          <p:cNvPr id="4" name="Picture 3">
            <a:extLst>
              <a:ext uri="{FF2B5EF4-FFF2-40B4-BE49-F238E27FC236}">
                <a16:creationId xmlns:a16="http://schemas.microsoft.com/office/drawing/2014/main" id="{EEC32C30-2C6C-5BEE-896C-3F105EBC3723}"/>
              </a:ext>
            </a:extLst>
          </p:cNvPr>
          <p:cNvPicPr>
            <a:picLocks noChangeAspect="1"/>
          </p:cNvPicPr>
          <p:nvPr/>
        </p:nvPicPr>
        <p:blipFill>
          <a:blip r:embed="rId12"/>
          <a:stretch>
            <a:fillRect/>
          </a:stretch>
        </p:blipFill>
        <p:spPr>
          <a:xfrm>
            <a:off x="3410026" y="2214617"/>
            <a:ext cx="7029297" cy="3133616"/>
          </a:xfrm>
          <a:prstGeom prst="rect">
            <a:avLst/>
          </a:prstGeom>
        </p:spPr>
      </p:pic>
      <p:pic>
        <p:nvPicPr>
          <p:cNvPr id="20" name="Picture 19">
            <a:extLst>
              <a:ext uri="{FF2B5EF4-FFF2-40B4-BE49-F238E27FC236}">
                <a16:creationId xmlns:a16="http://schemas.microsoft.com/office/drawing/2014/main" id="{FCAFB800-D2DE-DE85-C6F3-A84FC1DD8EE6}"/>
              </a:ext>
            </a:extLst>
          </p:cNvPr>
          <p:cNvPicPr>
            <a:picLocks noChangeAspect="1"/>
          </p:cNvPicPr>
          <p:nvPr/>
        </p:nvPicPr>
        <p:blipFill>
          <a:blip r:embed="rId13"/>
          <a:stretch>
            <a:fillRect/>
          </a:stretch>
        </p:blipFill>
        <p:spPr>
          <a:xfrm>
            <a:off x="1254526" y="517312"/>
            <a:ext cx="2462997" cy="1975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5D93583F-EC0E-2C05-624C-0738CCCB42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5655" y="1512164"/>
            <a:ext cx="10630332" cy="1971398"/>
          </a:xfrm>
          <a:prstGeom prst="rect">
            <a:avLst/>
          </a:prstGeom>
        </p:spPr>
      </p:pic>
      <p:sp>
        <p:nvSpPr>
          <p:cNvPr id="3" name="TextBox 2">
            <a:extLst>
              <a:ext uri="{FF2B5EF4-FFF2-40B4-BE49-F238E27FC236}">
                <a16:creationId xmlns:a16="http://schemas.microsoft.com/office/drawing/2014/main" id="{985E5B40-4ACE-416E-6351-23F9E71854FB}"/>
              </a:ext>
            </a:extLst>
          </p:cNvPr>
          <p:cNvSpPr txBox="1"/>
          <p:nvPr/>
        </p:nvSpPr>
        <p:spPr>
          <a:xfrm>
            <a:off x="1401801" y="1696566"/>
            <a:ext cx="9592904" cy="1569660"/>
          </a:xfrm>
          <a:prstGeom prst="rect">
            <a:avLst/>
          </a:prstGeom>
          <a:noFill/>
        </p:spPr>
        <p:txBody>
          <a:bodyPr wrap="square">
            <a:spAutoFit/>
          </a:bodyPr>
          <a:lstStyle/>
          <a:p>
            <a:pPr indent="228600" algn="just">
              <a:lnSpc>
                <a:spcPct val="1200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Đọc đúng và diễn cảm bài thơ Tiếng hạt nảy mầm, biết thể hiện giọng đọc khác nhau phù hợp với lời thơ nói về các em học sinh hoặc nói về cô giáo trong lớp học </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đặc biệt</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nhấn </a:t>
            </a:r>
            <a:r>
              <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giọng vào những </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từ ngữ </a:t>
            </a:r>
            <a:r>
              <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thể hiện cảm nhận tinh tế của nhà thơ về suy nghĩ, cảm xúc của các bạn nhỏ và của cô giáo trong giờ học.</a:t>
            </a:r>
          </a:p>
        </p:txBody>
      </p:sp>
      <p:pic>
        <p:nvPicPr>
          <p:cNvPr id="5" name="Picture 4">
            <a:extLst>
              <a:ext uri="{FF2B5EF4-FFF2-40B4-BE49-F238E27FC236}">
                <a16:creationId xmlns:a16="http://schemas.microsoft.com/office/drawing/2014/main" id="{28C7FD42-067B-997B-F1B4-9B676D58D555}"/>
              </a:ext>
            </a:extLst>
          </p:cNvPr>
          <p:cNvPicPr>
            <a:picLocks noChangeAspect="1"/>
          </p:cNvPicPr>
          <p:nvPr/>
        </p:nvPicPr>
        <p:blipFill>
          <a:blip r:embed="rId4"/>
          <a:stretch>
            <a:fillRect/>
          </a:stretch>
        </p:blipFill>
        <p:spPr>
          <a:xfrm>
            <a:off x="3345367" y="0"/>
            <a:ext cx="5970367" cy="1454656"/>
          </a:xfrm>
          <a:prstGeom prst="rect">
            <a:avLst/>
          </a:prstGeom>
        </p:spPr>
      </p:pic>
      <p:pic>
        <p:nvPicPr>
          <p:cNvPr id="6" name="Picture 12">
            <a:extLst>
              <a:ext uri="{FF2B5EF4-FFF2-40B4-BE49-F238E27FC236}">
                <a16:creationId xmlns:a16="http://schemas.microsoft.com/office/drawing/2014/main" id="{AB7E66BD-3FA5-870D-ADAA-B5FFAB78C0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0172" y="3659145"/>
            <a:ext cx="10630332" cy="861474"/>
          </a:xfrm>
          <a:prstGeom prst="rect">
            <a:avLst/>
          </a:prstGeom>
        </p:spPr>
      </p:pic>
      <p:sp>
        <p:nvSpPr>
          <p:cNvPr id="10" name="TextBox 9">
            <a:extLst>
              <a:ext uri="{FF2B5EF4-FFF2-40B4-BE49-F238E27FC236}">
                <a16:creationId xmlns:a16="http://schemas.microsoft.com/office/drawing/2014/main" id="{F590F15C-2041-CF00-62F3-6E80A31178EE}"/>
              </a:ext>
            </a:extLst>
          </p:cNvPr>
          <p:cNvSpPr txBox="1"/>
          <p:nvPr/>
        </p:nvSpPr>
        <p:spPr>
          <a:xfrm>
            <a:off x="1316175" y="3791654"/>
            <a:ext cx="9458325" cy="830997"/>
          </a:xfrm>
          <a:prstGeom prst="rect">
            <a:avLst/>
          </a:prstGeom>
          <a:noFill/>
        </p:spPr>
        <p:txBody>
          <a:bodyPr wrap="square">
            <a:spAutoFit/>
          </a:bodyPr>
          <a:lstStyle/>
          <a:p>
            <a:pPr indent="228600" algn="just">
              <a:lnSpc>
                <a:spcPct val="120000"/>
              </a:lnSpc>
            </a:pP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Hiểu</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nội dung </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bài thơ</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228600" algn="just">
              <a:lnSpc>
                <a:spcPct val="120000"/>
              </a:lnSpc>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1" name="Picture 12">
            <a:extLst>
              <a:ext uri="{FF2B5EF4-FFF2-40B4-BE49-F238E27FC236}">
                <a16:creationId xmlns:a16="http://schemas.microsoft.com/office/drawing/2014/main" id="{A6F7980A-B5D6-0732-29D1-ADF1A7214D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5655" y="4802695"/>
            <a:ext cx="10630332" cy="1219171"/>
          </a:xfrm>
          <a:prstGeom prst="rect">
            <a:avLst/>
          </a:prstGeom>
        </p:spPr>
      </p:pic>
      <p:sp>
        <p:nvSpPr>
          <p:cNvPr id="12" name="TextBox 11">
            <a:extLst>
              <a:ext uri="{FF2B5EF4-FFF2-40B4-BE49-F238E27FC236}">
                <a16:creationId xmlns:a16="http://schemas.microsoft.com/office/drawing/2014/main" id="{31415CB2-5FE6-C49B-4CEB-E8844F1C338B}"/>
              </a:ext>
            </a:extLst>
          </p:cNvPr>
          <p:cNvSpPr txBox="1"/>
          <p:nvPr/>
        </p:nvSpPr>
        <p:spPr>
          <a:xfrm>
            <a:off x="1530737" y="4898536"/>
            <a:ext cx="9458325" cy="437043"/>
          </a:xfrm>
          <a:prstGeom prst="rect">
            <a:avLst/>
          </a:prstGeom>
          <a:noFill/>
        </p:spPr>
        <p:txBody>
          <a:bodyPr wrap="square">
            <a:spAutoFit/>
          </a:bodyPr>
          <a:lstStyle/>
          <a:p>
            <a:pPr indent="228600" algn="just">
              <a:lnSpc>
                <a:spcPct val="120000"/>
              </a:lnSpc>
            </a:pP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F590F15C-2041-CF00-62F3-6E80A31178EE}"/>
              </a:ext>
            </a:extLst>
          </p:cNvPr>
          <p:cNvSpPr txBox="1"/>
          <p:nvPr/>
        </p:nvSpPr>
        <p:spPr>
          <a:xfrm>
            <a:off x="1316175" y="4736826"/>
            <a:ext cx="9458325" cy="830997"/>
          </a:xfrm>
          <a:prstGeom prst="rect">
            <a:avLst/>
          </a:prstGeom>
          <a:noFill/>
        </p:spPr>
        <p:txBody>
          <a:bodyPr wrap="square">
            <a:spAutoFit/>
          </a:bodyPr>
          <a:lstStyle/>
          <a:p>
            <a:pPr indent="228600" algn="just">
              <a:lnSpc>
                <a:spcPct val="120000"/>
              </a:lnSpc>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228600" algn="just">
              <a:lnSpc>
                <a:spcPct val="120000"/>
              </a:lnSpc>
            </a:pP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Nhận </a:t>
            </a:r>
            <a:r>
              <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biết được cách thể hiện tình cảm, cảm xúc qua ngôn ngữ thơ</a:t>
            </a:r>
            <a:r>
              <a:rPr lang="vi-VN"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vi-VN"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2145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57B1D1BE-5E06-89AC-F2CD-A2A74B7B8024}"/>
              </a:ext>
            </a:extLst>
          </p:cNvPr>
          <p:cNvSpPr/>
          <p:nvPr/>
        </p:nvSpPr>
        <p:spPr>
          <a:xfrm>
            <a:off x="2077409" y="912174"/>
            <a:ext cx="7920650" cy="3113771"/>
          </a:xfrm>
          <a:prstGeom prst="roundRect">
            <a:avLst/>
          </a:prstGeom>
          <a:solidFill>
            <a:schemeClr val="bg1"/>
          </a:solidFill>
          <a:ln w="76200">
            <a:solidFill>
              <a:srgbClr val="2E9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pic>
        <p:nvPicPr>
          <p:cNvPr id="12" name="Picture 11" descr="A picture containing text, vector graphics&#10;&#10;Description automatically generated">
            <a:extLst>
              <a:ext uri="{FF2B5EF4-FFF2-40B4-BE49-F238E27FC236}">
                <a16:creationId xmlns:a16="http://schemas.microsoft.com/office/drawing/2014/main" id="{BEECA3A6-CA23-E5BC-FEC2-EC3889031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94934" y="1523353"/>
            <a:ext cx="3843661" cy="4305386"/>
          </a:xfrm>
          <a:prstGeom prst="rect">
            <a:avLst/>
          </a:pr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5">
            <a:extLst>
              <a:ext uri="{28A0092B-C50C-407E-A947-70E740481C1C}">
                <a14:useLocalDpi xmlns:a14="http://schemas.microsoft.com/office/drawing/2010/main" val="0"/>
              </a:ext>
            </a:extLst>
          </a:blip>
          <a:srcRect t="34709"/>
          <a:stretch/>
        </p:blipFill>
        <p:spPr>
          <a:xfrm>
            <a:off x="-58266" y="2143674"/>
            <a:ext cx="12192000" cy="4855028"/>
          </a:xfrm>
          <a:prstGeom prst="rect">
            <a:avLst/>
          </a:prstGeom>
          <a:ln>
            <a:noFill/>
          </a:ln>
        </p:spPr>
      </p:pic>
      <p:pic>
        <p:nvPicPr>
          <p:cNvPr id="3" name="Picture 2">
            <a:extLst>
              <a:ext uri="{FF2B5EF4-FFF2-40B4-BE49-F238E27FC236}">
                <a16:creationId xmlns:a16="http://schemas.microsoft.com/office/drawing/2014/main" id="{CD6D4F63-BC7E-CB66-1181-BF19B2C5CDA3}"/>
              </a:ext>
            </a:extLst>
          </p:cNvPr>
          <p:cNvPicPr>
            <a:picLocks noChangeAspect="1"/>
          </p:cNvPicPr>
          <p:nvPr/>
        </p:nvPicPr>
        <p:blipFill>
          <a:blip r:embed="rId6"/>
          <a:stretch>
            <a:fillRect/>
          </a:stretch>
        </p:blipFill>
        <p:spPr>
          <a:xfrm>
            <a:off x="1901665" y="552945"/>
            <a:ext cx="8321761" cy="3566469"/>
          </a:xfrm>
          <a:prstGeom prst="rect">
            <a:avLst/>
          </a:prstGeom>
        </p:spPr>
      </p:pic>
    </p:spTree>
    <p:extLst>
      <p:ext uri="{BB962C8B-B14F-4D97-AF65-F5344CB8AC3E}">
        <p14:creationId xmlns:p14="http://schemas.microsoft.com/office/powerpoint/2010/main" val="969597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2A58A1DB-F59D-46D7-B80F-2F6FBF735CB1}"/>
              </a:ext>
            </a:extLst>
          </p:cNvPr>
          <p:cNvSpPr/>
          <p:nvPr/>
        </p:nvSpPr>
        <p:spPr>
          <a:xfrm>
            <a:off x="798286" y="755675"/>
            <a:ext cx="10595428" cy="5660571"/>
          </a:xfrm>
          <a:custGeom>
            <a:avLst/>
            <a:gdLst>
              <a:gd name="connsiteX0" fmla="*/ 0 w 10595428"/>
              <a:gd name="connsiteY0" fmla="*/ 0 h 5660571"/>
              <a:gd name="connsiteX1" fmla="*/ 0 w 10595428"/>
              <a:gd name="connsiteY1" fmla="*/ 0 h 5660571"/>
              <a:gd name="connsiteX2" fmla="*/ 10595428 w 10595428"/>
              <a:gd name="connsiteY2" fmla="*/ 0 h 5660571"/>
              <a:gd name="connsiteX3" fmla="*/ 10595428 w 10595428"/>
              <a:gd name="connsiteY3" fmla="*/ 0 h 5660571"/>
              <a:gd name="connsiteX4" fmla="*/ 10595428 w 10595428"/>
              <a:gd name="connsiteY4" fmla="*/ 5660571 h 5660571"/>
              <a:gd name="connsiteX5" fmla="*/ 10595428 w 10595428"/>
              <a:gd name="connsiteY5" fmla="*/ 5660571 h 5660571"/>
              <a:gd name="connsiteX6" fmla="*/ 0 w 10595428"/>
              <a:gd name="connsiteY6" fmla="*/ 5660571 h 5660571"/>
              <a:gd name="connsiteX7" fmla="*/ 0 w 10595428"/>
              <a:gd name="connsiteY7" fmla="*/ 5660571 h 5660571"/>
              <a:gd name="connsiteX8" fmla="*/ 0 w 10595428"/>
              <a:gd name="connsiteY8" fmla="*/ 0 h 566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28" h="5660571" fill="none" extrusionOk="0">
                <a:moveTo>
                  <a:pt x="0" y="0"/>
                </a:moveTo>
                <a:lnTo>
                  <a:pt x="0" y="0"/>
                </a:lnTo>
                <a:cubicBezTo>
                  <a:pt x="1447113" y="-126796"/>
                  <a:pt x="5320279" y="-73671"/>
                  <a:pt x="10595428" y="0"/>
                </a:cubicBezTo>
                <a:lnTo>
                  <a:pt x="10595428" y="0"/>
                </a:lnTo>
                <a:cubicBezTo>
                  <a:pt x="10721400" y="756664"/>
                  <a:pt x="10459084" y="4825746"/>
                  <a:pt x="10595428" y="5660571"/>
                </a:cubicBezTo>
                <a:lnTo>
                  <a:pt x="10595428" y="5660571"/>
                </a:lnTo>
                <a:cubicBezTo>
                  <a:pt x="6772460" y="5635612"/>
                  <a:pt x="5231682" y="5733684"/>
                  <a:pt x="0" y="5660571"/>
                </a:cubicBezTo>
                <a:lnTo>
                  <a:pt x="0" y="5660571"/>
                </a:lnTo>
                <a:cubicBezTo>
                  <a:pt x="4539" y="4381932"/>
                  <a:pt x="65979" y="1092339"/>
                  <a:pt x="0" y="0"/>
                </a:cubicBezTo>
                <a:close/>
              </a:path>
              <a:path w="10595428" h="5660571" stroke="0" extrusionOk="0">
                <a:moveTo>
                  <a:pt x="0" y="0"/>
                </a:moveTo>
                <a:lnTo>
                  <a:pt x="0" y="0"/>
                </a:lnTo>
                <a:cubicBezTo>
                  <a:pt x="4585448" y="-159798"/>
                  <a:pt x="9132107" y="169519"/>
                  <a:pt x="10595428" y="0"/>
                </a:cubicBezTo>
                <a:lnTo>
                  <a:pt x="10595428" y="0"/>
                </a:lnTo>
                <a:cubicBezTo>
                  <a:pt x="10647225" y="2424399"/>
                  <a:pt x="10590586" y="4422725"/>
                  <a:pt x="10595428" y="5660571"/>
                </a:cubicBezTo>
                <a:lnTo>
                  <a:pt x="10595428" y="5660571"/>
                </a:lnTo>
                <a:cubicBezTo>
                  <a:pt x="5624251" y="5689067"/>
                  <a:pt x="1133234" y="5764995"/>
                  <a:pt x="0" y="5660571"/>
                </a:cubicBezTo>
                <a:lnTo>
                  <a:pt x="0" y="5660571"/>
                </a:lnTo>
                <a:cubicBezTo>
                  <a:pt x="-163603" y="5014745"/>
                  <a:pt x="76112" y="80526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思源黑体 CN Medium"/>
            </a:endParaRPr>
          </a:p>
        </p:txBody>
      </p:sp>
      <p:pic>
        <p:nvPicPr>
          <p:cNvPr id="11" name="Picture 10">
            <a:extLst>
              <a:ext uri="{FF2B5EF4-FFF2-40B4-BE49-F238E27FC236}">
                <a16:creationId xmlns:a16="http://schemas.microsoft.com/office/drawing/2014/main" id="{F54CE1DE-6DB9-3FBF-8242-5294291085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84100" y="315112"/>
            <a:ext cx="1595087" cy="1971985"/>
          </a:xfrm>
          <a:prstGeom prst="rect">
            <a:avLst/>
          </a:prstGeom>
        </p:spPr>
      </p:pic>
      <p:sp>
        <p:nvSpPr>
          <p:cNvPr id="12" name="Google Shape;1953;p40">
            <a:extLst>
              <a:ext uri="{FF2B5EF4-FFF2-40B4-BE49-F238E27FC236}">
                <a16:creationId xmlns:a16="http://schemas.microsoft.com/office/drawing/2014/main" id="{53BFED18-2B33-4DA9-B1EB-556980DD3ACF}"/>
              </a:ext>
            </a:extLst>
          </p:cNvPr>
          <p:cNvSpPr/>
          <p:nvPr/>
        </p:nvSpPr>
        <p:spPr>
          <a:xfrm>
            <a:off x="2263814" y="1590862"/>
            <a:ext cx="213133" cy="330683"/>
          </a:xfrm>
          <a:custGeom>
            <a:avLst/>
            <a:gdLst/>
            <a:ahLst/>
            <a:cxnLst/>
            <a:rect l="l" t="t" r="r" b="b"/>
            <a:pathLst>
              <a:path w="15397" h="23889" extrusionOk="0">
                <a:moveTo>
                  <a:pt x="8086" y="1"/>
                </a:moveTo>
                <a:lnTo>
                  <a:pt x="8008" y="310"/>
                </a:lnTo>
                <a:lnTo>
                  <a:pt x="7911" y="678"/>
                </a:lnTo>
                <a:lnTo>
                  <a:pt x="7757" y="1181"/>
                </a:lnTo>
                <a:lnTo>
                  <a:pt x="7544" y="1780"/>
                </a:lnTo>
                <a:lnTo>
                  <a:pt x="7254" y="2477"/>
                </a:lnTo>
                <a:lnTo>
                  <a:pt x="6925" y="3231"/>
                </a:lnTo>
                <a:lnTo>
                  <a:pt x="6500" y="4043"/>
                </a:lnTo>
                <a:lnTo>
                  <a:pt x="6267" y="4469"/>
                </a:lnTo>
                <a:lnTo>
                  <a:pt x="6016" y="4914"/>
                </a:lnTo>
                <a:lnTo>
                  <a:pt x="5745" y="5359"/>
                </a:lnTo>
                <a:lnTo>
                  <a:pt x="5436" y="5803"/>
                </a:lnTo>
                <a:lnTo>
                  <a:pt x="5126" y="6248"/>
                </a:lnTo>
                <a:lnTo>
                  <a:pt x="4778" y="6693"/>
                </a:lnTo>
                <a:lnTo>
                  <a:pt x="4430" y="7138"/>
                </a:lnTo>
                <a:lnTo>
                  <a:pt x="4024" y="7583"/>
                </a:lnTo>
                <a:lnTo>
                  <a:pt x="3618" y="8028"/>
                </a:lnTo>
                <a:lnTo>
                  <a:pt x="3192" y="8453"/>
                </a:lnTo>
                <a:lnTo>
                  <a:pt x="2728" y="8859"/>
                </a:lnTo>
                <a:lnTo>
                  <a:pt x="2225" y="9285"/>
                </a:lnTo>
                <a:lnTo>
                  <a:pt x="1722" y="9672"/>
                </a:lnTo>
                <a:lnTo>
                  <a:pt x="1181" y="10059"/>
                </a:lnTo>
                <a:lnTo>
                  <a:pt x="600" y="10407"/>
                </a:lnTo>
                <a:lnTo>
                  <a:pt x="1" y="10755"/>
                </a:lnTo>
                <a:lnTo>
                  <a:pt x="349" y="10948"/>
                </a:lnTo>
                <a:lnTo>
                  <a:pt x="755" y="11200"/>
                </a:lnTo>
                <a:lnTo>
                  <a:pt x="1258" y="11567"/>
                </a:lnTo>
                <a:lnTo>
                  <a:pt x="1877" y="12012"/>
                </a:lnTo>
                <a:lnTo>
                  <a:pt x="2554" y="12573"/>
                </a:lnTo>
                <a:lnTo>
                  <a:pt x="2921" y="12883"/>
                </a:lnTo>
                <a:lnTo>
                  <a:pt x="3289" y="13231"/>
                </a:lnTo>
                <a:lnTo>
                  <a:pt x="3676" y="13598"/>
                </a:lnTo>
                <a:lnTo>
                  <a:pt x="4043" y="13985"/>
                </a:lnTo>
                <a:lnTo>
                  <a:pt x="4430" y="14411"/>
                </a:lnTo>
                <a:lnTo>
                  <a:pt x="4797" y="14855"/>
                </a:lnTo>
                <a:lnTo>
                  <a:pt x="5165" y="15339"/>
                </a:lnTo>
                <a:lnTo>
                  <a:pt x="5532" y="15842"/>
                </a:lnTo>
                <a:lnTo>
                  <a:pt x="5881" y="16364"/>
                </a:lnTo>
                <a:lnTo>
                  <a:pt x="6209" y="16906"/>
                </a:lnTo>
                <a:lnTo>
                  <a:pt x="6538" y="17486"/>
                </a:lnTo>
                <a:lnTo>
                  <a:pt x="6828" y="18085"/>
                </a:lnTo>
                <a:lnTo>
                  <a:pt x="7099" y="18724"/>
                </a:lnTo>
                <a:lnTo>
                  <a:pt x="7351" y="19381"/>
                </a:lnTo>
                <a:lnTo>
                  <a:pt x="7563" y="20058"/>
                </a:lnTo>
                <a:lnTo>
                  <a:pt x="7737" y="20774"/>
                </a:lnTo>
                <a:lnTo>
                  <a:pt x="7892" y="21509"/>
                </a:lnTo>
                <a:lnTo>
                  <a:pt x="8008" y="22283"/>
                </a:lnTo>
                <a:lnTo>
                  <a:pt x="8066" y="23076"/>
                </a:lnTo>
                <a:lnTo>
                  <a:pt x="8086" y="23482"/>
                </a:lnTo>
                <a:lnTo>
                  <a:pt x="8086" y="23888"/>
                </a:lnTo>
                <a:lnTo>
                  <a:pt x="8144" y="23366"/>
                </a:lnTo>
                <a:lnTo>
                  <a:pt x="8221" y="22766"/>
                </a:lnTo>
                <a:lnTo>
                  <a:pt x="8356" y="21993"/>
                </a:lnTo>
                <a:lnTo>
                  <a:pt x="8530" y="21064"/>
                </a:lnTo>
                <a:lnTo>
                  <a:pt x="8743" y="20039"/>
                </a:lnTo>
                <a:lnTo>
                  <a:pt x="8879" y="19478"/>
                </a:lnTo>
                <a:lnTo>
                  <a:pt x="9033" y="18898"/>
                </a:lnTo>
                <a:lnTo>
                  <a:pt x="9207" y="18318"/>
                </a:lnTo>
                <a:lnTo>
                  <a:pt x="9401" y="17737"/>
                </a:lnTo>
                <a:lnTo>
                  <a:pt x="9594" y="17138"/>
                </a:lnTo>
                <a:lnTo>
                  <a:pt x="9826" y="16538"/>
                </a:lnTo>
                <a:lnTo>
                  <a:pt x="10058" y="15958"/>
                </a:lnTo>
                <a:lnTo>
                  <a:pt x="10329" y="15378"/>
                </a:lnTo>
                <a:lnTo>
                  <a:pt x="10619" y="14797"/>
                </a:lnTo>
                <a:lnTo>
                  <a:pt x="10929" y="14236"/>
                </a:lnTo>
                <a:lnTo>
                  <a:pt x="11258" y="13714"/>
                </a:lnTo>
                <a:lnTo>
                  <a:pt x="11606" y="13192"/>
                </a:lnTo>
                <a:lnTo>
                  <a:pt x="11993" y="12728"/>
                </a:lnTo>
                <a:lnTo>
                  <a:pt x="12399" y="12264"/>
                </a:lnTo>
                <a:lnTo>
                  <a:pt x="12612" y="12070"/>
                </a:lnTo>
                <a:lnTo>
                  <a:pt x="12824" y="11857"/>
                </a:lnTo>
                <a:lnTo>
                  <a:pt x="13056" y="11664"/>
                </a:lnTo>
                <a:lnTo>
                  <a:pt x="13289" y="11490"/>
                </a:lnTo>
                <a:lnTo>
                  <a:pt x="13521" y="11316"/>
                </a:lnTo>
                <a:lnTo>
                  <a:pt x="13772" y="11161"/>
                </a:lnTo>
                <a:lnTo>
                  <a:pt x="14024" y="11026"/>
                </a:lnTo>
                <a:lnTo>
                  <a:pt x="14294" y="10890"/>
                </a:lnTo>
                <a:lnTo>
                  <a:pt x="14546" y="10774"/>
                </a:lnTo>
                <a:lnTo>
                  <a:pt x="14836" y="10658"/>
                </a:lnTo>
                <a:lnTo>
                  <a:pt x="15107" y="10581"/>
                </a:lnTo>
                <a:lnTo>
                  <a:pt x="15397" y="10503"/>
                </a:lnTo>
                <a:lnTo>
                  <a:pt x="15126" y="10349"/>
                </a:lnTo>
                <a:lnTo>
                  <a:pt x="14797" y="10136"/>
                </a:lnTo>
                <a:lnTo>
                  <a:pt x="14372" y="9865"/>
                </a:lnTo>
                <a:lnTo>
                  <a:pt x="13869" y="9498"/>
                </a:lnTo>
                <a:lnTo>
                  <a:pt x="13289" y="9072"/>
                </a:lnTo>
                <a:lnTo>
                  <a:pt x="12689" y="8531"/>
                </a:lnTo>
                <a:lnTo>
                  <a:pt x="12360" y="8240"/>
                </a:lnTo>
                <a:lnTo>
                  <a:pt x="12031" y="7931"/>
                </a:lnTo>
                <a:lnTo>
                  <a:pt x="11722" y="7602"/>
                </a:lnTo>
                <a:lnTo>
                  <a:pt x="11393" y="7235"/>
                </a:lnTo>
                <a:lnTo>
                  <a:pt x="11064" y="6867"/>
                </a:lnTo>
                <a:lnTo>
                  <a:pt x="10755" y="6461"/>
                </a:lnTo>
                <a:lnTo>
                  <a:pt x="10445" y="6035"/>
                </a:lnTo>
                <a:lnTo>
                  <a:pt x="10136" y="5591"/>
                </a:lnTo>
                <a:lnTo>
                  <a:pt x="9846" y="5146"/>
                </a:lnTo>
                <a:lnTo>
                  <a:pt x="9556" y="4662"/>
                </a:lnTo>
                <a:lnTo>
                  <a:pt x="9304" y="4140"/>
                </a:lnTo>
                <a:lnTo>
                  <a:pt x="9053" y="3618"/>
                </a:lnTo>
                <a:lnTo>
                  <a:pt x="8840" y="3076"/>
                </a:lnTo>
                <a:lnTo>
                  <a:pt x="8627" y="2496"/>
                </a:lnTo>
                <a:lnTo>
                  <a:pt x="8453" y="1916"/>
                </a:lnTo>
                <a:lnTo>
                  <a:pt x="8298" y="1297"/>
                </a:lnTo>
                <a:lnTo>
                  <a:pt x="8182" y="658"/>
                </a:lnTo>
                <a:lnTo>
                  <a:pt x="80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Google Shape;1954;p40">
            <a:extLst>
              <a:ext uri="{FF2B5EF4-FFF2-40B4-BE49-F238E27FC236}">
                <a16:creationId xmlns:a16="http://schemas.microsoft.com/office/drawing/2014/main" id="{0939831C-33A9-4DC7-91DD-23D16DF0CA7C}"/>
              </a:ext>
            </a:extLst>
          </p:cNvPr>
          <p:cNvSpPr/>
          <p:nvPr/>
        </p:nvSpPr>
        <p:spPr>
          <a:xfrm>
            <a:off x="6726063" y="4040012"/>
            <a:ext cx="602406" cy="33073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0253A615-AA54-4A06-B6AA-45CE4AF3373A}"/>
              </a:ext>
            </a:extLst>
          </p:cNvPr>
          <p:cNvGrpSpPr/>
          <p:nvPr/>
        </p:nvGrpSpPr>
        <p:grpSpPr>
          <a:xfrm>
            <a:off x="1253688" y="1578360"/>
            <a:ext cx="3404884" cy="1450643"/>
            <a:chOff x="103939" y="1450539"/>
            <a:chExt cx="3331200" cy="1359890"/>
          </a:xfrm>
        </p:grpSpPr>
        <p:sp>
          <p:nvSpPr>
            <p:cNvPr id="17" name="Rectangle: Rounded Corners 16">
              <a:extLst>
                <a:ext uri="{FF2B5EF4-FFF2-40B4-BE49-F238E27FC236}">
                  <a16:creationId xmlns:a16="http://schemas.microsoft.com/office/drawing/2014/main" id="{E2767BD1-B2AB-4EC6-AA15-A7576765A8DC}"/>
                </a:ext>
              </a:extLst>
            </p:cNvPr>
            <p:cNvSpPr/>
            <p:nvPr/>
          </p:nvSpPr>
          <p:spPr>
            <a:xfrm>
              <a:off x="690082" y="2014242"/>
              <a:ext cx="2745057" cy="796187"/>
            </a:xfrm>
            <a:custGeom>
              <a:avLst/>
              <a:gdLst>
                <a:gd name="connsiteX0" fmla="*/ 0 w 2745057"/>
                <a:gd name="connsiteY0" fmla="*/ 194437 h 796187"/>
                <a:gd name="connsiteX1" fmla="*/ 194437 w 2745057"/>
                <a:gd name="connsiteY1" fmla="*/ 0 h 796187"/>
                <a:gd name="connsiteX2" fmla="*/ 2550620 w 2745057"/>
                <a:gd name="connsiteY2" fmla="*/ 0 h 796187"/>
                <a:gd name="connsiteX3" fmla="*/ 2745057 w 2745057"/>
                <a:gd name="connsiteY3" fmla="*/ 194437 h 796187"/>
                <a:gd name="connsiteX4" fmla="*/ 2745057 w 2745057"/>
                <a:gd name="connsiteY4" fmla="*/ 601750 h 796187"/>
                <a:gd name="connsiteX5" fmla="*/ 2550620 w 2745057"/>
                <a:gd name="connsiteY5" fmla="*/ 796187 h 796187"/>
                <a:gd name="connsiteX6" fmla="*/ 194437 w 2745057"/>
                <a:gd name="connsiteY6" fmla="*/ 796187 h 796187"/>
                <a:gd name="connsiteX7" fmla="*/ 0 w 2745057"/>
                <a:gd name="connsiteY7" fmla="*/ 601750 h 796187"/>
                <a:gd name="connsiteX8" fmla="*/ 0 w 2745057"/>
                <a:gd name="connsiteY8" fmla="*/ 194437 h 79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057" h="796187" fill="none" extrusionOk="0">
                  <a:moveTo>
                    <a:pt x="0" y="194437"/>
                  </a:moveTo>
                  <a:cubicBezTo>
                    <a:pt x="-3764" y="100243"/>
                    <a:pt x="78183" y="-5960"/>
                    <a:pt x="194437" y="0"/>
                  </a:cubicBezTo>
                  <a:cubicBezTo>
                    <a:pt x="562886" y="-35273"/>
                    <a:pt x="1911109" y="-144294"/>
                    <a:pt x="2550620" y="0"/>
                  </a:cubicBezTo>
                  <a:cubicBezTo>
                    <a:pt x="2670638" y="3845"/>
                    <a:pt x="2730258" y="74574"/>
                    <a:pt x="2745057" y="194437"/>
                  </a:cubicBezTo>
                  <a:cubicBezTo>
                    <a:pt x="2760549" y="390897"/>
                    <a:pt x="2743775" y="490400"/>
                    <a:pt x="2745057" y="601750"/>
                  </a:cubicBezTo>
                  <a:cubicBezTo>
                    <a:pt x="2751096" y="704568"/>
                    <a:pt x="2659526" y="794538"/>
                    <a:pt x="2550620" y="796187"/>
                  </a:cubicBezTo>
                  <a:cubicBezTo>
                    <a:pt x="1782175" y="873712"/>
                    <a:pt x="692390" y="752484"/>
                    <a:pt x="194437" y="796187"/>
                  </a:cubicBezTo>
                  <a:cubicBezTo>
                    <a:pt x="79054" y="793971"/>
                    <a:pt x="-6117" y="709051"/>
                    <a:pt x="0" y="601750"/>
                  </a:cubicBezTo>
                  <a:cubicBezTo>
                    <a:pt x="10849" y="512185"/>
                    <a:pt x="-6462" y="248344"/>
                    <a:pt x="0" y="194437"/>
                  </a:cubicBezTo>
                  <a:close/>
                </a:path>
                <a:path w="2745057" h="796187" stroke="0" extrusionOk="0">
                  <a:moveTo>
                    <a:pt x="0" y="194437"/>
                  </a:moveTo>
                  <a:cubicBezTo>
                    <a:pt x="-584" y="85034"/>
                    <a:pt x="77377" y="7836"/>
                    <a:pt x="194437" y="0"/>
                  </a:cubicBezTo>
                  <a:cubicBezTo>
                    <a:pt x="619433" y="-95379"/>
                    <a:pt x="2174326" y="58096"/>
                    <a:pt x="2550620" y="0"/>
                  </a:cubicBezTo>
                  <a:cubicBezTo>
                    <a:pt x="2646676" y="-7975"/>
                    <a:pt x="2743854" y="86188"/>
                    <a:pt x="2745057" y="194437"/>
                  </a:cubicBezTo>
                  <a:cubicBezTo>
                    <a:pt x="2751406" y="332227"/>
                    <a:pt x="2768093" y="446593"/>
                    <a:pt x="2745057" y="601750"/>
                  </a:cubicBezTo>
                  <a:cubicBezTo>
                    <a:pt x="2752304" y="700521"/>
                    <a:pt x="2655919" y="794109"/>
                    <a:pt x="2550620" y="796187"/>
                  </a:cubicBezTo>
                  <a:cubicBezTo>
                    <a:pt x="1412532" y="736281"/>
                    <a:pt x="780599" y="878701"/>
                    <a:pt x="194437" y="796187"/>
                  </a:cubicBezTo>
                  <a:cubicBezTo>
                    <a:pt x="85613" y="796543"/>
                    <a:pt x="-13100" y="722431"/>
                    <a:pt x="0" y="601750"/>
                  </a:cubicBezTo>
                  <a:cubicBezTo>
                    <a:pt x="-9709" y="467210"/>
                    <a:pt x="2483" y="335759"/>
                    <a:pt x="0" y="194437"/>
                  </a:cubicBezTo>
                  <a:close/>
                </a:path>
              </a:pathLst>
            </a:custGeom>
            <a:solidFill>
              <a:schemeClr val="bg1">
                <a:alpha val="82000"/>
              </a:schemeClr>
            </a:solidFill>
            <a:ln w="28575">
              <a:solidFill>
                <a:srgbClr val="0654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Mắt</a:t>
              </a:r>
              <a:r>
                <a:rPr kumimoji="0" lang="en-US" sz="48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srgbClr val="075350"/>
                  </a:solidFill>
                  <a:effectLst/>
                  <a:uLnTx/>
                  <a:uFillTx/>
                  <a:latin typeface="Cambria" panose="02040503050406030204" pitchFamily="18" charset="0"/>
                  <a:ea typeface="Cambria" panose="02040503050406030204" pitchFamily="18" charset="0"/>
                </a:rPr>
                <a:t>dõi</a:t>
              </a:r>
              <a:endParaRPr kumimoji="0" lang="en-US" sz="4800" b="1" i="0" u="none" strike="noStrike" kern="1200" cap="none" spc="0" normalizeH="0" baseline="0" noProof="0" dirty="0">
                <a:ln>
                  <a:noFill/>
                </a:ln>
                <a:solidFill>
                  <a:srgbClr val="075350"/>
                </a:solidFill>
                <a:effectLst/>
                <a:uLnTx/>
                <a:uFillTx/>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51787942-6C42-4C1F-AC79-B9E56BC91058}"/>
                </a:ext>
              </a:extLst>
            </p:cNvPr>
            <p:cNvPicPr>
              <a:picLocks noChangeAspect="1"/>
            </p:cNvPicPr>
            <p:nvPr/>
          </p:nvPicPr>
          <p:blipFill>
            <a:blip r:embed="rId5"/>
            <a:stretch>
              <a:fillRect/>
            </a:stretch>
          </p:blipFill>
          <p:spPr>
            <a:xfrm>
              <a:off x="103939" y="1450539"/>
              <a:ext cx="925462" cy="925463"/>
            </a:xfrm>
            <a:prstGeom prst="rect">
              <a:avLst/>
            </a:prstGeom>
          </p:spPr>
        </p:pic>
      </p:grpSp>
      <p:grpSp>
        <p:nvGrpSpPr>
          <p:cNvPr id="19" name="Group 18">
            <a:extLst>
              <a:ext uri="{FF2B5EF4-FFF2-40B4-BE49-F238E27FC236}">
                <a16:creationId xmlns:a16="http://schemas.microsoft.com/office/drawing/2014/main" id="{27FA6F53-FDC9-482F-8B5C-8744009DD01E}"/>
              </a:ext>
            </a:extLst>
          </p:cNvPr>
          <p:cNvGrpSpPr/>
          <p:nvPr/>
        </p:nvGrpSpPr>
        <p:grpSpPr>
          <a:xfrm>
            <a:off x="3886917" y="3429000"/>
            <a:ext cx="3441552" cy="1350638"/>
            <a:chOff x="4394496" y="3812784"/>
            <a:chExt cx="3441552" cy="1350638"/>
          </a:xfrm>
        </p:grpSpPr>
        <p:sp>
          <p:nvSpPr>
            <p:cNvPr id="20" name="Rectangle: Rounded Corners 19">
              <a:extLst>
                <a:ext uri="{FF2B5EF4-FFF2-40B4-BE49-F238E27FC236}">
                  <a16:creationId xmlns:a16="http://schemas.microsoft.com/office/drawing/2014/main" id="{8AA503A5-E171-465B-ABE4-7B59B868D802}"/>
                </a:ext>
              </a:extLst>
            </p:cNvPr>
            <p:cNvSpPr/>
            <p:nvPr/>
          </p:nvSpPr>
          <p:spPr>
            <a:xfrm>
              <a:off x="4926857" y="4177801"/>
              <a:ext cx="2909191" cy="985621"/>
            </a:xfrm>
            <a:custGeom>
              <a:avLst/>
              <a:gdLst>
                <a:gd name="connsiteX0" fmla="*/ 0 w 2909191"/>
                <a:gd name="connsiteY0" fmla="*/ 240699 h 985621"/>
                <a:gd name="connsiteX1" fmla="*/ 240699 w 2909191"/>
                <a:gd name="connsiteY1" fmla="*/ 0 h 985621"/>
                <a:gd name="connsiteX2" fmla="*/ 2668492 w 2909191"/>
                <a:gd name="connsiteY2" fmla="*/ 0 h 985621"/>
                <a:gd name="connsiteX3" fmla="*/ 2909191 w 2909191"/>
                <a:gd name="connsiteY3" fmla="*/ 240699 h 985621"/>
                <a:gd name="connsiteX4" fmla="*/ 2909191 w 2909191"/>
                <a:gd name="connsiteY4" fmla="*/ 744922 h 985621"/>
                <a:gd name="connsiteX5" fmla="*/ 2668492 w 2909191"/>
                <a:gd name="connsiteY5" fmla="*/ 985621 h 985621"/>
                <a:gd name="connsiteX6" fmla="*/ 240699 w 2909191"/>
                <a:gd name="connsiteY6" fmla="*/ 985621 h 985621"/>
                <a:gd name="connsiteX7" fmla="*/ 0 w 2909191"/>
                <a:gd name="connsiteY7" fmla="*/ 744922 h 985621"/>
                <a:gd name="connsiteX8" fmla="*/ 0 w 2909191"/>
                <a:gd name="connsiteY8" fmla="*/ 240699 h 98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191" h="985621" fill="none" extrusionOk="0">
                  <a:moveTo>
                    <a:pt x="0" y="240699"/>
                  </a:moveTo>
                  <a:cubicBezTo>
                    <a:pt x="-5697" y="127729"/>
                    <a:pt x="88708" y="-12806"/>
                    <a:pt x="240699" y="0"/>
                  </a:cubicBezTo>
                  <a:cubicBezTo>
                    <a:pt x="935036" y="-35273"/>
                    <a:pt x="2000284" y="-144294"/>
                    <a:pt x="2668492" y="0"/>
                  </a:cubicBezTo>
                  <a:cubicBezTo>
                    <a:pt x="2809841" y="2561"/>
                    <a:pt x="2904708" y="103985"/>
                    <a:pt x="2909191" y="240699"/>
                  </a:cubicBezTo>
                  <a:cubicBezTo>
                    <a:pt x="2950256" y="384842"/>
                    <a:pt x="2924608" y="691795"/>
                    <a:pt x="2909191" y="744922"/>
                  </a:cubicBezTo>
                  <a:cubicBezTo>
                    <a:pt x="2918706" y="870661"/>
                    <a:pt x="2813346" y="972698"/>
                    <a:pt x="2668492" y="985621"/>
                  </a:cubicBezTo>
                  <a:cubicBezTo>
                    <a:pt x="2407612" y="1063146"/>
                    <a:pt x="1113349" y="941918"/>
                    <a:pt x="240699" y="985621"/>
                  </a:cubicBezTo>
                  <a:cubicBezTo>
                    <a:pt x="102473" y="984155"/>
                    <a:pt x="-4812" y="877790"/>
                    <a:pt x="0" y="744922"/>
                  </a:cubicBezTo>
                  <a:cubicBezTo>
                    <a:pt x="34828" y="590622"/>
                    <a:pt x="32966" y="437853"/>
                    <a:pt x="0" y="240699"/>
                  </a:cubicBezTo>
                  <a:close/>
                </a:path>
                <a:path w="2909191" h="985621" stroke="0" extrusionOk="0">
                  <a:moveTo>
                    <a:pt x="0" y="240699"/>
                  </a:moveTo>
                  <a:cubicBezTo>
                    <a:pt x="-1047" y="104148"/>
                    <a:pt x="88244" y="15810"/>
                    <a:pt x="240699" y="0"/>
                  </a:cubicBezTo>
                  <a:cubicBezTo>
                    <a:pt x="828739" y="-95379"/>
                    <a:pt x="1575179" y="58096"/>
                    <a:pt x="2668492" y="0"/>
                  </a:cubicBezTo>
                  <a:cubicBezTo>
                    <a:pt x="2793704" y="-5436"/>
                    <a:pt x="2897512" y="99371"/>
                    <a:pt x="2909191" y="240699"/>
                  </a:cubicBezTo>
                  <a:cubicBezTo>
                    <a:pt x="2944618" y="300846"/>
                    <a:pt x="2916622" y="570964"/>
                    <a:pt x="2909191" y="744922"/>
                  </a:cubicBezTo>
                  <a:cubicBezTo>
                    <a:pt x="2922414" y="862138"/>
                    <a:pt x="2789330" y="973572"/>
                    <a:pt x="2668492" y="985621"/>
                  </a:cubicBezTo>
                  <a:cubicBezTo>
                    <a:pt x="1494092" y="925715"/>
                    <a:pt x="982291" y="1068135"/>
                    <a:pt x="240699" y="985621"/>
                  </a:cubicBezTo>
                  <a:cubicBezTo>
                    <a:pt x="91563" y="989626"/>
                    <a:pt x="-9256" y="887250"/>
                    <a:pt x="0" y="744922"/>
                  </a:cubicBezTo>
                  <a:cubicBezTo>
                    <a:pt x="4754" y="493511"/>
                    <a:pt x="-37531" y="307622"/>
                    <a:pt x="0" y="240699"/>
                  </a:cubicBezTo>
                  <a:close/>
                </a:path>
              </a:pathLst>
            </a:custGeom>
            <a:solidFill>
              <a:schemeClr val="bg1">
                <a:alpha val="82000"/>
              </a:schemeClr>
            </a:solidFill>
            <a:ln w="28575">
              <a:solidFill>
                <a:srgbClr val="FFFF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Cambria" panose="02040503050406030204" pitchFamily="18" charset="0"/>
                </a:rPr>
                <a:t>Tai </a:t>
              </a:r>
              <a:r>
                <a:rPr kumimoji="0" lang="en-US" sz="4800" b="1" i="0" u="none" strike="noStrike" kern="1200" cap="none" spc="0" normalizeH="0" baseline="0" noProof="0" dirty="0" err="1">
                  <a:ln>
                    <a:noFill/>
                  </a:ln>
                  <a:solidFill>
                    <a:srgbClr val="FFC000">
                      <a:lumMod val="75000"/>
                    </a:srgbClr>
                  </a:solidFill>
                  <a:effectLst/>
                  <a:uLnTx/>
                  <a:uFillTx/>
                  <a:latin typeface="Cambria" panose="02040503050406030204" pitchFamily="18" charset="0"/>
                  <a:ea typeface="Cambria" panose="02040503050406030204" pitchFamily="18" charset="0"/>
                </a:rPr>
                <a:t>nghe</a:t>
              </a:r>
              <a:endParaRPr kumimoji="0" lang="en-US" sz="4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4EBC33AE-B150-4D97-8406-15E7867A93F7}"/>
                </a:ext>
              </a:extLst>
            </p:cNvPr>
            <p:cNvPicPr>
              <a:picLocks noChangeAspect="1"/>
            </p:cNvPicPr>
            <p:nvPr/>
          </p:nvPicPr>
          <p:blipFill>
            <a:blip r:embed="rId6"/>
            <a:stretch>
              <a:fillRect/>
            </a:stretch>
          </p:blipFill>
          <p:spPr>
            <a:xfrm>
              <a:off x="4394496" y="3812784"/>
              <a:ext cx="961457" cy="961457"/>
            </a:xfrm>
            <a:prstGeom prst="rect">
              <a:avLst/>
            </a:prstGeom>
          </p:spPr>
        </p:pic>
      </p:grpSp>
      <p:grpSp>
        <p:nvGrpSpPr>
          <p:cNvPr id="22" name="Group 21">
            <a:extLst>
              <a:ext uri="{FF2B5EF4-FFF2-40B4-BE49-F238E27FC236}">
                <a16:creationId xmlns:a16="http://schemas.microsoft.com/office/drawing/2014/main" id="{E133E09B-237B-422A-9118-1B2E0AB52EAC}"/>
              </a:ext>
            </a:extLst>
          </p:cNvPr>
          <p:cNvGrpSpPr/>
          <p:nvPr/>
        </p:nvGrpSpPr>
        <p:grpSpPr>
          <a:xfrm>
            <a:off x="6666031" y="1892635"/>
            <a:ext cx="3433933" cy="1338142"/>
            <a:chOff x="8069134" y="1702756"/>
            <a:chExt cx="3433933" cy="1338142"/>
          </a:xfrm>
        </p:grpSpPr>
        <p:sp>
          <p:nvSpPr>
            <p:cNvPr id="23" name="Rectangle: Rounded Corners 22">
              <a:extLst>
                <a:ext uri="{FF2B5EF4-FFF2-40B4-BE49-F238E27FC236}">
                  <a16:creationId xmlns:a16="http://schemas.microsoft.com/office/drawing/2014/main" id="{0182C819-F044-4FB5-B8CB-E8D1E4B0235E}"/>
                </a:ext>
              </a:extLst>
            </p:cNvPr>
            <p:cNvSpPr/>
            <p:nvPr/>
          </p:nvSpPr>
          <p:spPr>
            <a:xfrm>
              <a:off x="8697292" y="2175723"/>
              <a:ext cx="2805775" cy="865175"/>
            </a:xfrm>
            <a:custGeom>
              <a:avLst/>
              <a:gdLst>
                <a:gd name="connsiteX0" fmla="*/ 0 w 2805775"/>
                <a:gd name="connsiteY0" fmla="*/ 211284 h 865175"/>
                <a:gd name="connsiteX1" fmla="*/ 211284 w 2805775"/>
                <a:gd name="connsiteY1" fmla="*/ 0 h 865175"/>
                <a:gd name="connsiteX2" fmla="*/ 2594491 w 2805775"/>
                <a:gd name="connsiteY2" fmla="*/ 0 h 865175"/>
                <a:gd name="connsiteX3" fmla="*/ 2805775 w 2805775"/>
                <a:gd name="connsiteY3" fmla="*/ 211284 h 865175"/>
                <a:gd name="connsiteX4" fmla="*/ 2805775 w 2805775"/>
                <a:gd name="connsiteY4" fmla="*/ 653891 h 865175"/>
                <a:gd name="connsiteX5" fmla="*/ 2594491 w 2805775"/>
                <a:gd name="connsiteY5" fmla="*/ 865175 h 865175"/>
                <a:gd name="connsiteX6" fmla="*/ 211284 w 2805775"/>
                <a:gd name="connsiteY6" fmla="*/ 865175 h 865175"/>
                <a:gd name="connsiteX7" fmla="*/ 0 w 2805775"/>
                <a:gd name="connsiteY7" fmla="*/ 653891 h 865175"/>
                <a:gd name="connsiteX8" fmla="*/ 0 w 2805775"/>
                <a:gd name="connsiteY8" fmla="*/ 211284 h 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775" h="865175" fill="none" extrusionOk="0">
                  <a:moveTo>
                    <a:pt x="0" y="211284"/>
                  </a:moveTo>
                  <a:cubicBezTo>
                    <a:pt x="-1081" y="98382"/>
                    <a:pt x="76805" y="-11955"/>
                    <a:pt x="211284" y="0"/>
                  </a:cubicBezTo>
                  <a:cubicBezTo>
                    <a:pt x="1217548" y="-35273"/>
                    <a:pt x="2099115" y="-144294"/>
                    <a:pt x="2594491" y="0"/>
                  </a:cubicBezTo>
                  <a:cubicBezTo>
                    <a:pt x="2718603" y="2259"/>
                    <a:pt x="2804060" y="93149"/>
                    <a:pt x="2805775" y="211284"/>
                  </a:cubicBezTo>
                  <a:cubicBezTo>
                    <a:pt x="2838181" y="392676"/>
                    <a:pt x="2826614" y="437886"/>
                    <a:pt x="2805775" y="653891"/>
                  </a:cubicBezTo>
                  <a:cubicBezTo>
                    <a:pt x="2807951" y="768935"/>
                    <a:pt x="2720651" y="854908"/>
                    <a:pt x="2594491" y="865175"/>
                  </a:cubicBezTo>
                  <a:cubicBezTo>
                    <a:pt x="1869236" y="942700"/>
                    <a:pt x="756631" y="821472"/>
                    <a:pt x="211284" y="865175"/>
                  </a:cubicBezTo>
                  <a:cubicBezTo>
                    <a:pt x="75754" y="859955"/>
                    <a:pt x="-10361" y="770438"/>
                    <a:pt x="0" y="653891"/>
                  </a:cubicBezTo>
                  <a:cubicBezTo>
                    <a:pt x="-34609" y="583789"/>
                    <a:pt x="4528" y="343616"/>
                    <a:pt x="0" y="211284"/>
                  </a:cubicBezTo>
                  <a:close/>
                </a:path>
                <a:path w="2805775" h="865175" stroke="0" extrusionOk="0">
                  <a:moveTo>
                    <a:pt x="0" y="211284"/>
                  </a:moveTo>
                  <a:cubicBezTo>
                    <a:pt x="-3428" y="82750"/>
                    <a:pt x="79135" y="12522"/>
                    <a:pt x="211284" y="0"/>
                  </a:cubicBezTo>
                  <a:cubicBezTo>
                    <a:pt x="632446" y="-95379"/>
                    <a:pt x="1954221" y="58096"/>
                    <a:pt x="2594491" y="0"/>
                  </a:cubicBezTo>
                  <a:cubicBezTo>
                    <a:pt x="2705851" y="-3751"/>
                    <a:pt x="2802877" y="92512"/>
                    <a:pt x="2805775" y="211284"/>
                  </a:cubicBezTo>
                  <a:cubicBezTo>
                    <a:pt x="2836217" y="334037"/>
                    <a:pt x="2783254" y="459933"/>
                    <a:pt x="2805775" y="653891"/>
                  </a:cubicBezTo>
                  <a:cubicBezTo>
                    <a:pt x="2815760" y="758711"/>
                    <a:pt x="2697459" y="851507"/>
                    <a:pt x="2594491" y="865175"/>
                  </a:cubicBezTo>
                  <a:cubicBezTo>
                    <a:pt x="2090462" y="805269"/>
                    <a:pt x="1283537" y="947689"/>
                    <a:pt x="211284" y="865175"/>
                  </a:cubicBezTo>
                  <a:cubicBezTo>
                    <a:pt x="77408" y="869424"/>
                    <a:pt x="-10101" y="780832"/>
                    <a:pt x="0" y="653891"/>
                  </a:cubicBezTo>
                  <a:cubicBezTo>
                    <a:pt x="39689" y="465304"/>
                    <a:pt x="37989" y="415667"/>
                    <a:pt x="0" y="211284"/>
                  </a:cubicBezTo>
                  <a:close/>
                </a:path>
              </a:pathLst>
            </a:custGeom>
            <a:solidFill>
              <a:schemeClr val="bg1">
                <a:alpha val="82000"/>
              </a:schemeClr>
            </a:solidFill>
            <a:ln w="28575">
              <a:solidFill>
                <a:srgbClr val="EA9116"/>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Tay </a:t>
              </a:r>
              <a:r>
                <a:rPr kumimoji="0" lang="en-US" sz="5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dò</a:t>
              </a:r>
              <a:endParaRPr kumimoji="0" lang="en-US" sz="5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DB8EF4F5-7DAD-4246-8CCC-834A6BF95E86}"/>
                </a:ext>
              </a:extLst>
            </p:cNvPr>
            <p:cNvPicPr>
              <a:picLocks noChangeAspect="1"/>
            </p:cNvPicPr>
            <p:nvPr/>
          </p:nvPicPr>
          <p:blipFill>
            <a:blip r:embed="rId7"/>
            <a:stretch>
              <a:fillRect/>
            </a:stretch>
          </p:blipFill>
          <p:spPr>
            <a:xfrm>
              <a:off x="8069134" y="1702756"/>
              <a:ext cx="945933" cy="945933"/>
            </a:xfrm>
            <a:prstGeom prst="rect">
              <a:avLst/>
            </a:prstGeom>
          </p:spPr>
        </p:pic>
      </p:grpSp>
      <p:pic>
        <p:nvPicPr>
          <p:cNvPr id="3" name="Picture 2">
            <a:extLst>
              <a:ext uri="{FF2B5EF4-FFF2-40B4-BE49-F238E27FC236}">
                <a16:creationId xmlns:a16="http://schemas.microsoft.com/office/drawing/2014/main" id="{C5C5A370-32AF-3357-E23F-03AF633DF91A}"/>
              </a:ext>
            </a:extLst>
          </p:cNvPr>
          <p:cNvPicPr>
            <a:picLocks noChangeAspect="1"/>
          </p:cNvPicPr>
          <p:nvPr/>
        </p:nvPicPr>
        <p:blipFill>
          <a:blip r:embed="rId8"/>
          <a:stretch>
            <a:fillRect/>
          </a:stretch>
        </p:blipFill>
        <p:spPr>
          <a:xfrm>
            <a:off x="3166154" y="269537"/>
            <a:ext cx="6261135" cy="2304488"/>
          </a:xfrm>
          <a:prstGeom prst="rect">
            <a:avLst/>
          </a:prstGeom>
        </p:spPr>
      </p:pic>
    </p:spTree>
    <p:extLst>
      <p:ext uri="{BB962C8B-B14F-4D97-AF65-F5344CB8AC3E}">
        <p14:creationId xmlns:p14="http://schemas.microsoft.com/office/powerpoint/2010/main" val="128708440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6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66000">
                                          <p:cBhvr additive="base">
                                            <p:cTn id="12"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14:bounceEnd="66000">
                                          <p:cBhvr additive="base">
                                            <p:cTn id="1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ppt_x"/>
                                              </p:val>
                                            </p:tav>
                                            <p:tav tm="100000">
                                              <p:val>
                                                <p:strVal val="#ppt_x"/>
                                              </p:val>
                                            </p:tav>
                                          </p:tavLst>
                                        </p:anim>
                                        <p:anim calcmode="lin" valueType="num">
                                          <p:cBhvr additive="base">
                                            <p:cTn id="17" dur="10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26" y="18681"/>
            <a:ext cx="12192000" cy="6858000"/>
          </a:xfrm>
          <a:prstGeom prst="rect">
            <a:avLst/>
          </a:prstGeom>
        </p:spPr>
      </p:pic>
      <p:pic>
        <p:nvPicPr>
          <p:cNvPr id="14" name="图片 13" descr="图片包含 游戏机, 花, 房间&#10;&#10;描述已自动生成">
            <a:extLst>
              <a:ext uri="{FF2B5EF4-FFF2-40B4-BE49-F238E27FC236}">
                <a16:creationId xmlns:a16="http://schemas.microsoft.com/office/drawing/2014/main" id="{DF2804D5-E873-4B0A-A3E4-B5CD9B8B7E0A}"/>
              </a:ext>
            </a:extLst>
          </p:cNvPr>
          <p:cNvPicPr>
            <a:picLocks noChangeAspect="1"/>
          </p:cNvPicPr>
          <p:nvPr/>
        </p:nvPicPr>
        <p:blipFill rotWithShape="1">
          <a:blip r:embed="rId5">
            <a:extLst>
              <a:ext uri="{28A0092B-C50C-407E-A947-70E740481C1C}">
                <a14:useLocalDpi xmlns:a14="http://schemas.microsoft.com/office/drawing/2010/main" val="0"/>
              </a:ext>
            </a:extLst>
          </a:blip>
          <a:srcRect t="34709"/>
          <a:stretch/>
        </p:blipFill>
        <p:spPr>
          <a:xfrm>
            <a:off x="200626" y="2094313"/>
            <a:ext cx="12192000" cy="4855028"/>
          </a:xfrm>
          <a:prstGeom prst="rect">
            <a:avLst/>
          </a:prstGeom>
          <a:ln>
            <a:noFill/>
          </a:ln>
        </p:spPr>
      </p:pic>
      <p:sp>
        <p:nvSpPr>
          <p:cNvPr id="2" name="矩形: 圆角 1">
            <a:extLst>
              <a:ext uri="{FF2B5EF4-FFF2-40B4-BE49-F238E27FC236}">
                <a16:creationId xmlns:a16="http://schemas.microsoft.com/office/drawing/2014/main" id="{2A58A1DB-F59D-46D7-B80F-2F6FBF735CB1}"/>
              </a:ext>
            </a:extLst>
          </p:cNvPr>
          <p:cNvSpPr/>
          <p:nvPr/>
        </p:nvSpPr>
        <p:spPr>
          <a:xfrm>
            <a:off x="323207" y="245328"/>
            <a:ext cx="11304220" cy="6332118"/>
          </a:xfrm>
          <a:custGeom>
            <a:avLst/>
            <a:gdLst>
              <a:gd name="connsiteX0" fmla="*/ 0 w 11304220"/>
              <a:gd name="connsiteY0" fmla="*/ 0 h 6150879"/>
              <a:gd name="connsiteX1" fmla="*/ 0 w 11304220"/>
              <a:gd name="connsiteY1" fmla="*/ 0 h 6150879"/>
              <a:gd name="connsiteX2" fmla="*/ 11304220 w 11304220"/>
              <a:gd name="connsiteY2" fmla="*/ 0 h 6150879"/>
              <a:gd name="connsiteX3" fmla="*/ 11304220 w 11304220"/>
              <a:gd name="connsiteY3" fmla="*/ 0 h 6150879"/>
              <a:gd name="connsiteX4" fmla="*/ 11304220 w 11304220"/>
              <a:gd name="connsiteY4" fmla="*/ 6150879 h 6150879"/>
              <a:gd name="connsiteX5" fmla="*/ 11304220 w 11304220"/>
              <a:gd name="connsiteY5" fmla="*/ 6150879 h 6150879"/>
              <a:gd name="connsiteX6" fmla="*/ 0 w 11304220"/>
              <a:gd name="connsiteY6" fmla="*/ 6150879 h 6150879"/>
              <a:gd name="connsiteX7" fmla="*/ 0 w 11304220"/>
              <a:gd name="connsiteY7" fmla="*/ 6150879 h 6150879"/>
              <a:gd name="connsiteX8" fmla="*/ 0 w 11304220"/>
              <a:gd name="connsiteY8" fmla="*/ 0 h 615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4220" h="6150879" fill="none" extrusionOk="0">
                <a:moveTo>
                  <a:pt x="0" y="0"/>
                </a:moveTo>
                <a:lnTo>
                  <a:pt x="0" y="0"/>
                </a:lnTo>
                <a:cubicBezTo>
                  <a:pt x="3507532" y="-126796"/>
                  <a:pt x="6123492" y="-73671"/>
                  <a:pt x="11304220" y="0"/>
                </a:cubicBezTo>
                <a:lnTo>
                  <a:pt x="11304220" y="0"/>
                </a:lnTo>
                <a:cubicBezTo>
                  <a:pt x="11430192" y="1454458"/>
                  <a:pt x="11167876" y="4371164"/>
                  <a:pt x="11304220" y="6150879"/>
                </a:cubicBezTo>
                <a:lnTo>
                  <a:pt x="11304220" y="6150879"/>
                </a:lnTo>
                <a:cubicBezTo>
                  <a:pt x="6300543" y="6125920"/>
                  <a:pt x="3465320" y="6223992"/>
                  <a:pt x="0" y="6150879"/>
                </a:cubicBezTo>
                <a:lnTo>
                  <a:pt x="0" y="6150879"/>
                </a:lnTo>
                <a:cubicBezTo>
                  <a:pt x="4539" y="5099940"/>
                  <a:pt x="65979" y="1897350"/>
                  <a:pt x="0" y="0"/>
                </a:cubicBezTo>
                <a:close/>
              </a:path>
              <a:path w="11304220" h="6150879" stroke="0" extrusionOk="0">
                <a:moveTo>
                  <a:pt x="0" y="0"/>
                </a:moveTo>
                <a:lnTo>
                  <a:pt x="0" y="0"/>
                </a:lnTo>
                <a:cubicBezTo>
                  <a:pt x="2104676" y="-159798"/>
                  <a:pt x="5776547" y="169519"/>
                  <a:pt x="11304220" y="0"/>
                </a:cubicBezTo>
                <a:lnTo>
                  <a:pt x="11304220" y="0"/>
                </a:lnTo>
                <a:cubicBezTo>
                  <a:pt x="11356017" y="1334967"/>
                  <a:pt x="11299378" y="3863514"/>
                  <a:pt x="11304220" y="6150879"/>
                </a:cubicBezTo>
                <a:lnTo>
                  <a:pt x="11304220" y="6150879"/>
                </a:lnTo>
                <a:cubicBezTo>
                  <a:pt x="6590999" y="6179375"/>
                  <a:pt x="5160347" y="6255303"/>
                  <a:pt x="0" y="6150879"/>
                </a:cubicBezTo>
                <a:lnTo>
                  <a:pt x="0" y="6150879"/>
                </a:lnTo>
                <a:cubicBezTo>
                  <a:pt x="-163603" y="4896508"/>
                  <a:pt x="76112" y="1614765"/>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703110851">
                  <a:custGeom>
                    <a:avLst/>
                    <a:gdLst>
                      <a:gd name="connsiteX0" fmla="*/ 0 w 11304220"/>
                      <a:gd name="connsiteY0" fmla="*/ 0 h 6332118"/>
                      <a:gd name="connsiteX1" fmla="*/ 0 w 11304220"/>
                      <a:gd name="connsiteY1" fmla="*/ 0 h 6332118"/>
                      <a:gd name="connsiteX2" fmla="*/ 11304220 w 11304220"/>
                      <a:gd name="connsiteY2" fmla="*/ 0 h 6332118"/>
                      <a:gd name="connsiteX3" fmla="*/ 11304220 w 11304220"/>
                      <a:gd name="connsiteY3" fmla="*/ 0 h 6332118"/>
                      <a:gd name="connsiteX4" fmla="*/ 11304220 w 11304220"/>
                      <a:gd name="connsiteY4" fmla="*/ 6332118 h 6332118"/>
                      <a:gd name="connsiteX5" fmla="*/ 11304220 w 11304220"/>
                      <a:gd name="connsiteY5" fmla="*/ 6332118 h 6332118"/>
                      <a:gd name="connsiteX6" fmla="*/ 0 w 11304220"/>
                      <a:gd name="connsiteY6" fmla="*/ 6332118 h 6332118"/>
                      <a:gd name="connsiteX7" fmla="*/ 0 w 11304220"/>
                      <a:gd name="connsiteY7" fmla="*/ 6332118 h 6332118"/>
                      <a:gd name="connsiteX8" fmla="*/ 0 w 11304220"/>
                      <a:gd name="connsiteY8" fmla="*/ 0 h 63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4220" h="6332118" fill="none" extrusionOk="0">
                        <a:moveTo>
                          <a:pt x="0" y="0"/>
                        </a:moveTo>
                        <a:lnTo>
                          <a:pt x="0" y="0"/>
                        </a:lnTo>
                        <a:cubicBezTo>
                          <a:pt x="3507532" y="-126796"/>
                          <a:pt x="6123492" y="-73671"/>
                          <a:pt x="11304220" y="0"/>
                        </a:cubicBezTo>
                        <a:lnTo>
                          <a:pt x="11304220" y="0"/>
                        </a:lnTo>
                        <a:cubicBezTo>
                          <a:pt x="11430192" y="807689"/>
                          <a:pt x="11167876" y="3673859"/>
                          <a:pt x="11304220" y="6332118"/>
                        </a:cubicBezTo>
                        <a:lnTo>
                          <a:pt x="11304220" y="6332118"/>
                        </a:lnTo>
                        <a:cubicBezTo>
                          <a:pt x="6300543" y="6307159"/>
                          <a:pt x="3465320" y="6405231"/>
                          <a:pt x="0" y="6332118"/>
                        </a:cubicBezTo>
                        <a:lnTo>
                          <a:pt x="0" y="6332118"/>
                        </a:lnTo>
                        <a:cubicBezTo>
                          <a:pt x="4539" y="5542981"/>
                          <a:pt x="65979" y="2526393"/>
                          <a:pt x="0" y="0"/>
                        </a:cubicBezTo>
                        <a:close/>
                      </a:path>
                      <a:path w="11304220" h="6332118" stroke="0" extrusionOk="0">
                        <a:moveTo>
                          <a:pt x="0" y="0"/>
                        </a:moveTo>
                        <a:lnTo>
                          <a:pt x="0" y="0"/>
                        </a:lnTo>
                        <a:cubicBezTo>
                          <a:pt x="2104676" y="-159798"/>
                          <a:pt x="5776547" y="169519"/>
                          <a:pt x="11304220" y="0"/>
                        </a:cubicBezTo>
                        <a:lnTo>
                          <a:pt x="11304220" y="0"/>
                        </a:lnTo>
                        <a:cubicBezTo>
                          <a:pt x="11356017" y="2868096"/>
                          <a:pt x="11299378" y="4647605"/>
                          <a:pt x="11304220" y="6332118"/>
                        </a:cubicBezTo>
                        <a:lnTo>
                          <a:pt x="11304220" y="6332118"/>
                        </a:lnTo>
                        <a:cubicBezTo>
                          <a:pt x="6590999" y="6360614"/>
                          <a:pt x="5160347" y="6436542"/>
                          <a:pt x="0" y="6332118"/>
                        </a:cubicBezTo>
                        <a:lnTo>
                          <a:pt x="0" y="6332118"/>
                        </a:lnTo>
                        <a:cubicBezTo>
                          <a:pt x="-163603" y="4061614"/>
                          <a:pt x="76112" y="1078849"/>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12" name="Google Shape;1953;p40">
            <a:extLst>
              <a:ext uri="{FF2B5EF4-FFF2-40B4-BE49-F238E27FC236}">
                <a16:creationId xmlns:a16="http://schemas.microsoft.com/office/drawing/2014/main" id="{53BFED18-2B33-4DA9-B1EB-556980DD3ACF}"/>
              </a:ext>
            </a:extLst>
          </p:cNvPr>
          <p:cNvSpPr/>
          <p:nvPr/>
        </p:nvSpPr>
        <p:spPr>
          <a:xfrm>
            <a:off x="2263814" y="1590862"/>
            <a:ext cx="213133" cy="330683"/>
          </a:xfrm>
          <a:custGeom>
            <a:avLst/>
            <a:gdLst/>
            <a:ahLst/>
            <a:cxnLst/>
            <a:rect l="l" t="t" r="r" b="b"/>
            <a:pathLst>
              <a:path w="15397" h="23889" extrusionOk="0">
                <a:moveTo>
                  <a:pt x="8086" y="1"/>
                </a:moveTo>
                <a:lnTo>
                  <a:pt x="8008" y="310"/>
                </a:lnTo>
                <a:lnTo>
                  <a:pt x="7911" y="678"/>
                </a:lnTo>
                <a:lnTo>
                  <a:pt x="7757" y="1181"/>
                </a:lnTo>
                <a:lnTo>
                  <a:pt x="7544" y="1780"/>
                </a:lnTo>
                <a:lnTo>
                  <a:pt x="7254" y="2477"/>
                </a:lnTo>
                <a:lnTo>
                  <a:pt x="6925" y="3231"/>
                </a:lnTo>
                <a:lnTo>
                  <a:pt x="6500" y="4043"/>
                </a:lnTo>
                <a:lnTo>
                  <a:pt x="6267" y="4469"/>
                </a:lnTo>
                <a:lnTo>
                  <a:pt x="6016" y="4914"/>
                </a:lnTo>
                <a:lnTo>
                  <a:pt x="5745" y="5359"/>
                </a:lnTo>
                <a:lnTo>
                  <a:pt x="5436" y="5803"/>
                </a:lnTo>
                <a:lnTo>
                  <a:pt x="5126" y="6248"/>
                </a:lnTo>
                <a:lnTo>
                  <a:pt x="4778" y="6693"/>
                </a:lnTo>
                <a:lnTo>
                  <a:pt x="4430" y="7138"/>
                </a:lnTo>
                <a:lnTo>
                  <a:pt x="4024" y="7583"/>
                </a:lnTo>
                <a:lnTo>
                  <a:pt x="3618" y="8028"/>
                </a:lnTo>
                <a:lnTo>
                  <a:pt x="3192" y="8453"/>
                </a:lnTo>
                <a:lnTo>
                  <a:pt x="2728" y="8859"/>
                </a:lnTo>
                <a:lnTo>
                  <a:pt x="2225" y="9285"/>
                </a:lnTo>
                <a:lnTo>
                  <a:pt x="1722" y="9672"/>
                </a:lnTo>
                <a:lnTo>
                  <a:pt x="1181" y="10059"/>
                </a:lnTo>
                <a:lnTo>
                  <a:pt x="600" y="10407"/>
                </a:lnTo>
                <a:lnTo>
                  <a:pt x="1" y="10755"/>
                </a:lnTo>
                <a:lnTo>
                  <a:pt x="349" y="10948"/>
                </a:lnTo>
                <a:lnTo>
                  <a:pt x="755" y="11200"/>
                </a:lnTo>
                <a:lnTo>
                  <a:pt x="1258" y="11567"/>
                </a:lnTo>
                <a:lnTo>
                  <a:pt x="1877" y="12012"/>
                </a:lnTo>
                <a:lnTo>
                  <a:pt x="2554" y="12573"/>
                </a:lnTo>
                <a:lnTo>
                  <a:pt x="2921" y="12883"/>
                </a:lnTo>
                <a:lnTo>
                  <a:pt x="3289" y="13231"/>
                </a:lnTo>
                <a:lnTo>
                  <a:pt x="3676" y="13598"/>
                </a:lnTo>
                <a:lnTo>
                  <a:pt x="4043" y="13985"/>
                </a:lnTo>
                <a:lnTo>
                  <a:pt x="4430" y="14411"/>
                </a:lnTo>
                <a:lnTo>
                  <a:pt x="4797" y="14855"/>
                </a:lnTo>
                <a:lnTo>
                  <a:pt x="5165" y="15339"/>
                </a:lnTo>
                <a:lnTo>
                  <a:pt x="5532" y="15842"/>
                </a:lnTo>
                <a:lnTo>
                  <a:pt x="5881" y="16364"/>
                </a:lnTo>
                <a:lnTo>
                  <a:pt x="6209" y="16906"/>
                </a:lnTo>
                <a:lnTo>
                  <a:pt x="6538" y="17486"/>
                </a:lnTo>
                <a:lnTo>
                  <a:pt x="6828" y="18085"/>
                </a:lnTo>
                <a:lnTo>
                  <a:pt x="7099" y="18724"/>
                </a:lnTo>
                <a:lnTo>
                  <a:pt x="7351" y="19381"/>
                </a:lnTo>
                <a:lnTo>
                  <a:pt x="7563" y="20058"/>
                </a:lnTo>
                <a:lnTo>
                  <a:pt x="7737" y="20774"/>
                </a:lnTo>
                <a:lnTo>
                  <a:pt x="7892" y="21509"/>
                </a:lnTo>
                <a:lnTo>
                  <a:pt x="8008" y="22283"/>
                </a:lnTo>
                <a:lnTo>
                  <a:pt x="8066" y="23076"/>
                </a:lnTo>
                <a:lnTo>
                  <a:pt x="8086" y="23482"/>
                </a:lnTo>
                <a:lnTo>
                  <a:pt x="8086" y="23888"/>
                </a:lnTo>
                <a:lnTo>
                  <a:pt x="8144" y="23366"/>
                </a:lnTo>
                <a:lnTo>
                  <a:pt x="8221" y="22766"/>
                </a:lnTo>
                <a:lnTo>
                  <a:pt x="8356" y="21993"/>
                </a:lnTo>
                <a:lnTo>
                  <a:pt x="8530" y="21064"/>
                </a:lnTo>
                <a:lnTo>
                  <a:pt x="8743" y="20039"/>
                </a:lnTo>
                <a:lnTo>
                  <a:pt x="8879" y="19478"/>
                </a:lnTo>
                <a:lnTo>
                  <a:pt x="9033" y="18898"/>
                </a:lnTo>
                <a:lnTo>
                  <a:pt x="9207" y="18318"/>
                </a:lnTo>
                <a:lnTo>
                  <a:pt x="9401" y="17737"/>
                </a:lnTo>
                <a:lnTo>
                  <a:pt x="9594" y="17138"/>
                </a:lnTo>
                <a:lnTo>
                  <a:pt x="9826" y="16538"/>
                </a:lnTo>
                <a:lnTo>
                  <a:pt x="10058" y="15958"/>
                </a:lnTo>
                <a:lnTo>
                  <a:pt x="10329" y="15378"/>
                </a:lnTo>
                <a:lnTo>
                  <a:pt x="10619" y="14797"/>
                </a:lnTo>
                <a:lnTo>
                  <a:pt x="10929" y="14236"/>
                </a:lnTo>
                <a:lnTo>
                  <a:pt x="11258" y="13714"/>
                </a:lnTo>
                <a:lnTo>
                  <a:pt x="11606" y="13192"/>
                </a:lnTo>
                <a:lnTo>
                  <a:pt x="11993" y="12728"/>
                </a:lnTo>
                <a:lnTo>
                  <a:pt x="12399" y="12264"/>
                </a:lnTo>
                <a:lnTo>
                  <a:pt x="12612" y="12070"/>
                </a:lnTo>
                <a:lnTo>
                  <a:pt x="12824" y="11857"/>
                </a:lnTo>
                <a:lnTo>
                  <a:pt x="13056" y="11664"/>
                </a:lnTo>
                <a:lnTo>
                  <a:pt x="13289" y="11490"/>
                </a:lnTo>
                <a:lnTo>
                  <a:pt x="13521" y="11316"/>
                </a:lnTo>
                <a:lnTo>
                  <a:pt x="13772" y="11161"/>
                </a:lnTo>
                <a:lnTo>
                  <a:pt x="14024" y="11026"/>
                </a:lnTo>
                <a:lnTo>
                  <a:pt x="14294" y="10890"/>
                </a:lnTo>
                <a:lnTo>
                  <a:pt x="14546" y="10774"/>
                </a:lnTo>
                <a:lnTo>
                  <a:pt x="14836" y="10658"/>
                </a:lnTo>
                <a:lnTo>
                  <a:pt x="15107" y="10581"/>
                </a:lnTo>
                <a:lnTo>
                  <a:pt x="15397" y="10503"/>
                </a:lnTo>
                <a:lnTo>
                  <a:pt x="15126" y="10349"/>
                </a:lnTo>
                <a:lnTo>
                  <a:pt x="14797" y="10136"/>
                </a:lnTo>
                <a:lnTo>
                  <a:pt x="14372" y="9865"/>
                </a:lnTo>
                <a:lnTo>
                  <a:pt x="13869" y="9498"/>
                </a:lnTo>
                <a:lnTo>
                  <a:pt x="13289" y="9072"/>
                </a:lnTo>
                <a:lnTo>
                  <a:pt x="12689" y="8531"/>
                </a:lnTo>
                <a:lnTo>
                  <a:pt x="12360" y="8240"/>
                </a:lnTo>
                <a:lnTo>
                  <a:pt x="12031" y="7931"/>
                </a:lnTo>
                <a:lnTo>
                  <a:pt x="11722" y="7602"/>
                </a:lnTo>
                <a:lnTo>
                  <a:pt x="11393" y="7235"/>
                </a:lnTo>
                <a:lnTo>
                  <a:pt x="11064" y="6867"/>
                </a:lnTo>
                <a:lnTo>
                  <a:pt x="10755" y="6461"/>
                </a:lnTo>
                <a:lnTo>
                  <a:pt x="10445" y="6035"/>
                </a:lnTo>
                <a:lnTo>
                  <a:pt x="10136" y="5591"/>
                </a:lnTo>
                <a:lnTo>
                  <a:pt x="9846" y="5146"/>
                </a:lnTo>
                <a:lnTo>
                  <a:pt x="9556" y="4662"/>
                </a:lnTo>
                <a:lnTo>
                  <a:pt x="9304" y="4140"/>
                </a:lnTo>
                <a:lnTo>
                  <a:pt x="9053" y="3618"/>
                </a:lnTo>
                <a:lnTo>
                  <a:pt x="8840" y="3076"/>
                </a:lnTo>
                <a:lnTo>
                  <a:pt x="8627" y="2496"/>
                </a:lnTo>
                <a:lnTo>
                  <a:pt x="8453" y="1916"/>
                </a:lnTo>
                <a:lnTo>
                  <a:pt x="8298" y="1297"/>
                </a:lnTo>
                <a:lnTo>
                  <a:pt x="8182" y="658"/>
                </a:lnTo>
                <a:lnTo>
                  <a:pt x="80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思源黑体 CN Medium"/>
              <a:cs typeface="+mn-cs"/>
            </a:endParaRPr>
          </a:p>
        </p:txBody>
      </p:sp>
      <p:sp>
        <p:nvSpPr>
          <p:cNvPr id="13" name="Google Shape;1954;p40">
            <a:extLst>
              <a:ext uri="{FF2B5EF4-FFF2-40B4-BE49-F238E27FC236}">
                <a16:creationId xmlns:a16="http://schemas.microsoft.com/office/drawing/2014/main" id="{0939831C-33A9-4DC7-91DD-23D16DF0CA7C}"/>
              </a:ext>
            </a:extLst>
          </p:cNvPr>
          <p:cNvSpPr/>
          <p:nvPr/>
        </p:nvSpPr>
        <p:spPr>
          <a:xfrm>
            <a:off x="6726063" y="4040012"/>
            <a:ext cx="602406" cy="33073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思源黑体 CN Medium"/>
              <a:cs typeface="+mn-cs"/>
            </a:endParaRPr>
          </a:p>
        </p:txBody>
      </p:sp>
      <p:pic>
        <p:nvPicPr>
          <p:cNvPr id="3" name="Picture 2">
            <a:extLst>
              <a:ext uri="{FF2B5EF4-FFF2-40B4-BE49-F238E27FC236}">
                <a16:creationId xmlns:a16="http://schemas.microsoft.com/office/drawing/2014/main" id="{092E7D5B-56B5-2B83-309F-3205601631E1}"/>
              </a:ext>
            </a:extLst>
          </p:cNvPr>
          <p:cNvPicPr>
            <a:picLocks noChangeAspect="1"/>
          </p:cNvPicPr>
          <p:nvPr/>
        </p:nvPicPr>
        <p:blipFill>
          <a:blip r:embed="rId6"/>
          <a:stretch>
            <a:fillRect/>
          </a:stretch>
        </p:blipFill>
        <p:spPr>
          <a:xfrm>
            <a:off x="2655205" y="356587"/>
            <a:ext cx="6279424" cy="658425"/>
          </a:xfrm>
          <a:prstGeom prst="rect">
            <a:avLst/>
          </a:prstGeom>
        </p:spPr>
      </p:pic>
      <p:pic>
        <p:nvPicPr>
          <p:cNvPr id="9" name="Picture 8">
            <a:extLst>
              <a:ext uri="{FF2B5EF4-FFF2-40B4-BE49-F238E27FC236}">
                <a16:creationId xmlns:a16="http://schemas.microsoft.com/office/drawing/2014/main" id="{2E2EB71C-C4C4-476B-1CE1-0BE095CF8BF6}"/>
              </a:ext>
            </a:extLst>
          </p:cNvPr>
          <p:cNvPicPr>
            <a:picLocks noChangeAspect="1"/>
          </p:cNvPicPr>
          <p:nvPr/>
        </p:nvPicPr>
        <p:blipFill>
          <a:blip r:embed="rId7"/>
          <a:stretch>
            <a:fillRect/>
          </a:stretch>
        </p:blipFill>
        <p:spPr>
          <a:xfrm>
            <a:off x="7868093" y="4378203"/>
            <a:ext cx="3716468" cy="2173978"/>
          </a:xfrm>
          <a:prstGeom prst="rect">
            <a:avLst/>
          </a:prstGeom>
        </p:spPr>
      </p:pic>
      <p:sp>
        <p:nvSpPr>
          <p:cNvPr id="10" name="Text Box 4">
            <a:extLst>
              <a:ext uri="{FF2B5EF4-FFF2-40B4-BE49-F238E27FC236}">
                <a16:creationId xmlns:a16="http://schemas.microsoft.com/office/drawing/2014/main" id="{A11E33EC-B0B3-E596-2844-DA5AEBC336E1}"/>
              </a:ext>
            </a:extLst>
          </p:cNvPr>
          <p:cNvSpPr txBox="1">
            <a:spLocks noChangeArrowheads="1"/>
          </p:cNvSpPr>
          <p:nvPr/>
        </p:nvSpPr>
        <p:spPr bwMode="auto">
          <a:xfrm>
            <a:off x="500729" y="1011405"/>
            <a:ext cx="4273198" cy="1569660"/>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Mắt sáng, nhìn lên bảng</a:t>
            </a:r>
          </a:p>
          <a:p>
            <a:r>
              <a:rPr lang="vi-VN" sz="2400" dirty="0">
                <a:latin typeface="Cambria" panose="02040503050406030204" pitchFamily="18" charset="0"/>
                <a:ea typeface="Cambria" panose="02040503050406030204" pitchFamily="18" charset="0"/>
              </a:rPr>
              <a:t>Lớp mươi nụ môi hồng</a:t>
            </a:r>
          </a:p>
          <a:p>
            <a:r>
              <a:rPr lang="vi-VN" sz="2400" dirty="0">
                <a:latin typeface="Cambria" panose="02040503050406030204" pitchFamily="18" charset="0"/>
                <a:ea typeface="Cambria" panose="02040503050406030204" pitchFamily="18" charset="0"/>
              </a:rPr>
              <a:t>Đôi tay cô cụp mở</a:t>
            </a:r>
          </a:p>
          <a:p>
            <a:r>
              <a:rPr lang="vi-VN" sz="2400" dirty="0">
                <a:latin typeface="Cambria" panose="02040503050406030204" pitchFamily="18" charset="0"/>
                <a:ea typeface="Cambria" panose="02040503050406030204" pitchFamily="18" charset="0"/>
              </a:rPr>
              <a:t>Báo tưng bừng thanh âm.</a:t>
            </a:r>
          </a:p>
        </p:txBody>
      </p:sp>
      <p:sp>
        <p:nvSpPr>
          <p:cNvPr id="11" name="Text Box 4">
            <a:extLst>
              <a:ext uri="{FF2B5EF4-FFF2-40B4-BE49-F238E27FC236}">
                <a16:creationId xmlns:a16="http://schemas.microsoft.com/office/drawing/2014/main" id="{F97D2D66-E0C5-508F-DE09-41EBC4AD393B}"/>
              </a:ext>
            </a:extLst>
          </p:cNvPr>
          <p:cNvSpPr txBox="1">
            <a:spLocks noChangeArrowheads="1"/>
          </p:cNvSpPr>
          <p:nvPr/>
        </p:nvSpPr>
        <p:spPr bwMode="auto">
          <a:xfrm>
            <a:off x="545334" y="2773297"/>
            <a:ext cx="4273198" cy="1569660"/>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Cánh sẻ vụt qua song</a:t>
            </a:r>
          </a:p>
          <a:p>
            <a:r>
              <a:rPr lang="vi-VN" sz="2400" dirty="0">
                <a:latin typeface="Cambria" panose="02040503050406030204" pitchFamily="18" charset="0"/>
                <a:ea typeface="Cambria" panose="02040503050406030204" pitchFamily="18" charset="0"/>
              </a:rPr>
              <a:t>Hót nắng vàng ánh ỏi</a:t>
            </a:r>
          </a:p>
          <a:p>
            <a:r>
              <a:rPr lang="vi-VN" sz="2400" dirty="0">
                <a:latin typeface="Cambria" panose="02040503050406030204" pitchFamily="18" charset="0"/>
                <a:ea typeface="Cambria" panose="02040503050406030204" pitchFamily="18" charset="0"/>
              </a:rPr>
              <a:t>Các bé vẫn lặng chăm</a:t>
            </a:r>
          </a:p>
          <a:p>
            <a:r>
              <a:rPr lang="vi-VN" sz="2400" dirty="0">
                <a:latin typeface="Cambria" panose="02040503050406030204" pitchFamily="18" charset="0"/>
                <a:ea typeface="Cambria" panose="02040503050406030204" pitchFamily="18" charset="0"/>
              </a:rPr>
              <a:t>Nhìn theo cô mấp máy.</a:t>
            </a:r>
          </a:p>
        </p:txBody>
      </p:sp>
      <p:sp>
        <p:nvSpPr>
          <p:cNvPr id="15" name="Text Box 4">
            <a:extLst>
              <a:ext uri="{FF2B5EF4-FFF2-40B4-BE49-F238E27FC236}">
                <a16:creationId xmlns:a16="http://schemas.microsoft.com/office/drawing/2014/main" id="{D77FAC05-AAE5-7304-7C24-0762DBB5C809}"/>
              </a:ext>
            </a:extLst>
          </p:cNvPr>
          <p:cNvSpPr txBox="1">
            <a:spLocks noChangeArrowheads="1"/>
          </p:cNvSpPr>
          <p:nvPr/>
        </p:nvSpPr>
        <p:spPr bwMode="auto">
          <a:xfrm>
            <a:off x="578788" y="4479434"/>
            <a:ext cx="4273198" cy="1569660"/>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Sau ngón tay cô đấy</a:t>
            </a:r>
          </a:p>
          <a:p>
            <a:r>
              <a:rPr lang="vi-VN" sz="2400" dirty="0">
                <a:latin typeface="Cambria" panose="02040503050406030204" pitchFamily="18" charset="0"/>
                <a:ea typeface="Cambria" panose="02040503050406030204" pitchFamily="18" charset="0"/>
              </a:rPr>
              <a:t>Là tiếng hạt nảy mầm</a:t>
            </a:r>
          </a:p>
          <a:p>
            <a:r>
              <a:rPr lang="vi-VN" sz="2400" dirty="0">
                <a:latin typeface="Cambria" panose="02040503050406030204" pitchFamily="18" charset="0"/>
                <a:ea typeface="Cambria" panose="02040503050406030204" pitchFamily="18" charset="0"/>
              </a:rPr>
              <a:t>Tiếng lá động trong vườn</a:t>
            </a:r>
          </a:p>
          <a:p>
            <a:r>
              <a:rPr lang="vi-VN" sz="2400" dirty="0">
                <a:latin typeface="Cambria" panose="02040503050406030204" pitchFamily="18" charset="0"/>
                <a:ea typeface="Cambria" panose="02040503050406030204" pitchFamily="18" charset="0"/>
              </a:rPr>
              <a:t>Tiếng sớm mai mẹ gọi.</a:t>
            </a:r>
          </a:p>
        </p:txBody>
      </p:sp>
      <p:sp>
        <p:nvSpPr>
          <p:cNvPr id="18" name="Text Box 4">
            <a:extLst>
              <a:ext uri="{FF2B5EF4-FFF2-40B4-BE49-F238E27FC236}">
                <a16:creationId xmlns:a16="http://schemas.microsoft.com/office/drawing/2014/main" id="{A1D1CFA9-E780-2CF9-E2AE-5D421E0CF27B}"/>
              </a:ext>
            </a:extLst>
          </p:cNvPr>
          <p:cNvSpPr txBox="1">
            <a:spLocks noChangeArrowheads="1"/>
          </p:cNvSpPr>
          <p:nvPr/>
        </p:nvSpPr>
        <p:spPr bwMode="auto">
          <a:xfrm>
            <a:off x="4699440" y="974335"/>
            <a:ext cx="4273198" cy="1569660"/>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Tiếng cuộc đời sâu vợi</a:t>
            </a:r>
          </a:p>
          <a:p>
            <a:r>
              <a:rPr lang="vi-VN" sz="2400" dirty="0">
                <a:latin typeface="Cambria" panose="02040503050406030204" pitchFamily="18" charset="0"/>
                <a:ea typeface="Cambria" panose="02040503050406030204" pitchFamily="18" charset="0"/>
              </a:rPr>
              <a:t>Con tàu biển buông neo</a:t>
            </a:r>
          </a:p>
          <a:p>
            <a:r>
              <a:rPr lang="vi-VN" sz="2400" dirty="0">
                <a:latin typeface="Cambria" panose="02040503050406030204" pitchFamily="18" charset="0"/>
                <a:ea typeface="Cambria" panose="02040503050406030204" pitchFamily="18" charset="0"/>
              </a:rPr>
              <a:t>Ngôi sao mọc rừng chiều</a:t>
            </a:r>
          </a:p>
          <a:p>
            <a:r>
              <a:rPr lang="vi-VN" sz="2400" dirty="0">
                <a:latin typeface="Cambria" panose="02040503050406030204" pitchFamily="18" charset="0"/>
                <a:ea typeface="Cambria" panose="02040503050406030204" pitchFamily="18" charset="0"/>
              </a:rPr>
              <a:t>Vỏ ngựa ran vách đá.</a:t>
            </a:r>
          </a:p>
        </p:txBody>
      </p:sp>
      <p:sp>
        <p:nvSpPr>
          <p:cNvPr id="19" name="Text Box 4">
            <a:extLst>
              <a:ext uri="{FF2B5EF4-FFF2-40B4-BE49-F238E27FC236}">
                <a16:creationId xmlns:a16="http://schemas.microsoft.com/office/drawing/2014/main" id="{4D2AA5DC-64AE-9343-2BA5-9A712A4DEFFA}"/>
              </a:ext>
            </a:extLst>
          </p:cNvPr>
          <p:cNvSpPr txBox="1">
            <a:spLocks noChangeArrowheads="1"/>
          </p:cNvSpPr>
          <p:nvPr/>
        </p:nvSpPr>
        <p:spPr bwMode="auto">
          <a:xfrm>
            <a:off x="4674727" y="2815492"/>
            <a:ext cx="4273198" cy="1569660"/>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Bao nghĩ suy vất vả</a:t>
            </a:r>
          </a:p>
          <a:p>
            <a:r>
              <a:rPr lang="vi-VN" sz="2400" dirty="0">
                <a:latin typeface="Cambria" panose="02040503050406030204" pitchFamily="18" charset="0"/>
                <a:ea typeface="Cambria" panose="02040503050406030204" pitchFamily="18" charset="0"/>
              </a:rPr>
              <a:t>Trong mắt người lo toan</a:t>
            </a:r>
          </a:p>
          <a:p>
            <a:r>
              <a:rPr lang="vi-VN" sz="2400" dirty="0">
                <a:latin typeface="Cambria" panose="02040503050406030204" pitchFamily="18" charset="0"/>
                <a:ea typeface="Cambria" panose="02040503050406030204" pitchFamily="18" charset="0"/>
              </a:rPr>
              <a:t>Để từng âm có nghĩa</a:t>
            </a:r>
          </a:p>
          <a:p>
            <a:r>
              <a:rPr lang="vi-VN" sz="2400" dirty="0">
                <a:latin typeface="Cambria" panose="02040503050406030204" pitchFamily="18" charset="0"/>
                <a:ea typeface="Cambria" panose="02040503050406030204" pitchFamily="18" charset="0"/>
              </a:rPr>
              <a:t>Bật lên từ môi em.</a:t>
            </a:r>
          </a:p>
        </p:txBody>
      </p:sp>
      <p:sp>
        <p:nvSpPr>
          <p:cNvPr id="20" name="Text Box 4">
            <a:extLst>
              <a:ext uri="{FF2B5EF4-FFF2-40B4-BE49-F238E27FC236}">
                <a16:creationId xmlns:a16="http://schemas.microsoft.com/office/drawing/2014/main" id="{60583303-A68E-801B-EE03-C46F5C626B88}"/>
              </a:ext>
            </a:extLst>
          </p:cNvPr>
          <p:cNvSpPr txBox="1">
            <a:spLocks noChangeArrowheads="1"/>
          </p:cNvSpPr>
          <p:nvPr/>
        </p:nvSpPr>
        <p:spPr bwMode="auto">
          <a:xfrm>
            <a:off x="4674727" y="4644292"/>
            <a:ext cx="4273198" cy="1938992"/>
          </a:xfrm>
          <a:prstGeom prst="rect">
            <a:avLst/>
          </a:prstGeom>
          <a:noFill/>
          <a:ln w="9525">
            <a:noFill/>
            <a:miter lim="800000"/>
            <a:headEnd/>
            <a:tailEnd/>
          </a:ln>
          <a:effectLst/>
        </p:spPr>
        <p:txBody>
          <a:bodyPr wrap="square">
            <a:spAutoFit/>
          </a:bodyPr>
          <a:lstStyle/>
          <a:p>
            <a:r>
              <a:rPr lang="vi-VN" sz="2400" dirty="0">
                <a:latin typeface="Cambria" panose="02040503050406030204" pitchFamily="18" charset="0"/>
                <a:ea typeface="Cambria" panose="02040503050406030204" pitchFamily="18" charset="0"/>
              </a:rPr>
              <a:t>Nghe cánh vỗ chim non</a:t>
            </a:r>
          </a:p>
          <a:p>
            <a:r>
              <a:rPr lang="vi-VN" sz="2400" dirty="0">
                <a:latin typeface="Cambria" panose="02040503050406030204" pitchFamily="18" charset="0"/>
                <a:ea typeface="Cambria" panose="02040503050406030204" pitchFamily="18" charset="0"/>
              </a:rPr>
              <a:t>Trước diệu kì tiếng hót</a:t>
            </a:r>
          </a:p>
          <a:p>
            <a:r>
              <a:rPr lang="vi-VN" sz="2400" dirty="0">
                <a:latin typeface="Cambria" panose="02040503050406030204" pitchFamily="18" charset="0"/>
                <a:ea typeface="Cambria" panose="02040503050406030204" pitchFamily="18" charset="0"/>
              </a:rPr>
              <a:t>Giữa hồn nhiên lớp học</a:t>
            </a:r>
          </a:p>
          <a:p>
            <a:r>
              <a:rPr lang="vi-VN" sz="2400" dirty="0">
                <a:latin typeface="Cambria" panose="02040503050406030204" pitchFamily="18" charset="0"/>
                <a:ea typeface="Cambria" panose="02040503050406030204" pitchFamily="18" charset="0"/>
              </a:rPr>
              <a:t>Ai nụ cười rưng rưng.</a:t>
            </a:r>
          </a:p>
          <a:p>
            <a:pPr algn="r"/>
            <a:r>
              <a:rPr lang="vi-VN" sz="2400" dirty="0">
                <a:latin typeface="Cambria" panose="02040503050406030204" pitchFamily="18" charset="0"/>
                <a:ea typeface="Cambria" panose="02040503050406030204" pitchFamily="18" charset="0"/>
              </a:rPr>
              <a:t>(Tô Hà)</a:t>
            </a:r>
          </a:p>
        </p:txBody>
      </p:sp>
    </p:spTree>
    <p:extLst>
      <p:ext uri="{BB962C8B-B14F-4D97-AF65-F5344CB8AC3E}">
        <p14:creationId xmlns:p14="http://schemas.microsoft.com/office/powerpoint/2010/main" val="377653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250"/>
                                        <p:tgtEl>
                                          <p:spTgt spid="10"/>
                                        </p:tgtEl>
                                      </p:cBhvr>
                                    </p:animEffect>
                                  </p:childTnLst>
                                </p:cTn>
                              </p:par>
                            </p:childTnLst>
                          </p:cTn>
                        </p:par>
                        <p:par>
                          <p:cTn id="8" fill="hold">
                            <p:stCondLst>
                              <p:cond delay="1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1250"/>
                                        <p:tgtEl>
                                          <p:spTgt spid="11"/>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1250"/>
                                        <p:tgtEl>
                                          <p:spTgt spid="15"/>
                                        </p:tgtEl>
                                      </p:cBhvr>
                                    </p:animEffect>
                                  </p:childTnLst>
                                </p:cTn>
                              </p:par>
                            </p:childTnLst>
                          </p:cTn>
                        </p:par>
                        <p:par>
                          <p:cTn id="16" fill="hold">
                            <p:stCondLst>
                              <p:cond delay="375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1250"/>
                                        <p:tgtEl>
                                          <p:spTgt spid="18"/>
                                        </p:tgtEl>
                                      </p:cBhvr>
                                    </p:animEffect>
                                  </p:childTnLst>
                                </p:cTn>
                              </p:par>
                            </p:childTnLst>
                          </p:cTn>
                        </p:par>
                        <p:par>
                          <p:cTn id="20" fill="hold">
                            <p:stCondLst>
                              <p:cond delay="5000"/>
                            </p:stCondLst>
                            <p:childTnLst>
                              <p:par>
                                <p:cTn id="21" presetID="14" presetClass="entr" presetSubtype="1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1250"/>
                                        <p:tgtEl>
                                          <p:spTgt spid="19"/>
                                        </p:tgtEl>
                                      </p:cBhvr>
                                    </p:animEffect>
                                  </p:childTnLst>
                                </p:cTn>
                              </p:par>
                            </p:childTnLst>
                          </p:cTn>
                        </p:par>
                        <p:par>
                          <p:cTn id="24" fill="hold">
                            <p:stCondLst>
                              <p:cond delay="6250"/>
                            </p:stCondLst>
                            <p:childTnLst>
                              <p:par>
                                <p:cTn id="25" presetID="14"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8" grpId="0"/>
      <p:bldP spid="19" grpId="0"/>
      <p:bldP spid="20" grpId="0"/>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324</Words>
  <Application>Microsoft Office PowerPoint</Application>
  <PresentationFormat>Widescreen</PresentationFormat>
  <Paragraphs>40</Paragraphs>
  <Slides>6</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vt:i4>
      </vt:variant>
    </vt:vector>
  </HeadingPairs>
  <TitlesOfParts>
    <vt:vector size="21" baseType="lpstr">
      <vt:lpstr>宋体</vt:lpstr>
      <vt:lpstr>Arial</vt:lpstr>
      <vt:lpstr>Calibri</vt:lpstr>
      <vt:lpstr>Calibri Light</vt:lpstr>
      <vt:lpstr>Cambria</vt:lpstr>
      <vt:lpstr>Lato Hairline</vt:lpstr>
      <vt:lpstr>Lato Light</vt:lpstr>
      <vt:lpstr>Lato Regular</vt:lpstr>
      <vt:lpstr>Times New Roman</vt:lpstr>
      <vt:lpstr>思源黑体</vt:lpstr>
      <vt:lpstr>思源黑体 CN Medium</vt:lpstr>
      <vt:lpstr>思源黑体 Medium</vt:lpstr>
      <vt:lpstr>2_Custom Design</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59</cp:revision>
  <dcterms:created xsi:type="dcterms:W3CDTF">2024-06-20T02:37:59Z</dcterms:created>
  <dcterms:modified xsi:type="dcterms:W3CDTF">2025-09-23T06:30:15Z</dcterms:modified>
</cp:coreProperties>
</file>