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79" r:id="rId3"/>
    <p:sldId id="280" r:id="rId4"/>
    <p:sldId id="257" r:id="rId5"/>
    <p:sldId id="256" r:id="rId6"/>
    <p:sldId id="533" r:id="rId7"/>
    <p:sldId id="281" r:id="rId8"/>
    <p:sldId id="28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C22D8-6542-40D3-A187-A4502AB30348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A34C-D92F-44EA-8022-68EB5FE70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C32-A42D-A0B1-80F7-8746814B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A7A3-D408-C89C-B8DA-6FF0456F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18354-C476-CE0C-E206-D4086BB1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2D24A-32A5-4745-50CD-2595606CE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C7F5F-1FB8-E11D-2C46-04C8DB2A0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7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FD5AB-A967-4810-654F-541F2BBEF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CA9CDB-D74D-FF35-982D-1412DAFE9B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B7095-39F7-D731-8647-154107814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7A827-D989-98EF-7DCE-420F1A6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6654-BE08-9286-1F63-74FAEE8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4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A98934-4EB6-BE36-76AA-0C27EF53A5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2275B-B913-2A0C-D739-95D3211E7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F2F55-F722-0153-6E9F-C745FB17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B31C9-5E17-C927-5F71-734BF306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52E24-D3A0-492D-1D0A-887DE195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3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70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44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59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03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7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5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6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E185-2FF3-90F7-0780-189ECD10A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BE2A-F5F0-B655-76B9-A004B8F7A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A1172-05DB-3996-B8B3-8914034C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8D518-42B0-C6CC-9B7F-F4E10462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6EBA6-C4BC-1FD1-0528-85FCA2CB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84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61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2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60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C2E66-FA28-5CCA-D8D4-3CC6FFAE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FACF-D7DA-A1DB-4CAC-6A8CD1C2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419D7-EAAF-990E-068F-1B49C87B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C2D2-494A-D0F7-ED63-DB87607E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E52A0-6995-AB65-F1F2-C8CAC40B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1514-1ED2-B0E5-ED53-7FA5417E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8B2CA-60DF-B9EF-91FB-5980DEA21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8007C-966F-E803-2626-DC5F9AEB1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E1BB39-534B-3620-EDEF-E89DEDB8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9295C-06AC-260F-293E-9C1E6592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E60DF-6267-586B-EE4F-46CD120DB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5976-DF2F-61D6-24B3-82709048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85B71-69E3-8F6A-A44B-7E79639E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3D821-C3FB-1CBF-0A0D-20AEBE45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DCF19D-37B4-6803-ACBD-1C3BA021B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DE47C7-0F18-A3C5-30E4-15EC135F3A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414304-AC9A-8736-69BA-A5E7443F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4A74C-BC63-9F9C-1FA4-AF803EDA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2DD66D-D17A-2887-8794-AB76D48C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9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167F-2BF0-2E06-FD99-335D098A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107C0D-8036-5A94-FFD9-BDC2960B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408C0-D2BB-2DCF-2548-85ED88B26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2B01B-467B-D5AE-420F-932C5CFE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22FEC8-1186-084D-DA6D-6AAEEB416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FC207D-583C-B221-FEBC-CF8571A09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95A50-626F-93C3-1156-C5FE4693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25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4E62E-1BD1-0C80-7882-5E2C9CD93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C134-96DC-0037-095C-A033EA5AE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BE172-6EE5-1A92-F1A5-EFBC3C04A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8EEA0D-AF5C-CED6-5D9F-56CD748CA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DB263-BEE8-4A21-D49B-FA0B828A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06FD9-2E08-886E-F75A-CE037207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0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6251-5D06-71CF-415D-8A2F26276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EC65A7-CB10-5DB0-C98D-751416C66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E201B-0587-D8EF-AE34-0E1260E3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BA3AF-197A-5024-F27D-4199043B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14EC0-91FD-C6D3-907C-74ECEBC2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484EAA-A378-ADE4-6AE5-5059A783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32F54F-948A-C75E-E975-34FEB130B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BFADF-BA2B-44BF-D25C-E8297AAFA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2C8DE-3189-3ADF-921A-504549F33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A94AA-BE27-4BED-86C4-8A50CA4767B5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433C-9DAD-A53B-D703-8A7AABBB3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1CE54-7D42-A62E-FD24-5988355A3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297CC-6F34-452F-B01A-7936FEBE9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89B903-79DE-05CA-CA3F-33300DBB55D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295966" y="-208711"/>
            <a:ext cx="1936500" cy="193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8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3"/>
            <a:ext cx="6964680" cy="39169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DA3D36-E493-D44B-C566-1B53C91B2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0" y="1216067"/>
            <a:ext cx="7397121" cy="196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ám Phá Hiện Tượng Núi Lửa Phun Trào Trong 3 Phút  Hoạt Hình Khoa Học Vui Nhộn_360p">
            <a:hlinkClick r:id="" action="ppaction://media"/>
            <a:extLst>
              <a:ext uri="{FF2B5EF4-FFF2-40B4-BE49-F238E27FC236}">
                <a16:creationId xmlns:a16="http://schemas.microsoft.com/office/drawing/2014/main" id="{1C59065D-EDDB-5CDB-018D-41C7F7218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791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80723-F8F8-FB6D-853E-662AF24AA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2743200"/>
            <a:ext cx="3358562" cy="425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451521-A417-0D7D-446A-5B544406F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42540" y="1618615"/>
            <a:ext cx="7677785" cy="1734185"/>
          </a:xfrm>
          <a:prstGeom prst="rect">
            <a:avLst/>
          </a:prstGeom>
        </p:spPr>
      </p:pic>
      <p:sp>
        <p:nvSpPr>
          <p:cNvPr id="8" name="Text Box 99">
            <a:extLst>
              <a:ext uri="{FF2B5EF4-FFF2-40B4-BE49-F238E27FC236}">
                <a16:creationId xmlns:a16="http://schemas.microsoft.com/office/drawing/2014/main" id="{B52B2DD5-1647-8F2A-AA0E-76C8E67C08C0}"/>
              </a:ext>
            </a:extLst>
          </p:cNvPr>
          <p:cNvSpPr txBox="1"/>
          <p:nvPr/>
        </p:nvSpPr>
        <p:spPr>
          <a:xfrm>
            <a:off x="3256914" y="1859477"/>
            <a:ext cx="6130919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ctr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endParaRPr lang="en-GB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93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7CCBC4C0-684D-0FF1-F761-E60E306B92A1}"/>
              </a:ext>
            </a:extLst>
          </p:cNvPr>
          <p:cNvSpPr/>
          <p:nvPr/>
        </p:nvSpPr>
        <p:spPr>
          <a:xfrm rot="21303152">
            <a:off x="0" y="857250"/>
            <a:ext cx="3867150" cy="3486151"/>
          </a:xfrm>
          <a:custGeom>
            <a:avLst/>
            <a:gdLst/>
            <a:ahLst/>
            <a:cxnLst/>
            <a:rect l="l" t="t" r="r" b="b"/>
            <a:pathLst>
              <a:path w="4276800" h="2646270">
                <a:moveTo>
                  <a:pt x="0" y="0"/>
                </a:moveTo>
                <a:lnTo>
                  <a:pt x="4276800" y="0"/>
                </a:lnTo>
                <a:lnTo>
                  <a:pt x="4276800" y="2646270"/>
                </a:lnTo>
                <a:lnTo>
                  <a:pt x="0" y="2646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ECDD31-6288-6EC6-CEDC-C97B9192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5" y="3157585"/>
            <a:ext cx="10028789" cy="3286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03FCE5-7FD1-1445-D326-E98BC8084B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925" y="-109410"/>
            <a:ext cx="219475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2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grassy area&#10;&#10;Description automatically generated">
            <a:extLst>
              <a:ext uri="{FF2B5EF4-FFF2-40B4-BE49-F238E27FC236}">
                <a16:creationId xmlns:a16="http://schemas.microsoft.com/office/drawing/2014/main" id="{03CCCA49-716B-44BE-1C33-3CE76F39D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48B95-B487-857E-D2CA-429CC60B48D0}"/>
              </a:ext>
            </a:extLst>
          </p:cNvPr>
          <p:cNvSpPr/>
          <p:nvPr/>
        </p:nvSpPr>
        <p:spPr>
          <a:xfrm>
            <a:off x="676275" y="523349"/>
            <a:ext cx="10725150" cy="567742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1724484" y="1888917"/>
            <a:ext cx="9515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ngữ, câu, đoạn và toàn bộ văn bản Những ngọn núi nóng rẫy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 giọng ở những từ ngữ mang nội dung quan trọng của bài</a:t>
            </a:r>
          </a:p>
          <a:p>
            <a:pPr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thông tin về núi lửa.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sự hình thành của núi lửa. </a:t>
            </a:r>
          </a:p>
          <a:p>
            <a:pPr algn="just"/>
            <a:endParaRPr lang="vi-VN" sz="24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tác giả muốn nói qua văn bản: núi lửa là một hiện tượng tự nhiên vô cùng độc đáo và thú vị</a:t>
            </a:r>
            <a:endParaRPr lang="en-US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7F3B3B-B6C0-C7E0-6759-9924B839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4" y="1896052"/>
            <a:ext cx="526243" cy="5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8278F105-AAFD-C772-A7BB-88C9BAEC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3" y="2922177"/>
            <a:ext cx="526244" cy="52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916" y="462083"/>
            <a:ext cx="5590517" cy="1609483"/>
          </a:xfrm>
          <a:prstGeom prst="rect">
            <a:avLst/>
          </a:prstGeom>
        </p:spPr>
      </p:pic>
      <p:pic>
        <p:nvPicPr>
          <p:cNvPr id="13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EA428E-99E8-96A3-2AB5-F5DE882D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2" y="3685180"/>
            <a:ext cx="526245" cy="5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D789FD58-99C0-79BB-3299-D7E3698B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42" y="4558001"/>
            <a:ext cx="526243" cy="52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A80723-F8F8-FB6D-853E-662AF24AA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752725"/>
            <a:ext cx="3358562" cy="4257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D9FD8-8C6C-C81E-FC18-00885CE55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323" y="2299263"/>
            <a:ext cx="8401016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2305535-E251-DC6C-F259-5D5019566421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80000" h="5748975">
                <a:moveTo>
                  <a:pt x="0" y="0"/>
                </a:moveTo>
                <a:lnTo>
                  <a:pt x="9180000" y="0"/>
                </a:lnTo>
                <a:lnTo>
                  <a:pt x="9180000" y="5748975"/>
                </a:lnTo>
                <a:lnTo>
                  <a:pt x="0" y="5748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1F989D-0C01-DABD-4F24-3622BDD8391E}"/>
              </a:ext>
            </a:extLst>
          </p:cNvPr>
          <p:cNvSpPr/>
          <p:nvPr/>
        </p:nvSpPr>
        <p:spPr>
          <a:xfrm>
            <a:off x="261774" y="866775"/>
            <a:ext cx="11358726" cy="53435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 panose="020B0604020202020204"/>
            </a:endParaRPr>
          </a:p>
        </p:txBody>
      </p:sp>
      <p:grpSp>
        <p:nvGrpSpPr>
          <p:cNvPr id="6" name="Google Shape;8151;p36">
            <a:extLst>
              <a:ext uri="{FF2B5EF4-FFF2-40B4-BE49-F238E27FC236}">
                <a16:creationId xmlns:a16="http://schemas.microsoft.com/office/drawing/2014/main" id="{57D1D605-881B-85F2-EF10-930311A34FF5}"/>
              </a:ext>
            </a:extLst>
          </p:cNvPr>
          <p:cNvGrpSpPr/>
          <p:nvPr/>
        </p:nvGrpSpPr>
        <p:grpSpPr>
          <a:xfrm rot="20340000">
            <a:off x="3320613" y="842763"/>
            <a:ext cx="5883985" cy="2859397"/>
            <a:chOff x="1121526" y="1341074"/>
            <a:chExt cx="3065806" cy="2648383"/>
          </a:xfrm>
        </p:grpSpPr>
        <p:sp>
          <p:nvSpPr>
            <p:cNvPr id="7" name="Google Shape;8152;p36">
              <a:extLst>
                <a:ext uri="{FF2B5EF4-FFF2-40B4-BE49-F238E27FC236}">
                  <a16:creationId xmlns:a16="http://schemas.microsoft.com/office/drawing/2014/main" id="{21EF68C0-EBFC-4B10-FA79-ADFDA61AB6A1}"/>
                </a:ext>
              </a:extLst>
            </p:cNvPr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153;p36">
              <a:extLst>
                <a:ext uri="{FF2B5EF4-FFF2-40B4-BE49-F238E27FC236}">
                  <a16:creationId xmlns:a16="http://schemas.microsoft.com/office/drawing/2014/main" id="{B170474B-A0D4-7B7C-60C8-00B9BEB6FE34}"/>
                </a:ext>
              </a:extLst>
            </p:cNvPr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6">
            <a:extLst>
              <a:ext uri="{FF2B5EF4-FFF2-40B4-BE49-F238E27FC236}">
                <a16:creationId xmlns:a16="http://schemas.microsoft.com/office/drawing/2014/main" id="{257E74F5-C56C-EBFC-A1FB-D452415C00A6}"/>
              </a:ext>
            </a:extLst>
          </p:cNvPr>
          <p:cNvSpPr/>
          <p:nvPr/>
        </p:nvSpPr>
        <p:spPr>
          <a:xfrm>
            <a:off x="2534920" y="3665220"/>
            <a:ext cx="7028180" cy="15881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chậm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rãi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;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nhấn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charset="0"/>
              </a:rPr>
              <a:t>,... </a:t>
            </a:r>
            <a:endParaRPr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7D49F1-B5FD-356F-9D07-7058B87D2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89" y="1740343"/>
            <a:ext cx="4005419" cy="1201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77AF8E-97DD-5752-15C5-C4E0346194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3" b="93039" l="9967" r="89992">
                        <a14:foregroundMark x1="82010" y1="32667" x2="82010" y2="35355"/>
                        <a14:foregroundMark x1="57775" y1="48380" x2="57155" y2="54790"/>
                        <a14:foregroundMark x1="16625" y1="44383" x2="16005" y2="48656"/>
                        <a14:foregroundMark x1="16791" y1="38525" x2="16791" y2="38525"/>
                        <a14:foregroundMark x1="46940" y1="61406" x2="73573" y2="72019"/>
                        <a14:foregroundMark x1="36394" y1="72846" x2="64475" y2="82702"/>
                        <a14:foregroundMark x1="56328" y1="81323" x2="61290" y2="85872"/>
                        <a14:foregroundMark x1="23821" y1="81323" x2="27295" y2="85872"/>
                        <a14:foregroundMark x1="31472" y1="76568" x2="35112" y2="79738"/>
                        <a14:foregroundMark x1="38792" y1="83184" x2="36559" y2="87733"/>
                        <a14:foregroundMark x1="57155" y1="54514" x2="65426" y2="54514"/>
                        <a14:foregroundMark x1="36228" y1="40110" x2="44872" y2="4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374" y="4707977"/>
            <a:ext cx="3874855" cy="2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108</Words>
  <Application>Microsoft Office PowerPoint</Application>
  <PresentationFormat>Widescreen</PresentationFormat>
  <Paragraphs>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44</cp:revision>
  <dcterms:created xsi:type="dcterms:W3CDTF">2024-07-21T01:54:37Z</dcterms:created>
  <dcterms:modified xsi:type="dcterms:W3CDTF">2025-10-20T14:10:22Z</dcterms:modified>
</cp:coreProperties>
</file>