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notesMasterIdLst>
    <p:notesMasterId r:id="rId17"/>
  </p:notesMasterIdLst>
  <p:sldIdLst>
    <p:sldId id="257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6" r:id="rId13"/>
    <p:sldId id="356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4624E-D9D8-4403-B6A5-3FDE96EEF97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5D653-4AEE-4A99-9A9C-13319FB9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6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-Click lông chim =&gt; bài tập 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Click bài tập =&gt; đáp án.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(nếu đúng) Click đáp án =&gt; Chim di chuyển.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45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5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9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2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6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7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0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0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7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692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833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345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095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0872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6177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475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921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336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8333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垂直排列标题与&#10;文本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3698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 type="title">
  <p:cSld name="1_标题幻灯片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8788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3B216C12-FA66-406C-8DE6-7D174FE7B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45961F58-42D4-47FD-A5A2-D72F082F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8623D71C-5154-4101-87B7-524DED66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1AD4D-FF11-4780-86DE-E604D61B02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79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2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1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3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9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85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8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36CA9D9C-DC50-4F3A-9FB4-3D7654D70E2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3667FF-AF01-45C5-8220-1E44234A6BC7}"/>
              </a:ext>
            </a:extLst>
          </p:cNvPr>
          <p:cNvSpPr>
            <a:spLocks noChangeAspect="1"/>
          </p:cNvSpPr>
          <p:nvPr userDrawn="1">
            <p:custDataLst>
              <p:tags r:id="rId15"/>
            </p:custDataLst>
          </p:nvPr>
        </p:nvSpPr>
        <p:spPr>
          <a:xfrm>
            <a:off x="-1409700" y="5791200"/>
            <a:ext cx="1066800" cy="1066800"/>
          </a:xfrm>
          <a:prstGeom prst="ellipse">
            <a:avLst/>
          </a:prstGeom>
          <a:blipFill dpi="0" rotWithShape="0">
            <a:blip r:embed="rId16" cstate="hqprint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438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6.svg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openxmlformats.org/officeDocument/2006/relationships/image" Target="../media/image27.svg"/><Relationship Id="rId21" Type="http://schemas.openxmlformats.org/officeDocument/2006/relationships/image" Target="../media/image41.svg"/><Relationship Id="rId7" Type="http://schemas.openxmlformats.org/officeDocument/2006/relationships/image" Target="../media/image30.svg"/><Relationship Id="rId12" Type="http://schemas.openxmlformats.org/officeDocument/2006/relationships/image" Target="../media/image7.png"/><Relationship Id="rId17" Type="http://schemas.openxmlformats.org/officeDocument/2006/relationships/image" Target="../media/image39.svg"/><Relationship Id="rId25" Type="http://schemas.openxmlformats.org/officeDocument/2006/relationships/image" Target="../media/image43.sv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4.svg"/><Relationship Id="rId24" Type="http://schemas.openxmlformats.org/officeDocument/2006/relationships/image" Target="../media/image13.png"/><Relationship Id="rId5" Type="http://schemas.openxmlformats.org/officeDocument/2006/relationships/image" Target="../media/image29.svg"/><Relationship Id="rId15" Type="http://schemas.openxmlformats.org/officeDocument/2006/relationships/image" Target="../media/image38.svg"/><Relationship Id="rId23" Type="http://schemas.openxmlformats.org/officeDocument/2006/relationships/image" Target="../media/image42.svg"/><Relationship Id="rId28" Type="http://schemas.openxmlformats.org/officeDocument/2006/relationships/image" Target="../media/image16.png"/><Relationship Id="rId10" Type="http://schemas.openxmlformats.org/officeDocument/2006/relationships/image" Target="../media/image6.png"/><Relationship Id="rId19" Type="http://schemas.openxmlformats.org/officeDocument/2006/relationships/image" Target="../media/image40.svg"/><Relationship Id="rId4" Type="http://schemas.openxmlformats.org/officeDocument/2006/relationships/image" Target="../media/image3.png"/><Relationship Id="rId9" Type="http://schemas.openxmlformats.org/officeDocument/2006/relationships/image" Target="../media/image32.svg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svg"/><Relationship Id="rId18" Type="http://schemas.openxmlformats.org/officeDocument/2006/relationships/image" Target="../media/image3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4.png"/><Relationship Id="rId17" Type="http://schemas.openxmlformats.org/officeDocument/2006/relationships/image" Target="../media/image20.png"/><Relationship Id="rId2" Type="http://schemas.openxmlformats.org/officeDocument/2006/relationships/image" Target="../media/image9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0.sv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gif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svg"/><Relationship Id="rId3" Type="http://schemas.openxmlformats.org/officeDocument/2006/relationships/image" Target="../media/image74.svg"/><Relationship Id="rId7" Type="http://schemas.openxmlformats.org/officeDocument/2006/relationships/image" Target="../media/image16.svg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6.svg"/><Relationship Id="rId5" Type="http://schemas.openxmlformats.org/officeDocument/2006/relationships/image" Target="../media/image76.svg"/><Relationship Id="rId15" Type="http://schemas.openxmlformats.org/officeDocument/2006/relationships/image" Target="../media/image12.svg"/><Relationship Id="rId10" Type="http://schemas.openxmlformats.org/officeDocument/2006/relationships/image" Target="../media/image10.png"/><Relationship Id="rId4" Type="http://schemas.openxmlformats.org/officeDocument/2006/relationships/image" Target="../media/image44.png"/><Relationship Id="rId9" Type="http://schemas.openxmlformats.org/officeDocument/2006/relationships/image" Target="../media/image4.svg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9.svg"/><Relationship Id="rId18" Type="http://schemas.openxmlformats.org/officeDocument/2006/relationships/image" Target="../media/image18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12" Type="http://schemas.openxmlformats.org/officeDocument/2006/relationships/image" Target="../media/image46.png"/><Relationship Id="rId17" Type="http://schemas.openxmlformats.org/officeDocument/2006/relationships/image" Target="../media/image76.svg"/><Relationship Id="rId2" Type="http://schemas.openxmlformats.org/officeDocument/2006/relationships/image" Target="../media/image10.png"/><Relationship Id="rId16" Type="http://schemas.openxmlformats.org/officeDocument/2006/relationships/image" Target="../media/image44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20.png"/><Relationship Id="rId10" Type="http://schemas.openxmlformats.org/officeDocument/2006/relationships/image" Target="../media/image13.png"/><Relationship Id="rId19" Type="http://schemas.openxmlformats.org/officeDocument/2006/relationships/image" Target="../media/image16.svg"/><Relationship Id="rId4" Type="http://schemas.openxmlformats.org/officeDocument/2006/relationships/image" Target="../media/image9.png"/><Relationship Id="rId9" Type="http://schemas.openxmlformats.org/officeDocument/2006/relationships/image" Target="../media/image10.sv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svg"/><Relationship Id="rId18" Type="http://schemas.openxmlformats.org/officeDocument/2006/relationships/image" Target="../media/image2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4.png"/><Relationship Id="rId17" Type="http://schemas.openxmlformats.org/officeDocument/2006/relationships/image" Target="../media/image20.png"/><Relationship Id="rId2" Type="http://schemas.openxmlformats.org/officeDocument/2006/relationships/image" Target="../media/image9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0.sv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10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svg"/><Relationship Id="rId18" Type="http://schemas.openxmlformats.org/officeDocument/2006/relationships/image" Target="../media/image2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4.png"/><Relationship Id="rId17" Type="http://schemas.openxmlformats.org/officeDocument/2006/relationships/image" Target="../media/image20.png"/><Relationship Id="rId2" Type="http://schemas.openxmlformats.org/officeDocument/2006/relationships/image" Target="../media/image9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0.sv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9.png"/><Relationship Id="rId9" Type="http://schemas.openxmlformats.org/officeDocument/2006/relationships/image" Target="../media/image5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9.png"/><Relationship Id="rId9" Type="http://schemas.openxmlformats.org/officeDocument/2006/relationships/image" Target="../media/image5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10" Type="http://schemas.openxmlformats.org/officeDocument/2006/relationships/image" Target="../media/image30.png"/><Relationship Id="rId4" Type="http://schemas.openxmlformats.org/officeDocument/2006/relationships/image" Target="../media/image9.png"/><Relationship Id="rId9" Type="http://schemas.openxmlformats.org/officeDocument/2006/relationships/image" Target="../media/image5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9987">
            <a:off x="1160285" y="4732239"/>
            <a:ext cx="2338491" cy="2098795"/>
          </a:xfrm>
          <a:custGeom>
            <a:avLst/>
            <a:gdLst/>
            <a:ahLst/>
            <a:cxnLst/>
            <a:rect l="l" t="t" r="r" b="b"/>
            <a:pathLst>
              <a:path w="3507736" h="3148193">
                <a:moveTo>
                  <a:pt x="0" y="0"/>
                </a:moveTo>
                <a:lnTo>
                  <a:pt x="3507736" y="0"/>
                </a:lnTo>
                <a:lnTo>
                  <a:pt x="3507736" y="3148193"/>
                </a:lnTo>
                <a:lnTo>
                  <a:pt x="0" y="31481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546559">
            <a:off x="6774830" y="168814"/>
            <a:ext cx="1807926" cy="1609054"/>
          </a:xfrm>
          <a:custGeom>
            <a:avLst/>
            <a:gdLst/>
            <a:ahLst/>
            <a:cxnLst/>
            <a:rect l="l" t="t" r="r" b="b"/>
            <a:pathLst>
              <a:path w="2711889" h="2413581">
                <a:moveTo>
                  <a:pt x="0" y="0"/>
                </a:moveTo>
                <a:lnTo>
                  <a:pt x="2711889" y="0"/>
                </a:lnTo>
                <a:lnTo>
                  <a:pt x="2711889" y="2413580"/>
                </a:lnTo>
                <a:lnTo>
                  <a:pt x="0" y="24135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699922">
            <a:off x="7659277" y="5341357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832994">
            <a:off x="10526936" y="1245735"/>
            <a:ext cx="1958529" cy="2410498"/>
          </a:xfrm>
          <a:custGeom>
            <a:avLst/>
            <a:gdLst/>
            <a:ahLst/>
            <a:cxnLst/>
            <a:rect l="l" t="t" r="r" b="b"/>
            <a:pathLst>
              <a:path w="2937794" h="3615747">
                <a:moveTo>
                  <a:pt x="0" y="0"/>
                </a:moveTo>
                <a:lnTo>
                  <a:pt x="2937794" y="0"/>
                </a:lnTo>
                <a:lnTo>
                  <a:pt x="2937794" y="3615747"/>
                </a:lnTo>
                <a:lnTo>
                  <a:pt x="0" y="3615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872376">
            <a:off x="776370" y="-33328"/>
            <a:ext cx="2850226" cy="1866898"/>
          </a:xfrm>
          <a:custGeom>
            <a:avLst/>
            <a:gdLst/>
            <a:ahLst/>
            <a:cxnLst/>
            <a:rect l="l" t="t" r="r" b="b"/>
            <a:pathLst>
              <a:path w="4275339" h="2800347">
                <a:moveTo>
                  <a:pt x="0" y="0"/>
                </a:moveTo>
                <a:lnTo>
                  <a:pt x="4275339" y="0"/>
                </a:lnTo>
                <a:lnTo>
                  <a:pt x="4275339" y="2800347"/>
                </a:lnTo>
                <a:lnTo>
                  <a:pt x="0" y="28003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31286" y="3270197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201466" y="4717429"/>
            <a:ext cx="2609469" cy="2743200"/>
          </a:xfrm>
          <a:custGeom>
            <a:avLst/>
            <a:gdLst/>
            <a:ahLst/>
            <a:cxnLst/>
            <a:rect l="l" t="t" r="r" b="b"/>
            <a:pathLst>
              <a:path w="3914203" h="4114800">
                <a:moveTo>
                  <a:pt x="0" y="0"/>
                </a:moveTo>
                <a:lnTo>
                  <a:pt x="3914204" y="0"/>
                </a:lnTo>
                <a:lnTo>
                  <a:pt x="3914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639685">
            <a:off x="9268190" y="368092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798455">
            <a:off x="4429805" y="391117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9261530" y="418505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8"/>
                </a:lnTo>
                <a:lnTo>
                  <a:pt x="0" y="211977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-113735" y="1441853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B79BAC-1809-E49F-6FF7-7557648D958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" y="-102568"/>
            <a:ext cx="1162945" cy="1162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F1E571-8BFA-2205-E599-A9235C6DF5E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050326" y="1181216"/>
            <a:ext cx="3505504" cy="1048603"/>
          </a:xfrm>
          <a:prstGeom prst="rect">
            <a:avLst/>
          </a:prstGeom>
        </p:spPr>
      </p:pic>
      <p:pic>
        <p:nvPicPr>
          <p:cNvPr id="17" name="Picture 16" descr="Colorful letters on a black background&#10;&#10;Description automatically generated">
            <a:extLst>
              <a:ext uri="{FF2B5EF4-FFF2-40B4-BE49-F238E27FC236}">
                <a16:creationId xmlns:a16="http://schemas.microsoft.com/office/drawing/2014/main" id="{D26AFECC-B5CB-381B-D8C4-209D178B069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4" y="2224078"/>
            <a:ext cx="7781925" cy="35337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3C9251C-87C2-1AFD-8049-3787A539DBF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2591" y="1870656"/>
            <a:ext cx="2341067" cy="12497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608211" y="161588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FA8F6-2437-B0C6-C801-A9F70F08846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6936" y="1351184"/>
            <a:ext cx="5352752" cy="4285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52;p1">
            <a:extLst>
              <a:ext uri="{FF2B5EF4-FFF2-40B4-BE49-F238E27FC236}">
                <a16:creationId xmlns:a16="http://schemas.microsoft.com/office/drawing/2014/main" id="{CB3229FC-42B0-4799-99D1-9E0ACCEAD1E7}"/>
              </a:ext>
            </a:extLst>
          </p:cNvPr>
          <p:cNvGrpSpPr/>
          <p:nvPr/>
        </p:nvGrpSpPr>
        <p:grpSpPr>
          <a:xfrm>
            <a:off x="0" y="-24849"/>
            <a:ext cx="12801600" cy="6890162"/>
            <a:chOff x="0" y="0"/>
            <a:chExt cx="12801600" cy="651972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" name="Google Shape;153;p1">
              <a:extLst>
                <a:ext uri="{FF2B5EF4-FFF2-40B4-BE49-F238E27FC236}">
                  <a16:creationId xmlns:a16="http://schemas.microsoft.com/office/drawing/2014/main" id="{06343575-74C8-475F-848E-2E0C12510DE9}"/>
                </a:ext>
              </a:extLst>
            </p:cNvPr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54;p1">
              <a:extLst>
                <a:ext uri="{FF2B5EF4-FFF2-40B4-BE49-F238E27FC236}">
                  <a16:creationId xmlns:a16="http://schemas.microsoft.com/office/drawing/2014/main" id="{AD49B983-8545-444E-9C79-E6CF0E132B60}"/>
                </a:ext>
              </a:extLst>
            </p:cNvPr>
            <p:cNvSpPr/>
            <p:nvPr/>
          </p:nvSpPr>
          <p:spPr>
            <a:xfrm>
              <a:off x="5334654" y="12009"/>
              <a:ext cx="2155924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55;p1">
              <a:extLst>
                <a:ext uri="{FF2B5EF4-FFF2-40B4-BE49-F238E27FC236}">
                  <a16:creationId xmlns:a16="http://schemas.microsoft.com/office/drawing/2014/main" id="{E6562FE1-6F26-4D96-A5A0-472EC95F4BD9}"/>
                </a:ext>
              </a:extLst>
            </p:cNvPr>
            <p:cNvSpPr/>
            <p:nvPr/>
          </p:nvSpPr>
          <p:spPr>
            <a:xfrm>
              <a:off x="10363200" y="1200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6;p1">
              <a:extLst>
                <a:ext uri="{FF2B5EF4-FFF2-40B4-BE49-F238E27FC236}">
                  <a16:creationId xmlns:a16="http://schemas.microsoft.com/office/drawing/2014/main" id="{C4B10DC3-CE5D-41CC-8AB7-8B66215C28C7}"/>
                </a:ext>
              </a:extLst>
            </p:cNvPr>
            <p:cNvSpPr/>
            <p:nvPr/>
          </p:nvSpPr>
          <p:spPr>
            <a:xfrm>
              <a:off x="2438400" y="1622323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8;p1">
              <a:extLst>
                <a:ext uri="{FF2B5EF4-FFF2-40B4-BE49-F238E27FC236}">
                  <a16:creationId xmlns:a16="http://schemas.microsoft.com/office/drawing/2014/main" id="{B54B026A-3695-4A6F-8CE7-235DBAD417EB}"/>
                </a:ext>
              </a:extLst>
            </p:cNvPr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59;p1">
              <a:extLst>
                <a:ext uri="{FF2B5EF4-FFF2-40B4-BE49-F238E27FC236}">
                  <a16:creationId xmlns:a16="http://schemas.microsoft.com/office/drawing/2014/main" id="{CBC724A1-8867-4728-9723-B10FF44AE6F0}"/>
                </a:ext>
              </a:extLst>
            </p:cNvPr>
            <p:cNvSpPr/>
            <p:nvPr/>
          </p:nvSpPr>
          <p:spPr>
            <a:xfrm>
              <a:off x="5365840" y="3244646"/>
              <a:ext cx="2114045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0;p1">
              <a:extLst>
                <a:ext uri="{FF2B5EF4-FFF2-40B4-BE49-F238E27FC236}">
                  <a16:creationId xmlns:a16="http://schemas.microsoft.com/office/drawing/2014/main" id="{7B867DA1-8801-406A-855E-7AD9598969DE}"/>
                </a:ext>
              </a:extLst>
            </p:cNvPr>
            <p:cNvSpPr/>
            <p:nvPr/>
          </p:nvSpPr>
          <p:spPr>
            <a:xfrm>
              <a:off x="10363200" y="326816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61;p1">
              <a:extLst>
                <a:ext uri="{FF2B5EF4-FFF2-40B4-BE49-F238E27FC236}">
                  <a16:creationId xmlns:a16="http://schemas.microsoft.com/office/drawing/2014/main" id="{0BDEC14F-3423-405F-81CC-2CD05EF29B32}"/>
                </a:ext>
              </a:extLst>
            </p:cNvPr>
            <p:cNvSpPr/>
            <p:nvPr/>
          </p:nvSpPr>
          <p:spPr>
            <a:xfrm>
              <a:off x="2438400" y="4866969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6;p1">
              <a:extLst>
                <a:ext uri="{FF2B5EF4-FFF2-40B4-BE49-F238E27FC236}">
                  <a16:creationId xmlns:a16="http://schemas.microsoft.com/office/drawing/2014/main" id="{5181B520-84B1-4256-984C-34D5C6D789F3}"/>
                </a:ext>
              </a:extLst>
            </p:cNvPr>
            <p:cNvSpPr/>
            <p:nvPr/>
          </p:nvSpPr>
          <p:spPr>
            <a:xfrm>
              <a:off x="7490578" y="1654134"/>
              <a:ext cx="2906053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61;p1">
              <a:extLst>
                <a:ext uri="{FF2B5EF4-FFF2-40B4-BE49-F238E27FC236}">
                  <a16:creationId xmlns:a16="http://schemas.microsoft.com/office/drawing/2014/main" id="{34011042-FD97-4A8C-9CD3-CDFD61C90F23}"/>
                </a:ext>
              </a:extLst>
            </p:cNvPr>
            <p:cNvSpPr/>
            <p:nvPr/>
          </p:nvSpPr>
          <p:spPr>
            <a:xfrm>
              <a:off x="7465549" y="4897403"/>
              <a:ext cx="2987157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8" name="Google Shape;29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002974">
            <a:off x="3886271" y="-208156"/>
            <a:ext cx="4419458" cy="222823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9"/>
          <p:cNvSpPr txBox="1"/>
          <p:nvPr/>
        </p:nvSpPr>
        <p:spPr>
          <a:xfrm>
            <a:off x="4129548" y="254674"/>
            <a:ext cx="350004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Trò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chơi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VỀ ĐÍCH</a:t>
            </a:r>
          </a:p>
        </p:txBody>
      </p:sp>
      <p:pic>
        <p:nvPicPr>
          <p:cNvPr id="303" name="Google Shape;30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09927" y="195783"/>
            <a:ext cx="1273824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001 - 9Slide.v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9557" y="1766989"/>
            <a:ext cx="1267745" cy="191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002 - 9Slide.v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3892" y="4862217"/>
            <a:ext cx="1495942" cy="192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 - 9Slide.vn">
            <a:extLst>
              <a:ext uri="{FF2B5EF4-FFF2-40B4-BE49-F238E27FC236}">
                <a16:creationId xmlns:a16="http://schemas.microsoft.com/office/drawing/2014/main" id="{F895F0CF-C5A4-4E10-B7EF-846612D3194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25365" y="1931918"/>
            <a:ext cx="943796" cy="137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4 - 9Slide.vn">
            <a:extLst>
              <a:ext uri="{FF2B5EF4-FFF2-40B4-BE49-F238E27FC236}">
                <a16:creationId xmlns:a16="http://schemas.microsoft.com/office/drawing/2014/main" id="{73541659-5DED-4071-95C5-DB26E04FA10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8100000">
            <a:off x="8445488" y="5353239"/>
            <a:ext cx="917732" cy="129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3 - 9Slide.vn">
            <a:extLst>
              <a:ext uri="{FF2B5EF4-FFF2-40B4-BE49-F238E27FC236}">
                <a16:creationId xmlns:a16="http://schemas.microsoft.com/office/drawing/2014/main" id="{ED8E00B0-8C7C-4F30-ABE7-2277FB138BE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26984">
            <a:off x="3199498" y="5535764"/>
            <a:ext cx="1026908" cy="1015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 - 9Slide.vn">
            <a:extLst>
              <a:ext uri="{FF2B5EF4-FFF2-40B4-BE49-F238E27FC236}">
                <a16:creationId xmlns:a16="http://schemas.microsoft.com/office/drawing/2014/main" id="{267BC572-3298-46F2-AC32-78B9C5F1EA1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513303" y="2054612"/>
            <a:ext cx="830954" cy="1246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719DF8-7561-4A34-B598-2B0D2959889D}"/>
              </a:ext>
            </a:extLst>
          </p:cNvPr>
          <p:cNvSpPr txBox="1"/>
          <p:nvPr/>
        </p:nvSpPr>
        <p:spPr>
          <a:xfrm>
            <a:off x="2840240" y="2178168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80 - 60,5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AF2275-9693-430F-A747-AC0EBA8A885A}"/>
              </a:ext>
            </a:extLst>
          </p:cNvPr>
          <p:cNvSpPr txBox="1"/>
          <p:nvPr/>
        </p:nvSpPr>
        <p:spPr>
          <a:xfrm>
            <a:off x="7331782" y="217372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6,72 - 2,91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D3F83C-ECCD-417F-92AC-B377B36437A1}"/>
              </a:ext>
            </a:extLst>
          </p:cNvPr>
          <p:cNvSpPr txBox="1"/>
          <p:nvPr/>
        </p:nvSpPr>
        <p:spPr>
          <a:xfrm>
            <a:off x="2707846" y="5646807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70 - 30,7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C171F4-D3B9-4D0D-858F-268574176E94}"/>
              </a:ext>
            </a:extLst>
          </p:cNvPr>
          <p:cNvSpPr txBox="1"/>
          <p:nvPr/>
        </p:nvSpPr>
        <p:spPr>
          <a:xfrm>
            <a:off x="7399713" y="564680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9,72 - 4,91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680B9A-A0EA-4C15-A7A9-F935BA07F3C8}"/>
              </a:ext>
            </a:extLst>
          </p:cNvPr>
          <p:cNvSpPr txBox="1"/>
          <p:nvPr/>
        </p:nvSpPr>
        <p:spPr>
          <a:xfrm>
            <a:off x="2824463" y="2310534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19,5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AAB48F-9798-4A4C-AE47-F793590B72E4}"/>
              </a:ext>
            </a:extLst>
          </p:cNvPr>
          <p:cNvSpPr txBox="1"/>
          <p:nvPr/>
        </p:nvSpPr>
        <p:spPr>
          <a:xfrm>
            <a:off x="7287886" y="2292842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3,81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0278C1-F2ED-46D7-8228-0F237CA2E44C}"/>
              </a:ext>
            </a:extLst>
          </p:cNvPr>
          <p:cNvSpPr txBox="1"/>
          <p:nvPr/>
        </p:nvSpPr>
        <p:spPr>
          <a:xfrm>
            <a:off x="2655929" y="5532093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39,3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41E6D3-CDC4-4C52-A563-387802E80426}"/>
              </a:ext>
            </a:extLst>
          </p:cNvPr>
          <p:cNvSpPr txBox="1"/>
          <p:nvPr/>
        </p:nvSpPr>
        <p:spPr>
          <a:xfrm>
            <a:off x="7331782" y="5624165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4,81</a:t>
            </a:r>
          </a:p>
        </p:txBody>
      </p:sp>
      <p:pic>
        <p:nvPicPr>
          <p:cNvPr id="38" name="Google Shape;405;p15">
            <a:extLst>
              <a:ext uri="{FF2B5EF4-FFF2-40B4-BE49-F238E27FC236}">
                <a16:creationId xmlns:a16="http://schemas.microsoft.com/office/drawing/2014/main" id="{B62B6667-64FA-4B56-B809-B839720F7BE4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804419" y="458716"/>
            <a:ext cx="616338" cy="102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407;p15">
            <a:extLst>
              <a:ext uri="{FF2B5EF4-FFF2-40B4-BE49-F238E27FC236}">
                <a16:creationId xmlns:a16="http://schemas.microsoft.com/office/drawing/2014/main" id="{DCC3F85C-F885-4A5D-A705-31C1A739F6CC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422144" y="-77212"/>
            <a:ext cx="408303" cy="737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8;p15">
            <a:extLst>
              <a:ext uri="{FF2B5EF4-FFF2-40B4-BE49-F238E27FC236}">
                <a16:creationId xmlns:a16="http://schemas.microsoft.com/office/drawing/2014/main" id="{757F9929-9CA9-45B5-A663-63EF685B79DE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833369" y="5925828"/>
            <a:ext cx="672870" cy="1031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0305BCB-0C95-402D-8A70-B9B1001BA38F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81" y="549861"/>
            <a:ext cx="2850112" cy="2932054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4CFEC41-C9CB-479F-AE61-611F11A81123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77" y="3878741"/>
            <a:ext cx="2932054" cy="293205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347207-B135-42E1-99F6-7924D3044D25}"/>
              </a:ext>
            </a:extLst>
          </p:cNvPr>
          <p:cNvSpPr txBox="1"/>
          <p:nvPr/>
        </p:nvSpPr>
        <p:spPr>
          <a:xfrm>
            <a:off x="-2883315" y="659902"/>
            <a:ext cx="2691341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75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43281 -0.000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1" y="-46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81 -0.00069 L 0.85143 -0.01111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-53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42435 -0.00741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7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435 -0.00741 L 0.8306 -0.00093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324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99" grpId="0"/>
      <p:bldP spid="2" grpId="0"/>
      <p:bldP spid="2" grpId="1"/>
      <p:bldP spid="29" grpId="0"/>
      <p:bldP spid="29" grpId="1"/>
      <p:bldP spid="30" grpId="0"/>
      <p:bldP spid="30" grpId="1"/>
      <p:bldP spid="31" grpId="0"/>
      <p:bldP spid="31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3617" y="1966669"/>
            <a:ext cx="10512583" cy="3217359"/>
            <a:chOff x="0" y="0"/>
            <a:chExt cx="812800" cy="3344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334433"/>
            </a:xfrm>
            <a:custGeom>
              <a:avLst/>
              <a:gdLst/>
              <a:ahLst/>
              <a:cxnLst/>
              <a:rect l="l" t="t" r="r" b="b"/>
              <a:pathLst>
                <a:path w="812800" h="334433">
                  <a:moveTo>
                    <a:pt x="609600" y="0"/>
                  </a:moveTo>
                  <a:cubicBezTo>
                    <a:pt x="721824" y="0"/>
                    <a:pt x="812800" y="74865"/>
                    <a:pt x="812800" y="167216"/>
                  </a:cubicBezTo>
                  <a:cubicBezTo>
                    <a:pt x="812800" y="259567"/>
                    <a:pt x="721824" y="334433"/>
                    <a:pt x="609600" y="334433"/>
                  </a:cubicBezTo>
                  <a:lnTo>
                    <a:pt x="203200" y="334433"/>
                  </a:lnTo>
                  <a:cubicBezTo>
                    <a:pt x="90976" y="334433"/>
                    <a:pt x="0" y="259567"/>
                    <a:pt x="0" y="167216"/>
                  </a:cubicBezTo>
                  <a:cubicBezTo>
                    <a:pt x="0" y="7486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3725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40459" y="2794942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7168" y="5184028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411997" y="1533988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639685">
            <a:off x="9068937" y="337147"/>
            <a:ext cx="1484395" cy="1308123"/>
          </a:xfrm>
          <a:custGeom>
            <a:avLst/>
            <a:gdLst/>
            <a:ahLst/>
            <a:cxnLst/>
            <a:rect l="l" t="t" r="r" b="b"/>
            <a:pathLst>
              <a:path w="2226593" h="1962185">
                <a:moveTo>
                  <a:pt x="0" y="0"/>
                </a:moveTo>
                <a:lnTo>
                  <a:pt x="2226593" y="0"/>
                </a:lnTo>
                <a:lnTo>
                  <a:pt x="2226593" y="1962185"/>
                </a:lnTo>
                <a:lnTo>
                  <a:pt x="0" y="19621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798455">
            <a:off x="-551718" y="4873021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350522" y="685801"/>
            <a:ext cx="1153677" cy="1464987"/>
          </a:xfrm>
          <a:custGeom>
            <a:avLst/>
            <a:gdLst/>
            <a:ahLst/>
            <a:cxnLst/>
            <a:rect l="l" t="t" r="r" b="b"/>
            <a:pathLst>
              <a:path w="1730516" h="2197481">
                <a:moveTo>
                  <a:pt x="0" y="0"/>
                </a:moveTo>
                <a:lnTo>
                  <a:pt x="1730516" y="0"/>
                </a:lnTo>
                <a:lnTo>
                  <a:pt x="1730516" y="2197481"/>
                </a:lnTo>
                <a:lnTo>
                  <a:pt x="0" y="21974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08E6C-97FB-224A-056E-CE7C64F2F4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18509" y="649819"/>
            <a:ext cx="5889246" cy="1316850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6350EBAC-4308-7AD4-E3FC-AC2784457506}"/>
              </a:ext>
            </a:extLst>
          </p:cNvPr>
          <p:cNvSpPr txBox="1"/>
          <p:nvPr/>
        </p:nvSpPr>
        <p:spPr>
          <a:xfrm>
            <a:off x="1933878" y="2581900"/>
            <a:ext cx="900074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just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Chia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sẻ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người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thân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.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7B8FE815-078D-88FC-8658-A31E3C11C931}"/>
              </a:ext>
            </a:extLst>
          </p:cNvPr>
          <p:cNvSpPr txBox="1"/>
          <p:nvPr/>
        </p:nvSpPr>
        <p:spPr>
          <a:xfrm>
            <a:off x="2239857" y="3754385"/>
            <a:ext cx="900074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just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Chuẩn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bị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mới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8455">
            <a:off x="3366266" y="-285835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626467">
            <a:off x="7491787" y="950755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59"/>
                </a:lnTo>
                <a:lnTo>
                  <a:pt x="0" y="13450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793552" y="4850503"/>
            <a:ext cx="1869101" cy="1869101"/>
          </a:xfrm>
          <a:custGeom>
            <a:avLst/>
            <a:gdLst/>
            <a:ahLst/>
            <a:cxnLst/>
            <a:rect l="l" t="t" r="r" b="b"/>
            <a:pathLst>
              <a:path w="2803652" h="2803652">
                <a:moveTo>
                  <a:pt x="0" y="0"/>
                </a:moveTo>
                <a:lnTo>
                  <a:pt x="2803652" y="0"/>
                </a:lnTo>
                <a:lnTo>
                  <a:pt x="2803652" y="2803652"/>
                </a:lnTo>
                <a:lnTo>
                  <a:pt x="0" y="28036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452131" y="274068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4" y="0"/>
                </a:lnTo>
                <a:lnTo>
                  <a:pt x="1623414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816775">
            <a:off x="4897862" y="5861123"/>
            <a:ext cx="1532713" cy="1199348"/>
          </a:xfrm>
          <a:custGeom>
            <a:avLst/>
            <a:gdLst/>
            <a:ahLst/>
            <a:cxnLst/>
            <a:rect l="l" t="t" r="r" b="b"/>
            <a:pathLst>
              <a:path w="2299070" h="1799022">
                <a:moveTo>
                  <a:pt x="0" y="0"/>
                </a:moveTo>
                <a:lnTo>
                  <a:pt x="2299070" y="0"/>
                </a:lnTo>
                <a:lnTo>
                  <a:pt x="2299070" y="1799023"/>
                </a:lnTo>
                <a:lnTo>
                  <a:pt x="0" y="17990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8000557" y="5263804"/>
            <a:ext cx="936945" cy="1042498"/>
          </a:xfrm>
          <a:custGeom>
            <a:avLst/>
            <a:gdLst/>
            <a:ahLst/>
            <a:cxnLst/>
            <a:rect l="l" t="t" r="r" b="b"/>
            <a:pathLst>
              <a:path w="1405418" h="1563747">
                <a:moveTo>
                  <a:pt x="1405417" y="0"/>
                </a:moveTo>
                <a:lnTo>
                  <a:pt x="0" y="0"/>
                </a:lnTo>
                <a:lnTo>
                  <a:pt x="0" y="1563747"/>
                </a:lnTo>
                <a:lnTo>
                  <a:pt x="1405417" y="1563747"/>
                </a:lnTo>
                <a:lnTo>
                  <a:pt x="140541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6D74DBD1-BACF-6C6F-D790-B7E222B90D27}"/>
              </a:ext>
            </a:extLst>
          </p:cNvPr>
          <p:cNvSpPr/>
          <p:nvPr/>
        </p:nvSpPr>
        <p:spPr>
          <a:xfrm flipH="1">
            <a:off x="34975" y="2554223"/>
            <a:ext cx="2822045" cy="416538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89AB2C62-34EC-044C-224F-2D9A6AAE14B8}"/>
              </a:ext>
            </a:extLst>
          </p:cNvPr>
          <p:cNvSpPr/>
          <p:nvPr/>
        </p:nvSpPr>
        <p:spPr>
          <a:xfrm>
            <a:off x="9514326" y="2602297"/>
            <a:ext cx="2760295" cy="4069231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0D3D3CFF-B698-B218-5C3B-DE996BACFD35}"/>
              </a:ext>
            </a:extLst>
          </p:cNvPr>
          <p:cNvSpPr/>
          <p:nvPr/>
        </p:nvSpPr>
        <p:spPr>
          <a:xfrm>
            <a:off x="2744587" y="5131122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DB0DAB4D-C81C-FA51-9257-135CE821CDA0}"/>
              </a:ext>
            </a:extLst>
          </p:cNvPr>
          <p:cNvSpPr/>
          <p:nvPr/>
        </p:nvSpPr>
        <p:spPr>
          <a:xfrm>
            <a:off x="7686683" y="4962164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4EC49F-FA5D-3927-65EE-0B05129C2A5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5096" y="722434"/>
            <a:ext cx="11053006" cy="5054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F30EA-425A-4346-CAE1-D8DF889226A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0659" y="1383370"/>
            <a:ext cx="5889246" cy="4907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4" name="Picture 13" descr="Cartoon characters on a wall&#10;&#10;Description automatically generated">
            <a:extLst>
              <a:ext uri="{FF2B5EF4-FFF2-40B4-BE49-F238E27FC236}">
                <a16:creationId xmlns:a16="http://schemas.microsoft.com/office/drawing/2014/main" id="{7348DA0D-8DAA-9E8B-CDF6-3E5D5D13A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26" y="1528147"/>
            <a:ext cx="9439275" cy="3762375"/>
          </a:xfrm>
          <a:prstGeom prst="rect">
            <a:avLst/>
          </a:prstGeom>
        </p:spPr>
      </p:pic>
      <p:pic>
        <p:nvPicPr>
          <p:cNvPr id="15" name="Picture 14" descr="Không có mô tả.">
            <a:extLst>
              <a:ext uri="{FF2B5EF4-FFF2-40B4-BE49-F238E27FC236}">
                <a16:creationId xmlns:a16="http://schemas.microsoft.com/office/drawing/2014/main" id="{1191C2B3-E7CD-4AE9-7BAB-540B29685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98015" y="0"/>
            <a:ext cx="1903711" cy="7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94A611-DA40-49BD-0FE0-97681BAD6902}"/>
              </a:ext>
            </a:extLst>
          </p:cNvPr>
          <p:cNvSpPr txBox="1"/>
          <p:nvPr/>
        </p:nvSpPr>
        <p:spPr>
          <a:xfrm>
            <a:off x="491613" y="1268361"/>
            <a:ext cx="53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74B13F39-604E-BE72-9425-2EA05622626B}"/>
              </a:ext>
            </a:extLst>
          </p:cNvPr>
          <p:cNvSpPr/>
          <p:nvPr/>
        </p:nvSpPr>
        <p:spPr>
          <a:xfrm>
            <a:off x="1848464" y="570271"/>
            <a:ext cx="2369574" cy="952807"/>
          </a:xfrm>
          <a:prstGeom prst="wedgeRoundRectCallout">
            <a:avLst>
              <a:gd name="adj1" fmla="val -3745"/>
              <a:gd name="adj2" fmla="val 73037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xa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4,43 m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6D27F082-0DCA-112C-5F5A-1662D25E83E4}"/>
              </a:ext>
            </a:extLst>
          </p:cNvPr>
          <p:cNvSpPr/>
          <p:nvPr/>
        </p:nvSpPr>
        <p:spPr>
          <a:xfrm>
            <a:off x="4532670" y="629264"/>
            <a:ext cx="3923073" cy="1395260"/>
          </a:xfrm>
          <a:prstGeom prst="wedgeRoundRectCallout">
            <a:avLst>
              <a:gd name="adj1" fmla="val -30780"/>
              <a:gd name="adj2" fmla="val 160751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4,16 m.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2643" y="29379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2A12BB-AE71-B761-1B8B-E6B11A64F0D8}"/>
              </a:ext>
            </a:extLst>
          </p:cNvPr>
          <p:cNvSpPr/>
          <p:nvPr/>
        </p:nvSpPr>
        <p:spPr>
          <a:xfrm>
            <a:off x="4524375" y="447675"/>
            <a:ext cx="363855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4,43 – 4,16 = ? (m)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224660-FB47-74D0-B06E-40CD6B5A4110}"/>
              </a:ext>
            </a:extLst>
          </p:cNvPr>
          <p:cNvSpPr txBox="1"/>
          <p:nvPr/>
        </p:nvSpPr>
        <p:spPr>
          <a:xfrm>
            <a:off x="685800" y="1419225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m = 443 cm;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B920F1-C2A8-7521-0E76-81F0E013336B}"/>
              </a:ext>
            </a:extLst>
          </p:cNvPr>
          <p:cNvSpPr txBox="1"/>
          <p:nvPr/>
        </p:nvSpPr>
        <p:spPr>
          <a:xfrm>
            <a:off x="1638300" y="2038350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4,16 m = 416 cm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48DAA3-AAA5-71D1-596E-926A0112746F}"/>
              </a:ext>
            </a:extLst>
          </p:cNvPr>
          <p:cNvGrpSpPr/>
          <p:nvPr/>
        </p:nvGrpSpPr>
        <p:grpSpPr>
          <a:xfrm>
            <a:off x="5667375" y="1390650"/>
            <a:ext cx="2238375" cy="954107"/>
            <a:chOff x="5667375" y="1390650"/>
            <a:chExt cx="2238375" cy="9541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94D4E8-AC1D-D92F-F120-6CE696018042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416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C05F9D9-71D3-C120-2F3F-7D98A6A38558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1F16C7-CC7F-DB95-3176-E271D36F8FE4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9D45847-B654-2D75-28CD-37C1F7630721}"/>
              </a:ext>
            </a:extLst>
          </p:cNvPr>
          <p:cNvSpPr txBox="1"/>
          <p:nvPr/>
        </p:nvSpPr>
        <p:spPr>
          <a:xfrm>
            <a:off x="6152161" y="2301347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0B617C-4A4A-0A2E-0717-050C9D49C197}"/>
              </a:ext>
            </a:extLst>
          </p:cNvPr>
          <p:cNvSpPr txBox="1"/>
          <p:nvPr/>
        </p:nvSpPr>
        <p:spPr>
          <a:xfrm>
            <a:off x="4638675" y="2867025"/>
            <a:ext cx="515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– 4,16 = 0,27 (m)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F73CE6-21DA-F465-80CC-6506FB202BE6}"/>
              </a:ext>
            </a:extLst>
          </p:cNvPr>
          <p:cNvSpPr txBox="1"/>
          <p:nvPr/>
        </p:nvSpPr>
        <p:spPr>
          <a:xfrm>
            <a:off x="819150" y="358140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EDD60E-8851-29A5-EC13-9DED3B5AE67B}"/>
              </a:ext>
            </a:extLst>
          </p:cNvPr>
          <p:cNvGrpSpPr/>
          <p:nvPr/>
        </p:nvGrpSpPr>
        <p:grpSpPr>
          <a:xfrm>
            <a:off x="1410007" y="4192843"/>
            <a:ext cx="2238375" cy="954107"/>
            <a:chOff x="5667375" y="1390650"/>
            <a:chExt cx="2238375" cy="95410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14B1741-DDF6-7662-A964-27E5A5869F75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4,16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D21C3EA-6AFE-D106-9281-735C9EEBC99E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7F57F3-2C42-FDBF-EBBD-F6E2D78CD78A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572774C-B809-36B6-AE65-3BEA8A8F181B}"/>
              </a:ext>
            </a:extLst>
          </p:cNvPr>
          <p:cNvSpPr txBox="1"/>
          <p:nvPr/>
        </p:nvSpPr>
        <p:spPr>
          <a:xfrm>
            <a:off x="3152775" y="4305300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8B28B6-57F8-6890-8420-9701524258D6}"/>
              </a:ext>
            </a:extLst>
          </p:cNvPr>
          <p:cNvSpPr txBox="1"/>
          <p:nvPr/>
        </p:nvSpPr>
        <p:spPr>
          <a:xfrm>
            <a:off x="3171825" y="4886325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3E1749-B9D1-DF90-6E8B-04792935A7D1}"/>
              </a:ext>
            </a:extLst>
          </p:cNvPr>
          <p:cNvSpPr txBox="1"/>
          <p:nvPr/>
        </p:nvSpPr>
        <p:spPr>
          <a:xfrm>
            <a:off x="3162300" y="5467350"/>
            <a:ext cx="8439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9" name="Picture 38" descr="A cartoon character pointing at something&#10;&#10;Description automatically generated">
            <a:extLst>
              <a:ext uri="{FF2B5EF4-FFF2-40B4-BE49-F238E27FC236}">
                <a16:creationId xmlns:a16="http://schemas.microsoft.com/office/drawing/2014/main" id="{CE98B05A-67F1-3D14-34EF-EFA9135E80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985837"/>
            <a:ext cx="3162300" cy="3000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476B55-A2B7-F3D9-8716-8C14EA502052}"/>
              </a:ext>
            </a:extLst>
          </p:cNvPr>
          <p:cNvSpPr txBox="1"/>
          <p:nvPr/>
        </p:nvSpPr>
        <p:spPr>
          <a:xfrm>
            <a:off x="2184400" y="513080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4F3E58-2101-91B9-6CDB-F0E5C0027022}"/>
              </a:ext>
            </a:extLst>
          </p:cNvPr>
          <p:cNvSpPr txBox="1"/>
          <p:nvPr/>
        </p:nvSpPr>
        <p:spPr>
          <a:xfrm>
            <a:off x="1971040" y="5130800"/>
            <a:ext cx="3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319E92-4AF9-E443-8B7D-8A85E434A815}"/>
              </a:ext>
            </a:extLst>
          </p:cNvPr>
          <p:cNvSpPr txBox="1"/>
          <p:nvPr/>
        </p:nvSpPr>
        <p:spPr>
          <a:xfrm>
            <a:off x="1690551" y="5136969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69A9BC-7CED-AF7C-3E23-BA36A9BF4ABE}"/>
              </a:ext>
            </a:extLst>
          </p:cNvPr>
          <p:cNvSpPr txBox="1"/>
          <p:nvPr/>
        </p:nvSpPr>
        <p:spPr>
          <a:xfrm>
            <a:off x="1910080" y="5069840"/>
            <a:ext cx="24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26" grpId="0"/>
      <p:bldP spid="27" grpId="0"/>
      <p:bldP spid="29" grpId="0"/>
      <p:bldP spid="35" grpId="0"/>
      <p:bldP spid="36" grpId="0"/>
      <p:bldP spid="37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91394" y="340206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E56E4BE-C5AF-87FE-549C-4B8BED3C839D}"/>
              </a:ext>
            </a:extLst>
          </p:cNvPr>
          <p:cNvSpPr txBox="1"/>
          <p:nvPr/>
        </p:nvSpPr>
        <p:spPr>
          <a:xfrm>
            <a:off x="4743450" y="4762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 63,49 – 1,8 =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69D7C7-D3C4-F119-8532-7D7098B81094}"/>
              </a:ext>
            </a:extLst>
          </p:cNvPr>
          <p:cNvSpPr txBox="1"/>
          <p:nvPr/>
        </p:nvSpPr>
        <p:spPr>
          <a:xfrm>
            <a:off x="933450" y="13525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DD4EFE-3915-6590-3E35-AE2A546AEB8B}"/>
              </a:ext>
            </a:extLst>
          </p:cNvPr>
          <p:cNvGrpSpPr/>
          <p:nvPr/>
        </p:nvGrpSpPr>
        <p:grpSpPr>
          <a:xfrm>
            <a:off x="1524307" y="1963993"/>
            <a:ext cx="2238375" cy="954107"/>
            <a:chOff x="5667375" y="1390650"/>
            <a:chExt cx="2238375" cy="9541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1A0E2F-924D-874C-9926-47222965E676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63,49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1,8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C19608C-D1A8-83A3-457F-B1E200A5E11A}"/>
                </a:ext>
              </a:extLst>
            </p:cNvPr>
            <p:cNvCxnSpPr>
              <a:cxnSpLocks/>
            </p:cNvCxnSpPr>
            <p:nvPr/>
          </p:nvCxnSpPr>
          <p:spPr>
            <a:xfrm>
              <a:off x="5934075" y="2314575"/>
              <a:ext cx="113316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720A90-B003-3492-3E33-BCCF446E8B0C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5FB98A0-47C0-50D0-F0B3-2987D6F7A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7962" y="1366837"/>
            <a:ext cx="4219575" cy="20288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D3A3191-21F8-F2AF-1E07-147693BE6148}"/>
              </a:ext>
            </a:extLst>
          </p:cNvPr>
          <p:cNvSpPr txBox="1"/>
          <p:nvPr/>
        </p:nvSpPr>
        <p:spPr>
          <a:xfrm>
            <a:off x="1790700" y="2924175"/>
            <a:ext cx="159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61,69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FD68D5E-11BC-7E82-4C5C-AA3B90FF23E0}"/>
              </a:ext>
            </a:extLst>
          </p:cNvPr>
          <p:cNvSpPr/>
          <p:nvPr/>
        </p:nvSpPr>
        <p:spPr>
          <a:xfrm>
            <a:off x="1628775" y="3781425"/>
            <a:ext cx="9467850" cy="24955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trừ hai số thập phân ta làm như sau: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 trừ bên dưới số bị trừ sao cho các chữ số ở cùng hàng đặt thẳng cột với nhau.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 như trừ hai số tự nhiên.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dấu phẩy ở hiệu thẳng cột với dấu phẩy của số bị trừ và số trừ.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3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66A09-3310-657F-6E2A-B3CBDFAC46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6160" y="1289118"/>
            <a:ext cx="5907536" cy="4279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0021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556976" y="484649"/>
            <a:ext cx="1216406" cy="1166230"/>
          </a:xfrm>
          <a:custGeom>
            <a:avLst/>
            <a:gdLst/>
            <a:ahLst/>
            <a:cxnLst/>
            <a:rect l="l" t="t" r="r" b="b"/>
            <a:pathLst>
              <a:path w="1230309" h="1179559">
                <a:moveTo>
                  <a:pt x="0" y="0"/>
                </a:moveTo>
                <a:lnTo>
                  <a:pt x="1230309" y="0"/>
                </a:lnTo>
                <a:lnTo>
                  <a:pt x="1230309" y="1179559"/>
                </a:lnTo>
                <a:lnTo>
                  <a:pt x="0" y="11795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C4958-9DF9-D7AA-27F6-CB22F68BF85C}"/>
              </a:ext>
            </a:extLst>
          </p:cNvPr>
          <p:cNvSpPr txBox="1"/>
          <p:nvPr/>
        </p:nvSpPr>
        <p:spPr>
          <a:xfrm>
            <a:off x="2111581" y="540900"/>
            <a:ext cx="778863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Đặt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rồi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1C06080-44AE-FBB3-C56F-04A7FBEBE2AF}"/>
              </a:ext>
            </a:extLst>
          </p:cNvPr>
          <p:cNvSpPr/>
          <p:nvPr/>
        </p:nvSpPr>
        <p:spPr>
          <a:xfrm>
            <a:off x="857250" y="2152650"/>
            <a:ext cx="21812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5,8 – 3,9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93FEE2-AA87-B4F7-3B97-58B0F086A050}"/>
              </a:ext>
            </a:extLst>
          </p:cNvPr>
          <p:cNvSpPr/>
          <p:nvPr/>
        </p:nvSpPr>
        <p:spPr>
          <a:xfrm>
            <a:off x="3638550" y="214312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2,53 – 1,62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FC5B991-8941-3E6D-E242-E8CF602267AF}"/>
              </a:ext>
            </a:extLst>
          </p:cNvPr>
          <p:cNvSpPr/>
          <p:nvPr/>
        </p:nvSpPr>
        <p:spPr>
          <a:xfrm>
            <a:off x="6515100" y="2133600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17,96 – 8,5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997D61-FA00-7D9D-3A30-8D6781B6CEF2}"/>
              </a:ext>
            </a:extLst>
          </p:cNvPr>
          <p:cNvSpPr/>
          <p:nvPr/>
        </p:nvSpPr>
        <p:spPr>
          <a:xfrm>
            <a:off x="9239250" y="212407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4,21 – 1,08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E19E622E-BF2D-DE32-E82C-E17977997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43" y="29050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5,8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3,9</a:t>
            </a: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19B901C7-1A39-F99B-A393-0855ACCF20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6215" y="42192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7DB02A40-D8DC-0912-206F-5CCA6B013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519" y="30689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070EDF30-2608-65FE-9A3A-0D6DC927C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197932"/>
            <a:ext cx="419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35CE37AE-6537-E587-8F9F-85A65B1ED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412" y="4169357"/>
            <a:ext cx="381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10BC7D4F-D351-28A2-DA50-59B74260F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69357"/>
            <a:ext cx="2993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89336D7A-03AA-3A53-679C-12AFE66BA5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75" y="351362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DA01A932-D8C3-B1B8-6C26-44909244D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7" y="4246122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0,91</a:t>
            </a:r>
          </a:p>
        </p:txBody>
      </p:sp>
      <p:sp>
        <p:nvSpPr>
          <p:cNvPr id="28" name="Line 10">
            <a:extLst>
              <a:ext uri="{FF2B5EF4-FFF2-40B4-BE49-F238E27FC236}">
                <a16:creationId xmlns:a16="http://schemas.microsoft.com/office/drawing/2014/main" id="{506FD9DF-D915-554A-9A57-859CD81616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6582" y="426720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9" name="Text Box 17">
            <a:extLst>
              <a:ext uri="{FF2B5EF4-FFF2-40B4-BE49-F238E27FC236}">
                <a16:creationId xmlns:a16="http://schemas.microsoft.com/office/drawing/2014/main" id="{29E5BF68-54C6-A4A8-3511-A972B9095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0161" y="307318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0" name="Text Box 6">
            <a:extLst>
              <a:ext uri="{FF2B5EF4-FFF2-40B4-BE49-F238E27FC236}">
                <a16:creationId xmlns:a16="http://schemas.microsoft.com/office/drawing/2014/main" id="{01DF3F8B-8A7F-2E5A-4DDB-0D726D758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272468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2,53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1,62</a:t>
            </a:r>
          </a:p>
        </p:txBody>
      </p:sp>
      <p:sp>
        <p:nvSpPr>
          <p:cNvPr id="31" name="Line 5">
            <a:extLst>
              <a:ext uri="{FF2B5EF4-FFF2-40B4-BE49-F238E27FC236}">
                <a16:creationId xmlns:a16="http://schemas.microsoft.com/office/drawing/2014/main" id="{2D2EDBA7-5689-AE9D-58C7-F2C8B92A4A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0875" y="3580301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CAE314FB-F6BD-24E9-C401-AC7834531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3311" y="4290630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9,46</a:t>
            </a:r>
          </a:p>
        </p:txBody>
      </p:sp>
      <p:sp>
        <p:nvSpPr>
          <p:cNvPr id="33" name="Line 10">
            <a:extLst>
              <a:ext uri="{FF2B5EF4-FFF2-40B4-BE49-F238E27FC236}">
                <a16:creationId xmlns:a16="http://schemas.microsoft.com/office/drawing/2014/main" id="{9D3B2C14-BC8C-B406-7115-314A2C5E3D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55482" y="4333875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id="{ACD769C7-C5ED-2067-92E2-9A49D8809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061" y="3139864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90FE81AB-CEAB-5062-6E48-E9094F47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098" y="2791232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17,96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  8,5</a:t>
            </a:r>
          </a:p>
        </p:txBody>
      </p:sp>
      <p:sp>
        <p:nvSpPr>
          <p:cNvPr id="36" name="Line 5">
            <a:extLst>
              <a:ext uri="{FF2B5EF4-FFF2-40B4-BE49-F238E27FC236}">
                <a16:creationId xmlns:a16="http://schemas.microsoft.com/office/drawing/2014/main" id="{7D38BF0F-CB6D-6471-3BAB-8E68BFCA4E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81250" y="360887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62D19BEA-C734-3D6D-87C4-80E1F5754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0845" y="4299776"/>
            <a:ext cx="1838323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3,13</a:t>
            </a:r>
          </a:p>
        </p:txBody>
      </p:sp>
      <p:sp>
        <p:nvSpPr>
          <p:cNvPr id="38" name="Line 10">
            <a:extLst>
              <a:ext uri="{FF2B5EF4-FFF2-40B4-BE49-F238E27FC236}">
                <a16:creationId xmlns:a16="http://schemas.microsoft.com/office/drawing/2014/main" id="{74C33D60-3FA5-F050-A50D-F7B6271464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55857" y="436245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9" name="Text Box 17">
            <a:extLst>
              <a:ext uri="{FF2B5EF4-FFF2-40B4-BE49-F238E27FC236}">
                <a16:creationId xmlns:a16="http://schemas.microsoft.com/office/drawing/2014/main" id="{8332DBEF-EB3B-5097-68B6-8588B2A12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436" y="316843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0" name="Text Box 6">
            <a:extLst>
              <a:ext uri="{FF2B5EF4-FFF2-40B4-BE49-F238E27FC236}">
                <a16:creationId xmlns:a16="http://schemas.microsoft.com/office/drawing/2014/main" id="{9D22FAC8-82D0-C663-0165-41674496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281993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4,21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1,08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build="p"/>
      <p:bldP spid="21" grpId="0" animBg="1"/>
      <p:bldP spid="22" grpId="0"/>
      <p:bldP spid="23" grpId="0"/>
      <p:bldP spid="24" grpId="0"/>
      <p:bldP spid="25" grpId="0"/>
      <p:bldP spid="27" grpId="0"/>
      <p:bldP spid="28" grpId="0" animBg="1"/>
      <p:bldP spid="29" grpId="0"/>
      <p:bldP spid="30" grpId="0" uiExpand="1" build="p"/>
      <p:bldP spid="32" grpId="0"/>
      <p:bldP spid="33" grpId="0" animBg="1"/>
      <p:bldP spid="34" grpId="0"/>
      <p:bldP spid="35" grpId="0" uiExpand="1" build="p"/>
      <p:bldP spid="37" grpId="0"/>
      <p:bldP spid="38" grpId="0" animBg="1"/>
      <p:bldP spid="39" grpId="0"/>
      <p:bldP spid="4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47075" y="366286"/>
            <a:ext cx="1103639" cy="1058574"/>
          </a:xfrm>
          <a:custGeom>
            <a:avLst/>
            <a:gdLst/>
            <a:ahLst/>
            <a:cxnLst/>
            <a:rect l="l" t="t" r="r" b="b"/>
            <a:pathLst>
              <a:path w="1225171" h="1175143">
                <a:moveTo>
                  <a:pt x="0" y="0"/>
                </a:moveTo>
                <a:lnTo>
                  <a:pt x="1225171" y="0"/>
                </a:lnTo>
                <a:lnTo>
                  <a:pt x="1225171" y="1175144"/>
                </a:lnTo>
                <a:lnTo>
                  <a:pt x="0" y="11751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2C978-7A34-8946-EC65-EF9F384AAE87}"/>
              </a:ext>
            </a:extLst>
          </p:cNvPr>
          <p:cNvSpPr txBox="1"/>
          <p:nvPr/>
        </p:nvSpPr>
        <p:spPr>
          <a:xfrm>
            <a:off x="1967648" y="536489"/>
            <a:ext cx="185928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>
                <a:solidFill>
                  <a:srgbClr val="000000"/>
                </a:solidFill>
                <a:latin typeface="Cambria Bold"/>
              </a:rPr>
              <a:t>Đ, S?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101ACF5C-90CC-2734-69AE-122722259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418" y="15239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6,15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2,7</a:t>
            </a:r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id="{696F6E9C-0792-D8FA-A495-4D4A7439D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6690" y="283813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id="{8CCE7B94-3CC5-46C0-3E53-8C3BF5BDE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994" y="16877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id="{7971B102-8EB6-600A-0A2D-66871FFD4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887" y="2788232"/>
            <a:ext cx="9758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4,8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6BF01A-164C-072A-BF28-A34E8E90546F}"/>
              </a:ext>
            </a:extLst>
          </p:cNvPr>
          <p:cNvSpPr txBox="1"/>
          <p:nvPr/>
        </p:nvSpPr>
        <p:spPr>
          <a:xfrm>
            <a:off x="581025" y="16668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42" name="Text Box 6">
            <a:extLst>
              <a:ext uri="{FF2B5EF4-FFF2-40B4-BE49-F238E27FC236}">
                <a16:creationId xmlns:a16="http://schemas.microsoft.com/office/drawing/2014/main" id="{EE24CEF7-044F-6AC2-2CE9-E05635D23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43" y="15334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4,38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1,56</a:t>
            </a:r>
          </a:p>
        </p:txBody>
      </p:sp>
      <p:sp>
        <p:nvSpPr>
          <p:cNvPr id="43" name="Line 9">
            <a:extLst>
              <a:ext uri="{FF2B5EF4-FFF2-40B4-BE49-F238E27FC236}">
                <a16:creationId xmlns:a16="http://schemas.microsoft.com/office/drawing/2014/main" id="{8BDEDA6D-0DFE-5258-D58F-53EDA7465F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3815" y="28476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4" name="Text Box 18">
            <a:extLst>
              <a:ext uri="{FF2B5EF4-FFF2-40B4-BE49-F238E27FC236}">
                <a16:creationId xmlns:a16="http://schemas.microsoft.com/office/drawing/2014/main" id="{22DAF489-5F03-5DFC-541B-8E00EEFCF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119" y="16973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5" name="Text Box 20">
            <a:extLst>
              <a:ext uri="{FF2B5EF4-FFF2-40B4-BE49-F238E27FC236}">
                <a16:creationId xmlns:a16="http://schemas.microsoft.com/office/drawing/2014/main" id="{CAD3AE2E-ABC9-E7D9-F188-9D0B51690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162" y="279775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2,82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1072CC-DDD9-054B-4C35-5C8D41B2FDCF}"/>
              </a:ext>
            </a:extLst>
          </p:cNvPr>
          <p:cNvSpPr txBox="1"/>
          <p:nvPr/>
        </p:nvSpPr>
        <p:spPr>
          <a:xfrm>
            <a:off x="4248150" y="1676400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47" name="Text Box 6">
            <a:extLst>
              <a:ext uri="{FF2B5EF4-FFF2-40B4-BE49-F238E27FC236}">
                <a16:creationId xmlns:a16="http://schemas.microsoft.com/office/drawing/2014/main" id="{204D231C-5CB0-A6E0-F9EA-B40103769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268" y="15620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85,9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5,06</a:t>
            </a:r>
          </a:p>
        </p:txBody>
      </p:sp>
      <p:sp>
        <p:nvSpPr>
          <p:cNvPr id="48" name="Line 9">
            <a:extLst>
              <a:ext uri="{FF2B5EF4-FFF2-40B4-BE49-F238E27FC236}">
                <a16:creationId xmlns:a16="http://schemas.microsoft.com/office/drawing/2014/main" id="{9B181FFB-C3F0-E432-0E91-4BB8F4562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7140" y="285718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9" name="Text Box 18">
            <a:extLst>
              <a:ext uri="{FF2B5EF4-FFF2-40B4-BE49-F238E27FC236}">
                <a16:creationId xmlns:a16="http://schemas.microsoft.com/office/drawing/2014/main" id="{F733382A-F062-6951-5D54-B2362FCAD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844" y="17258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50" name="Text Box 20">
            <a:extLst>
              <a:ext uri="{FF2B5EF4-FFF2-40B4-BE49-F238E27FC236}">
                <a16:creationId xmlns:a16="http://schemas.microsoft.com/office/drawing/2014/main" id="{1DE76E28-E92F-935B-624B-326589EE2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4937" y="281680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35,3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79BF8A-FFDB-FEED-867A-AFCF2C3AA0B4}"/>
              </a:ext>
            </a:extLst>
          </p:cNvPr>
          <p:cNvSpPr txBox="1"/>
          <p:nvPr/>
        </p:nvSpPr>
        <p:spPr>
          <a:xfrm>
            <a:off x="7762875" y="17049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FB67C88-1D04-724E-B894-17990E13255D}"/>
              </a:ext>
            </a:extLst>
          </p:cNvPr>
          <p:cNvSpPr/>
          <p:nvPr/>
        </p:nvSpPr>
        <p:spPr>
          <a:xfrm>
            <a:off x="2447925" y="31051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BD11DC5-5327-79CA-707F-5BA1EDA08724}"/>
              </a:ext>
            </a:extLst>
          </p:cNvPr>
          <p:cNvSpPr/>
          <p:nvPr/>
        </p:nvSpPr>
        <p:spPr>
          <a:xfrm>
            <a:off x="6448425" y="30289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3660CE6-CDAC-1461-B9B0-7F80D722DD61}"/>
              </a:ext>
            </a:extLst>
          </p:cNvPr>
          <p:cNvSpPr/>
          <p:nvPr/>
        </p:nvSpPr>
        <p:spPr>
          <a:xfrm>
            <a:off x="10125075" y="29622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5BF3B57-23E7-E288-8308-07F05C0950AD}"/>
              </a:ext>
            </a:extLst>
          </p:cNvPr>
          <p:cNvSpPr/>
          <p:nvPr/>
        </p:nvSpPr>
        <p:spPr>
          <a:xfrm>
            <a:off x="2447925" y="31146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1E8DD3DF-14EE-73D6-525B-5F8A2A979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769182"/>
            <a:ext cx="1247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3,45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CAE655D-3E60-97A6-3C2D-1FDA51E6E897}"/>
              </a:ext>
            </a:extLst>
          </p:cNvPr>
          <p:cNvSpPr/>
          <p:nvPr/>
        </p:nvSpPr>
        <p:spPr>
          <a:xfrm>
            <a:off x="6448425" y="30384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84EFBE-DC64-DE74-BBAB-95907A5D1906}"/>
              </a:ext>
            </a:extLst>
          </p:cNvPr>
          <p:cNvSpPr/>
          <p:nvPr/>
        </p:nvSpPr>
        <p:spPr>
          <a:xfrm>
            <a:off x="10125075" y="29527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C1EFEE-F8A9-5CCA-3A7F-209B1CBAA0C5}"/>
              </a:ext>
            </a:extLst>
          </p:cNvPr>
          <p:cNvSpPr/>
          <p:nvPr/>
        </p:nvSpPr>
        <p:spPr>
          <a:xfrm>
            <a:off x="8867775" y="2305050"/>
            <a:ext cx="1276351" cy="4667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5,06</a:t>
            </a: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C6E6F0A8-CD3B-986B-1009-21D1992B1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150" y="2807282"/>
            <a:ext cx="160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80,84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/>
      <p:bldP spid="50" grpId="1"/>
      <p:bldP spid="50" grpId="2"/>
      <p:bldP spid="55" grpId="0" animBg="1"/>
      <p:bldP spid="12" grpId="0"/>
      <p:bldP spid="12" grpId="1"/>
      <p:bldP spid="14" grpId="0" animBg="1"/>
      <p:bldP spid="15" grpId="0" animBg="1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20274" y="509939"/>
            <a:ext cx="884074" cy="847975"/>
          </a:xfrm>
          <a:custGeom>
            <a:avLst/>
            <a:gdLst/>
            <a:ahLst/>
            <a:cxnLst/>
            <a:rect l="l" t="t" r="r" b="b"/>
            <a:pathLst>
              <a:path w="1326111" h="1271962">
                <a:moveTo>
                  <a:pt x="0" y="0"/>
                </a:moveTo>
                <a:lnTo>
                  <a:pt x="1326111" y="0"/>
                </a:lnTo>
                <a:lnTo>
                  <a:pt x="1326111" y="1271962"/>
                </a:lnTo>
                <a:lnTo>
                  <a:pt x="0" y="12719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B61EFF-2419-913F-FECD-9B3964AF6F80}"/>
              </a:ext>
            </a:extLst>
          </p:cNvPr>
          <p:cNvSpPr txBox="1"/>
          <p:nvPr/>
        </p:nvSpPr>
        <p:spPr>
          <a:xfrm>
            <a:off x="1647839" y="369225"/>
            <a:ext cx="9219465" cy="1292662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lvl="1" algn="just" defTabSz="609630">
              <a:spcBef>
                <a:spcPct val="0"/>
              </a:spcBef>
              <a:defRPr/>
            </a:pPr>
            <a:r>
              <a:rPr lang="vi-VN" sz="2800" dirty="0">
                <a:solidFill>
                  <a:srgbClr val="000000"/>
                </a:solidFill>
                <a:latin typeface="Cambria Bold"/>
              </a:rPr>
              <a:t>Mai làm được 2,15 </a:t>
            </a:r>
            <a:r>
              <a:rPr lang="vi-VN" sz="2800" i="1" dirty="0">
                <a:solidFill>
                  <a:srgbClr val="000000"/>
                </a:solidFill>
                <a:latin typeface="Cambria Bold"/>
              </a:rPr>
              <a:t>l</a:t>
            </a:r>
            <a:r>
              <a:rPr lang="vi-VN" sz="2800" dirty="0">
                <a:solidFill>
                  <a:srgbClr val="000000"/>
                </a:solidFill>
                <a:latin typeface="Cambria Bold"/>
              </a:rPr>
              <a:t> nước mơ, Mi làm được 1,7</a:t>
            </a:r>
            <a:r>
              <a:rPr lang="vi-VN" sz="2800" i="1" dirty="0">
                <a:solidFill>
                  <a:srgbClr val="000000"/>
                </a:solidFill>
                <a:latin typeface="Cambria Bold"/>
              </a:rPr>
              <a:t> l </a:t>
            </a:r>
            <a:r>
              <a:rPr lang="vi-VN" sz="2800" dirty="0">
                <a:solidFill>
                  <a:srgbClr val="000000"/>
                </a:solidFill>
                <a:latin typeface="Cambria Bold"/>
              </a:rPr>
              <a:t>nước dâu. Hỏi nước mơ Mai làm nhiều hơn nước dâu Mi làm bao nhiêu lít?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ED931C-6599-4194-BE5B-A531180918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0287" y="1695450"/>
            <a:ext cx="8067675" cy="2552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EEB714-8EED-660B-04D3-F7CF829CD8C0}"/>
              </a:ext>
            </a:extLst>
          </p:cNvPr>
          <p:cNvSpPr txBox="1"/>
          <p:nvPr/>
        </p:nvSpPr>
        <p:spPr>
          <a:xfrm>
            <a:off x="1762125" y="4552950"/>
            <a:ext cx="8801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 mơ Mai làm nhiều hơn nước dâu Mi làm số lít là: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2,15 – 1,7 = 0,45 (</a:t>
            </a:r>
            <a:r>
              <a:rPr lang="vi-VN" sz="28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0,45 </a:t>
            </a:r>
            <a:r>
              <a:rPr lang="vi-VN" sz="28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434</Words>
  <Application>Microsoft Office PowerPoint</Application>
  <PresentationFormat>Widescreen</PresentationFormat>
  <Paragraphs>104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</vt:lpstr>
      <vt:lpstr>Cambria Bold</vt:lpstr>
      <vt:lpstr>Times New Roman</vt:lpstr>
      <vt:lpstr>UTM Seagull</vt:lpstr>
      <vt:lpstr>1_Office Theme</vt:lpstr>
      <vt:lpstr>3_Office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MyPC</cp:lastModifiedBy>
  <cp:revision>30</cp:revision>
  <dcterms:created xsi:type="dcterms:W3CDTF">2024-08-04T01:50:14Z</dcterms:created>
  <dcterms:modified xsi:type="dcterms:W3CDTF">2024-10-25T09:24:48Z</dcterms:modified>
</cp:coreProperties>
</file>