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347" r:id="rId3"/>
    <p:sldId id="349" r:id="rId4"/>
    <p:sldId id="367" r:id="rId5"/>
    <p:sldId id="372" r:id="rId6"/>
    <p:sldId id="3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182" autoAdjust="0"/>
  </p:normalViewPr>
  <p:slideViewPr>
    <p:cSldViewPr snapToGrid="0">
      <p:cViewPr varScale="1">
        <p:scale>
          <a:sx n="61" d="100"/>
          <a:sy n="61" d="100"/>
        </p:scale>
        <p:origin x="1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B5486-E0B9-4782-8505-7D2AF791BB8B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7D5E-4646-48E8-B32E-69DD8B7BA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6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Hôm</a:t>
            </a:r>
            <a:r>
              <a:rPr lang="en-US" dirty="0"/>
              <a:t> nay,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và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967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chốt: Để sắp xếp được</a:t>
            </a:r>
          </a:p>
          <a:p>
            <a:r>
              <a:rPr lang="vi-VN" dirty="0"/>
              <a:t>các số thập phân theo yêu cầu</a:t>
            </a:r>
          </a:p>
          <a:p>
            <a:r>
              <a:rPr lang="vi-VN" dirty="0"/>
              <a:t>cần so sánh các số thập phân</a:t>
            </a:r>
          </a:p>
          <a:p>
            <a:r>
              <a:rPr lang="vi-VN" dirty="0"/>
              <a:t>đó.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7D5E-4646-48E8-B32E-69DD8B7BA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7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- GV chốt: Lưu ý HS so sánh</a:t>
            </a:r>
          </a:p>
          <a:p>
            <a:r>
              <a:rPr lang="vi-VN" dirty="0"/>
              <a:t>lần lượt từng hàng của phần</a:t>
            </a:r>
          </a:p>
          <a:p>
            <a:r>
              <a:rPr lang="vi-VN" dirty="0"/>
              <a:t>nguyên, phần thập phân của</a:t>
            </a:r>
          </a:p>
          <a:p>
            <a:r>
              <a:rPr lang="vi-VN" dirty="0"/>
              <a:t>số thập phân.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17D5E-4646-48E8-B32E-69DD8B7BAC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4" name="Google Shape;1424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87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250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8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487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9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91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52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633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282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18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4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76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83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493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09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7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33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5590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8152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782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252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00370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12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57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85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22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67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6372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7" r:id="rId25"/>
    <p:sldLayoutId id="2147483689" r:id="rId26"/>
    <p:sldLayoutId id="2147483690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3A49D-AE23-B510-0114-C72619A3A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3" y="4444798"/>
            <a:ext cx="2341893" cy="2341893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361;p34">
            <a:extLst>
              <a:ext uri="{FF2B5EF4-FFF2-40B4-BE49-F238E27FC236}">
                <a16:creationId xmlns:a16="http://schemas.microsoft.com/office/drawing/2014/main" id="{14445656-0770-EF93-FCB2-BD911D94D3AA}"/>
              </a:ext>
            </a:extLst>
          </p:cNvPr>
          <p:cNvGrpSpPr/>
          <p:nvPr/>
        </p:nvGrpSpPr>
        <p:grpSpPr>
          <a:xfrm>
            <a:off x="3041123" y="4117917"/>
            <a:ext cx="832152" cy="830019"/>
            <a:chOff x="300826" y="234887"/>
            <a:chExt cx="1323397" cy="1320003"/>
          </a:xfrm>
        </p:grpSpPr>
        <p:sp>
          <p:nvSpPr>
            <p:cNvPr id="31" name="Google Shape;1362;p34">
              <a:extLst>
                <a:ext uri="{FF2B5EF4-FFF2-40B4-BE49-F238E27FC236}">
                  <a16:creationId xmlns:a16="http://schemas.microsoft.com/office/drawing/2014/main" id="{FFB85193-B246-8B15-72AF-457116405FA2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363;p34">
              <a:extLst>
                <a:ext uri="{FF2B5EF4-FFF2-40B4-BE49-F238E27FC236}">
                  <a16:creationId xmlns:a16="http://schemas.microsoft.com/office/drawing/2014/main" id="{66EB6E73-B135-3454-5C5A-401D824B055A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1361;p34">
            <a:extLst>
              <a:ext uri="{FF2B5EF4-FFF2-40B4-BE49-F238E27FC236}">
                <a16:creationId xmlns:a16="http://schemas.microsoft.com/office/drawing/2014/main" id="{37B1855E-5D58-6041-3609-CD236B385957}"/>
              </a:ext>
            </a:extLst>
          </p:cNvPr>
          <p:cNvGrpSpPr/>
          <p:nvPr/>
        </p:nvGrpSpPr>
        <p:grpSpPr>
          <a:xfrm>
            <a:off x="5214441" y="4118809"/>
            <a:ext cx="832152" cy="830019"/>
            <a:chOff x="300826" y="234887"/>
            <a:chExt cx="1323397" cy="1320003"/>
          </a:xfrm>
        </p:grpSpPr>
        <p:sp>
          <p:nvSpPr>
            <p:cNvPr id="34" name="Google Shape;1362;p34">
              <a:extLst>
                <a:ext uri="{FF2B5EF4-FFF2-40B4-BE49-F238E27FC236}">
                  <a16:creationId xmlns:a16="http://schemas.microsoft.com/office/drawing/2014/main" id="{43DB6BD2-3247-B38F-1C23-964EDAD7EF15}"/>
                </a:ext>
              </a:extLst>
            </p:cNvPr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363;p34">
              <a:extLst>
                <a:ext uri="{FF2B5EF4-FFF2-40B4-BE49-F238E27FC236}">
                  <a16:creationId xmlns:a16="http://schemas.microsoft.com/office/drawing/2014/main" id="{8184E085-F959-F0E7-9787-E6F9FE283DCB}"/>
                </a:ext>
              </a:extLst>
            </p:cNvPr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C48CE7-2908-ECF4-8896-F0B6D6A70D0D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ECEF07-1C70-0ABD-214D-6C9C57955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865" y="447242"/>
            <a:ext cx="2773920" cy="120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DC55A-699F-663D-0A73-CE72F71BC9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3732" y="1676314"/>
            <a:ext cx="3535986" cy="1981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185B5-B7AA-9961-86A1-0D6456F90A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7256" y="2573552"/>
            <a:ext cx="10382388" cy="23776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EDE53-1C28-1CE0-E329-6FE11755D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33769" y="4160851"/>
            <a:ext cx="2877561" cy="11461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animBg="1"/>
      <p:bldP spid="13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52AE26-7CC2-262E-A6A9-E9E79AA58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86" y="1695318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" grpId="0"/>
      <p:bldP spid="1429" grpId="0" animBg="1"/>
      <p:bldP spid="1430" grpId="0" animBg="1"/>
      <p:bldP spid="1431" grpId="0" animBg="1"/>
      <p:bldP spid="1432" grpId="0" animBg="1"/>
      <p:bldP spid="1433" grpId="0" animBg="1"/>
      <p:bldP spid="14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40BE68-25C9-7194-FD8E-E9E112DAD095}"/>
              </a:ext>
            </a:extLst>
          </p:cNvPr>
          <p:cNvSpPr txBox="1"/>
          <p:nvPr/>
        </p:nvSpPr>
        <p:spPr>
          <a:xfrm>
            <a:off x="1609725" y="55859"/>
            <a:ext cx="10372725" cy="132802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Sắp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xếp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thập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3,527; 3,571; 2,752; 3,275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theo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tự</a:t>
            </a:r>
            <a:r>
              <a:rPr lang="en-US" sz="36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  <a:endParaRPr lang="en-US" sz="36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2CF035-84F3-442D-D950-2D8E4562FCB0}"/>
              </a:ext>
            </a:extLst>
          </p:cNvPr>
          <p:cNvSpPr txBox="1"/>
          <p:nvPr/>
        </p:nvSpPr>
        <p:spPr>
          <a:xfrm>
            <a:off x="420661" y="119694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1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1D083F-1ED8-FA37-752D-EF57F61DE55E}"/>
              </a:ext>
            </a:extLst>
          </p:cNvPr>
          <p:cNvSpPr/>
          <p:nvPr/>
        </p:nvSpPr>
        <p:spPr>
          <a:xfrm>
            <a:off x="87086" y="1671324"/>
            <a:ext cx="11941629" cy="3879043"/>
          </a:xfrm>
          <a:prstGeom prst="roundRect">
            <a:avLst>
              <a:gd name="adj" fmla="val 714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E1357B-F3C4-C5A0-41F3-8463FA566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0853" y="4070250"/>
            <a:ext cx="3544924" cy="33221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4A4F66-744E-7408-DD46-CC506BDE8FF2}"/>
              </a:ext>
            </a:extLst>
          </p:cNvPr>
          <p:cNvSpPr txBox="1"/>
          <p:nvPr/>
        </p:nvSpPr>
        <p:spPr>
          <a:xfrm>
            <a:off x="876300" y="1847850"/>
            <a:ext cx="1043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36D9B8D-CF02-FAA8-3532-75EEB478114E}"/>
              </a:ext>
            </a:extLst>
          </p:cNvPr>
          <p:cNvSpPr/>
          <p:nvPr/>
        </p:nvSpPr>
        <p:spPr>
          <a:xfrm>
            <a:off x="715843" y="28842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628FA-0D69-99A2-40B5-BD74D782A4CB}"/>
              </a:ext>
            </a:extLst>
          </p:cNvPr>
          <p:cNvSpPr txBox="1"/>
          <p:nvPr/>
        </p:nvSpPr>
        <p:spPr>
          <a:xfrm>
            <a:off x="5991225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2,752; 3,275; 3,527; 3,571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DCF5564D-28C5-931E-7258-7BFC10081E58}"/>
              </a:ext>
            </a:extLst>
          </p:cNvPr>
          <p:cNvSpPr/>
          <p:nvPr/>
        </p:nvSpPr>
        <p:spPr>
          <a:xfrm>
            <a:off x="753943" y="4065388"/>
            <a:ext cx="11199932" cy="925712"/>
          </a:xfrm>
          <a:prstGeom prst="wedgeRoundRectCallout">
            <a:avLst>
              <a:gd name="adj1" fmla="val -49388"/>
              <a:gd name="adj2" fmla="val -1179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b)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Từ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lớn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đến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bé</a:t>
            </a:r>
            <a:r>
              <a:rPr lang="en-US" sz="4800" b="1" kern="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BBE70A-0C21-70FB-2B6A-FA5A5C875678}"/>
              </a:ext>
            </a:extLst>
          </p:cNvPr>
          <p:cNvSpPr txBox="1"/>
          <p:nvPr/>
        </p:nvSpPr>
        <p:spPr>
          <a:xfrm>
            <a:off x="6029325" y="42291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3,571; 3,527; 3,275; 2,752</a:t>
            </a:r>
          </a:p>
        </p:txBody>
      </p:sp>
    </p:spTree>
    <p:extLst>
      <p:ext uri="{BB962C8B-B14F-4D97-AF65-F5344CB8AC3E}">
        <p14:creationId xmlns:p14="http://schemas.microsoft.com/office/powerpoint/2010/main" val="303267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916048" y="55859"/>
            <a:ext cx="9228202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trả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lời</a:t>
            </a:r>
            <a:r>
              <a:rPr lang="en-US" sz="5400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5400" kern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endParaRPr lang="en-US" sz="5400" kern="0" dirty="0">
              <a:solidFill>
                <a:srgbClr val="20202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5DF2B-3039-4168-EF13-A369E9D23EF7}"/>
              </a:ext>
            </a:extLst>
          </p:cNvPr>
          <p:cNvSpPr txBox="1"/>
          <p:nvPr/>
        </p:nvSpPr>
        <p:spPr>
          <a:xfrm>
            <a:off x="981306" y="29783"/>
            <a:ext cx="1136877" cy="1053219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267" kern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latin typeface="SVN-Gretoon" panose="02040603050506020204" pitchFamily="18" charset="0"/>
                <a:cs typeface="Arial"/>
                <a:sym typeface="Arial"/>
              </a:rPr>
              <a:t>2</a:t>
            </a:r>
            <a:endParaRPr lang="en-US" sz="4267" kern="0" dirty="0">
              <a:solidFill>
                <a:srgbClr val="20202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ADFEE7"/>
              </a:solidFill>
              <a:latin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BE6D41B-174A-CCFE-AFC9-7950C312A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206767" y="3842815"/>
            <a:ext cx="3776847" cy="35394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9C88A-CCA7-AED7-6F91-C3AEF5C30BE8}"/>
              </a:ext>
            </a:extLst>
          </p:cNvPr>
          <p:cNvSpPr txBox="1"/>
          <p:nvPr/>
        </p:nvSpPr>
        <p:spPr>
          <a:xfrm>
            <a:off x="914399" y="1495425"/>
            <a:ext cx="1065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ô tô chở lượng hàng hóa như hình vẽ. Hỏi ô tô nào chở nhẹ nhất?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5B1B14-1FA2-0B3B-464C-9ECF746A8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237" y="3000375"/>
            <a:ext cx="9596438" cy="12382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170FF753-6391-6183-F4B2-A93FC6D34F6D}"/>
              </a:ext>
            </a:extLst>
          </p:cNvPr>
          <p:cNvSpPr/>
          <p:nvPr/>
        </p:nvSpPr>
        <p:spPr>
          <a:xfrm>
            <a:off x="981075" y="3124200"/>
            <a:ext cx="6477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0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92C92E-FF4B-3D1A-850D-BAF726616771}"/>
              </a:ext>
            </a:extLst>
          </p:cNvPr>
          <p:cNvSpPr txBox="1"/>
          <p:nvPr/>
        </p:nvSpPr>
        <p:spPr>
          <a:xfrm>
            <a:off x="1390650" y="55859"/>
            <a:ext cx="97536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Trò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chơi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thang –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cầu</a:t>
            </a:r>
            <a:r>
              <a:rPr kumimoji="0" lang="en-US" sz="5400" b="0" i="0" u="none" strike="noStrike" kern="0" cap="none" spc="0" normalizeH="0" noProof="0" dirty="0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5400" b="0" i="0" u="none" strike="noStrike" kern="0" cap="none" spc="0" normalizeH="0" noProof="0" dirty="0" err="1">
                <a:ln>
                  <a:solidFill>
                    <a:srgbClr val="ADFEE7">
                      <a:lumMod val="10000"/>
                    </a:srgbClr>
                  </a:solidFill>
                </a:ln>
                <a:solidFill>
                  <a:srgbClr val="20202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trượt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2020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171E36-A4E3-244F-F465-40DDD26E43B0}"/>
              </a:ext>
            </a:extLst>
          </p:cNvPr>
          <p:cNvSpPr/>
          <p:nvPr/>
        </p:nvSpPr>
        <p:spPr>
          <a:xfrm>
            <a:off x="233917" y="1275906"/>
            <a:ext cx="11780875" cy="5497881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ADFEE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298D-7EC1-8832-C0DA-DED71BF8BDB9}"/>
              </a:ext>
            </a:extLst>
          </p:cNvPr>
          <p:cNvSpPr txBox="1"/>
          <p:nvPr/>
        </p:nvSpPr>
        <p:spPr>
          <a:xfrm>
            <a:off x="685800" y="1400175"/>
            <a:ext cx="4857750" cy="508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1" i="0" u="none" strike="noStrike" dirty="0">
                <a:solidFill>
                  <a:srgbClr val="313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 chơi:</a:t>
            </a:r>
            <a:endParaRPr lang="vi-VN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Chơi theo nhóm.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Người chơi bắt đầu từ ô xuất phát. Khi đến lượt, người chơi gieo xúc xắc rồi di chuyển số ô bằng số chấm nhận được. Đọc số lớn hơn trong ô đó. Nếu đọc sai thì phải quay về ô xuất phát trước đó. Khi đến chân cầu thang, em được leo lên. Khi đến đỉnh cầu trượt, em bị trượt xuống, gặp bông hoa thì tự vượt qua.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4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Trò chơi kết thúc khi có người về đích.</a:t>
            </a:r>
            <a:endParaRPr lang="vi-VN" sz="24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8D0B2-90E6-8AA2-4604-411775865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071426"/>
            <a:ext cx="5657850" cy="42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7"/>
          <p:cNvSpPr txBox="1">
            <a:spLocks noGrp="1"/>
          </p:cNvSpPr>
          <p:nvPr>
            <p:ph type="title" idx="2"/>
          </p:nvPr>
        </p:nvSpPr>
        <p:spPr>
          <a:xfrm>
            <a:off x="2358697" y="2487360"/>
            <a:ext cx="1717600" cy="126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1429" name="Google Shape;1429;p37"/>
          <p:cNvSpPr/>
          <p:nvPr/>
        </p:nvSpPr>
        <p:spPr>
          <a:xfrm>
            <a:off x="1995633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0" name="Google Shape;1430;p37"/>
          <p:cNvSpPr/>
          <p:nvPr/>
        </p:nvSpPr>
        <p:spPr>
          <a:xfrm>
            <a:off x="10029517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1" name="Google Shape;1431;p37"/>
          <p:cNvSpPr/>
          <p:nvPr/>
        </p:nvSpPr>
        <p:spPr>
          <a:xfrm>
            <a:off x="6019800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2" name="Google Shape;1432;p37"/>
          <p:cNvSpPr/>
          <p:nvPr/>
        </p:nvSpPr>
        <p:spPr>
          <a:xfrm>
            <a:off x="10029517" y="1670512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3" name="Google Shape;1433;p37"/>
          <p:cNvSpPr/>
          <p:nvPr/>
        </p:nvSpPr>
        <p:spPr>
          <a:xfrm>
            <a:off x="2000275" y="46184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7"/>
          <p:cNvSpPr/>
          <p:nvPr/>
        </p:nvSpPr>
        <p:spPr>
          <a:xfrm>
            <a:off x="6012584" y="1670504"/>
            <a:ext cx="152400" cy="152000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35" name="Google Shape;1435;p37"/>
          <p:cNvGrpSpPr/>
          <p:nvPr/>
        </p:nvGrpSpPr>
        <p:grpSpPr>
          <a:xfrm>
            <a:off x="10890148" y="4241645"/>
            <a:ext cx="832152" cy="830019"/>
            <a:chOff x="300826" y="234887"/>
            <a:chExt cx="1323397" cy="1320003"/>
          </a:xfrm>
        </p:grpSpPr>
        <p:sp>
          <p:nvSpPr>
            <p:cNvPr id="1436" name="Google Shape;1436;p37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>
            <a:off x="685673" y="793734"/>
            <a:ext cx="660985" cy="658663"/>
            <a:chOff x="1660475" y="499508"/>
            <a:chExt cx="890815" cy="887685"/>
          </a:xfrm>
        </p:grpSpPr>
        <p:sp>
          <p:nvSpPr>
            <p:cNvPr id="1439" name="Google Shape;1439;p37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A929992-3CE6-1BBD-AB35-712FEF38D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36" y="1761993"/>
            <a:ext cx="495647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264</Words>
  <Application>Microsoft Office PowerPoint</Application>
  <PresentationFormat>Widescreen</PresentationFormat>
  <Paragraphs>30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Comfortaa Medium</vt:lpstr>
      <vt:lpstr>Rubik Black</vt:lpstr>
      <vt:lpstr>SVN-Gretoon</vt:lpstr>
      <vt:lpstr>Math Subject for High School - 10th Grade: Circles by Slidesgo</vt:lpstr>
      <vt:lpstr>PowerPoint Presentation</vt:lpstr>
      <vt:lpstr>02</vt:lpstr>
      <vt:lpstr>PowerPoint Presentation</vt:lpstr>
      <vt:lpstr>PowerPoint Presentation</vt:lpstr>
      <vt:lpstr>PowerPoint Presentation</vt:lpstr>
      <vt:lpstr>03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CHUNG</dc:title>
  <dc:creator>Thao Tran</dc:creator>
  <cp:lastModifiedBy>WINDOWS</cp:lastModifiedBy>
  <cp:revision>17</cp:revision>
  <dcterms:created xsi:type="dcterms:W3CDTF">2024-07-23T03:02:16Z</dcterms:created>
  <dcterms:modified xsi:type="dcterms:W3CDTF">2025-01-04T09:35:22Z</dcterms:modified>
</cp:coreProperties>
</file>