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07" r:id="rId3"/>
    <p:sldId id="2007577139" r:id="rId4"/>
    <p:sldId id="2007577140" r:id="rId5"/>
    <p:sldId id="2007577141" r:id="rId6"/>
    <p:sldId id="310" r:id="rId7"/>
    <p:sldId id="200757714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15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44" y="13079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8F41318-C798-D537-F680-C990A779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2" y="1178154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/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84DE91-F396-6B45-283A-D3991C1F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25" y="1943100"/>
                <a:ext cx="145732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75" y="2171700"/>
                <a:ext cx="14573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/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3AB583-14A5-330A-1610-915A5DE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28975"/>
                <a:ext cx="1457325" cy="1027525"/>
              </a:xfrm>
              <a:prstGeom prst="rect">
                <a:avLst/>
              </a:prstGeom>
              <a:blipFill>
                <a:blip r:embed="rId9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  <m:r>
                        <a:rPr lang="vi-VN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67100"/>
                <a:ext cx="14573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=0,039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: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810125"/>
                <a:ext cx="1809345" cy="584775"/>
              </a:xfrm>
              <a:prstGeom prst="rect">
                <a:avLst/>
              </a:prstGeom>
              <a:blipFill>
                <a:blip r:embed="rId11"/>
                <a:stretch>
                  <a:fillRect t="-13542" r="-235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4162425" y="2162175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4352925" y="3457575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41" y="1686938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23900" y="2332719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32846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17445" y="388884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6003591" y="3902807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7748881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9397730" y="4931583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149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Cambria Math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12</cp:revision>
  <dcterms:created xsi:type="dcterms:W3CDTF">2024-06-28T13:26:59Z</dcterms:created>
  <dcterms:modified xsi:type="dcterms:W3CDTF">2025-01-02T06:37:17Z</dcterms:modified>
</cp:coreProperties>
</file>