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700" r:id="rId3"/>
  </p:sldMasterIdLst>
  <p:notesMasterIdLst>
    <p:notesMasterId r:id="rId18"/>
  </p:notesMasterIdLst>
  <p:sldIdLst>
    <p:sldId id="329" r:id="rId4"/>
    <p:sldId id="258" r:id="rId5"/>
    <p:sldId id="315" r:id="rId6"/>
    <p:sldId id="339" r:id="rId7"/>
    <p:sldId id="340" r:id="rId8"/>
    <p:sldId id="312" r:id="rId9"/>
    <p:sldId id="264" r:id="rId10"/>
    <p:sldId id="313" r:id="rId11"/>
    <p:sldId id="341" r:id="rId12"/>
    <p:sldId id="342" r:id="rId13"/>
    <p:sldId id="343" r:id="rId14"/>
    <p:sldId id="344" r:id="rId15"/>
    <p:sldId id="345" r:id="rId16"/>
    <p:sldId id="32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8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491</Words>
  <Application>Microsoft Office PowerPoint</Application>
  <PresentationFormat>On-screen Show (16:9)</PresentationFormat>
  <Paragraphs>112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2_Math Subject for Elementary - 3rd Grade: Operations and Algebraic Thinking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WINDOWS</cp:lastModifiedBy>
  <cp:revision>55</cp:revision>
  <dcterms:modified xsi:type="dcterms:W3CDTF">2025-01-04T09:43:50Z</dcterms:modified>
</cp:coreProperties>
</file>