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1"/>
  </p:notesMasterIdLst>
  <p:sldIdLst>
    <p:sldId id="257" r:id="rId3"/>
    <p:sldId id="297" r:id="rId4"/>
    <p:sldId id="776" r:id="rId5"/>
    <p:sldId id="777" r:id="rId6"/>
    <p:sldId id="778" r:id="rId7"/>
    <p:sldId id="779" r:id="rId8"/>
    <p:sldId id="780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D1FB3-7334-47EF-978F-B6FFEECCDCE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EFAF-26F3-41B3-A9C6-EECF691A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0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EFAF-26F3-41B3-A9C6-EECF691AD8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0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4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2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5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5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5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32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5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6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80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48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3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6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6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0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3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6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4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41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52.svg"/><Relationship Id="rId17" Type="http://schemas.openxmlformats.org/officeDocument/2006/relationships/image" Target="../media/image5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55.svg"/><Relationship Id="rId10" Type="http://schemas.openxmlformats.org/officeDocument/2006/relationships/image" Target="../media/image50.svg"/><Relationship Id="rId19" Type="http://schemas.openxmlformats.org/officeDocument/2006/relationships/image" Target="../media/image10.png"/><Relationship Id="rId4" Type="http://schemas.openxmlformats.org/officeDocument/2006/relationships/image" Target="../media/image42.svg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0.svg"/><Relationship Id="rId7" Type="http://schemas.openxmlformats.org/officeDocument/2006/relationships/image" Target="../media/image6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1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52.svg"/><Relationship Id="rId5" Type="http://schemas.openxmlformats.org/officeDocument/2006/relationships/image" Target="../media/image87.svg"/><Relationship Id="rId10" Type="http://schemas.openxmlformats.org/officeDocument/2006/relationships/image" Target="../media/image5.png"/><Relationship Id="rId4" Type="http://schemas.openxmlformats.org/officeDocument/2006/relationships/image" Target="../media/image30.png"/><Relationship Id="rId9" Type="http://schemas.openxmlformats.org/officeDocument/2006/relationships/image" Target="../media/image9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745415" y="-356656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" y="67256"/>
            <a:ext cx="1556475" cy="1556475"/>
          </a:xfrm>
          <a:prstGeom prst="rect">
            <a:avLst/>
          </a:prstGeom>
        </p:spPr>
      </p:pic>
      <p:sp>
        <p:nvSpPr>
          <p:cNvPr id="14" name="Freeform 8">
            <a:extLst>
              <a:ext uri="{FF2B5EF4-FFF2-40B4-BE49-F238E27FC236}">
                <a16:creationId xmlns:a16="http://schemas.microsoft.com/office/drawing/2014/main" id="{90D450F0-7D62-4ADF-A5D8-45891845E930}"/>
              </a:ext>
            </a:extLst>
          </p:cNvPr>
          <p:cNvSpPr/>
          <p:nvPr/>
        </p:nvSpPr>
        <p:spPr bwMode="auto">
          <a:xfrm>
            <a:off x="4079876" y="1189704"/>
            <a:ext cx="3679651" cy="1712376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5085A749-B8DD-2086-6825-CE8EED5F9CB2}"/>
              </a:ext>
            </a:extLst>
          </p:cNvPr>
          <p:cNvSpPr/>
          <p:nvPr/>
        </p:nvSpPr>
        <p:spPr>
          <a:xfrm>
            <a:off x="1347019" y="5004618"/>
            <a:ext cx="855272" cy="1124565"/>
          </a:xfrm>
          <a:custGeom>
            <a:avLst/>
            <a:gdLst/>
            <a:ahLst/>
            <a:cxnLst/>
            <a:rect l="l" t="t" r="r" b="b"/>
            <a:pathLst>
              <a:path w="3067396" h="4114800">
                <a:moveTo>
                  <a:pt x="0" y="0"/>
                </a:moveTo>
                <a:lnTo>
                  <a:pt x="3067396" y="0"/>
                </a:lnTo>
                <a:lnTo>
                  <a:pt x="3067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DC0A19DC-E885-863B-F67B-D1AA579DC1C8}"/>
              </a:ext>
            </a:extLst>
          </p:cNvPr>
          <p:cNvSpPr/>
          <p:nvPr/>
        </p:nvSpPr>
        <p:spPr>
          <a:xfrm>
            <a:off x="9773264" y="4404852"/>
            <a:ext cx="2418735" cy="2453148"/>
          </a:xfrm>
          <a:custGeom>
            <a:avLst/>
            <a:gdLst/>
            <a:ahLst/>
            <a:cxnLst/>
            <a:rect l="l" t="t" r="r" b="b"/>
            <a:pathLst>
              <a:path w="4431806" h="4114800">
                <a:moveTo>
                  <a:pt x="0" y="0"/>
                </a:moveTo>
                <a:lnTo>
                  <a:pt x="4431806" y="0"/>
                </a:lnTo>
                <a:lnTo>
                  <a:pt x="44318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23E82B-90DA-BFC0-B6BB-174D739F52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06989" y="1841648"/>
            <a:ext cx="2847079" cy="7559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E8D7C5-E9E1-385E-9C22-C3387028B1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41753" y="2961694"/>
            <a:ext cx="10193395" cy="178018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-3119020" y="-522243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4FEFE804-2767-958F-EB77-B252B28FADB8}"/>
              </a:ext>
            </a:extLst>
          </p:cNvPr>
          <p:cNvSpPr/>
          <p:nvPr/>
        </p:nvSpPr>
        <p:spPr>
          <a:xfrm>
            <a:off x="4071690" y="584200"/>
            <a:ext cx="7802309" cy="453798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7637902-64DA-0599-23F1-514C96A33E50}"/>
              </a:ext>
            </a:extLst>
          </p:cNvPr>
          <p:cNvSpPr/>
          <p:nvPr/>
        </p:nvSpPr>
        <p:spPr>
          <a:xfrm>
            <a:off x="333242" y="918720"/>
            <a:ext cx="1535469" cy="806819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3C4103BC-06A5-24F5-4309-91ED063F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5757"/>
            <a:ext cx="6121148" cy="61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51F3F1-2521-715E-5FEF-A79EFEC7B7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4307" y="2065698"/>
            <a:ext cx="6700085" cy="19265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-3119020" y="-522243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DE9A8-2F44-3061-2302-77320FAFCE9A}"/>
              </a:ext>
            </a:extLst>
          </p:cNvPr>
          <p:cNvSpPr txBox="1"/>
          <p:nvPr/>
        </p:nvSpPr>
        <p:spPr>
          <a:xfrm>
            <a:off x="1426155" y="1206576"/>
            <a:ext cx="10229623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&gt;;&lt;;=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A12673-F387-B509-6945-14F2A4814662}"/>
              </a:ext>
            </a:extLst>
          </p:cNvPr>
          <p:cNvSpPr/>
          <p:nvPr/>
        </p:nvSpPr>
        <p:spPr>
          <a:xfrm>
            <a:off x="743872" y="1232720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ED4B59-EA4F-F6A9-FC77-9C7FA18E7FF9}"/>
              </a:ext>
            </a:extLst>
          </p:cNvPr>
          <p:cNvGrpSpPr/>
          <p:nvPr/>
        </p:nvGrpSpPr>
        <p:grpSpPr>
          <a:xfrm>
            <a:off x="838200" y="2206624"/>
            <a:ext cx="3824134" cy="2172007"/>
            <a:chOff x="873842" y="1800224"/>
            <a:chExt cx="3824134" cy="2172007"/>
          </a:xfrm>
        </p:grpSpPr>
        <p:sp>
          <p:nvSpPr>
            <p:cNvPr id="5" name="Rectangle: Rounded Corners 8">
              <a:extLst>
                <a:ext uri="{FF2B5EF4-FFF2-40B4-BE49-F238E27FC236}">
                  <a16:creationId xmlns:a16="http://schemas.microsoft.com/office/drawing/2014/main" id="{5A0BA58D-3796-3AE6-681D-9E64A7885DB1}"/>
                </a:ext>
              </a:extLst>
            </p:cNvPr>
            <p:cNvSpPr/>
            <p:nvPr/>
          </p:nvSpPr>
          <p:spPr>
            <a:xfrm>
              <a:off x="873842" y="1800224"/>
              <a:ext cx="2714932" cy="2172007"/>
            </a:xfrm>
            <a:prstGeom prst="roundRect">
              <a:avLst/>
            </a:prstGeom>
            <a:solidFill>
              <a:srgbClr val="EBA5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4691DB6-5EE9-43A0-60EC-B47BBDE4B712}"/>
                    </a:ext>
                  </a:extLst>
                </p:cNvPr>
                <p:cNvSpPr txBox="1"/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4691DB6-5EE9-43A0-60EC-B47BBDE4B7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EAE3E42-9912-E728-C44C-5722AEBE4BC6}"/>
                    </a:ext>
                  </a:extLst>
                </p:cNvPr>
                <p:cNvSpPr txBox="1"/>
                <p:nvPr/>
              </p:nvSpPr>
              <p:spPr>
                <a:xfrm>
                  <a:off x="1052052" y="2980710"/>
                  <a:ext cx="3645924" cy="981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sz="3600" b="1" u="none" strike="noStrike" kern="1200" cap="none" spc="0" normalizeH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    </a:t>
                  </a:r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AE3E42-9912-E728-C44C-5722AEBE4B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052" y="2980710"/>
                  <a:ext cx="3645924" cy="98110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5903264-0878-264D-012C-552872AD9522}"/>
              </a:ext>
            </a:extLst>
          </p:cNvPr>
          <p:cNvGrpSpPr/>
          <p:nvPr/>
        </p:nvGrpSpPr>
        <p:grpSpPr>
          <a:xfrm>
            <a:off x="4254500" y="2219324"/>
            <a:ext cx="3824134" cy="2172007"/>
            <a:chOff x="873842" y="1800224"/>
            <a:chExt cx="3824134" cy="2172007"/>
          </a:xfrm>
        </p:grpSpPr>
        <p:sp>
          <p:nvSpPr>
            <p:cNvPr id="9" name="Rectangle: Rounded Corners 21">
              <a:extLst>
                <a:ext uri="{FF2B5EF4-FFF2-40B4-BE49-F238E27FC236}">
                  <a16:creationId xmlns:a16="http://schemas.microsoft.com/office/drawing/2014/main" id="{9B8CA85D-DA38-531B-FD35-C9826BA8BF57}"/>
                </a:ext>
              </a:extLst>
            </p:cNvPr>
            <p:cNvSpPr/>
            <p:nvPr/>
          </p:nvSpPr>
          <p:spPr>
            <a:xfrm>
              <a:off x="873842" y="1800224"/>
              <a:ext cx="2714932" cy="2172007"/>
            </a:xfrm>
            <a:prstGeom prst="roundRect">
              <a:avLst/>
            </a:prstGeom>
            <a:solidFill>
              <a:srgbClr val="EBA5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EB07634-9576-0E16-F067-DC5800A28903}"/>
                    </a:ext>
                  </a:extLst>
                </p:cNvPr>
                <p:cNvSpPr txBox="1"/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EB07634-9576-0E16-F067-DC5800A289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C9101F5-08DB-9A6F-E285-A704D2EA1BE1}"/>
                    </a:ext>
                  </a:extLst>
                </p:cNvPr>
                <p:cNvSpPr txBox="1"/>
                <p:nvPr/>
              </p:nvSpPr>
              <p:spPr>
                <a:xfrm>
                  <a:off x="1052052" y="2980710"/>
                  <a:ext cx="3645924" cy="983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sz="3600" b="1" u="none" strike="noStrike" kern="1200" cap="none" spc="0" normalizeH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    </a:t>
                  </a:r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C9101F5-08DB-9A6F-E285-A704D2EA1B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052" y="2980710"/>
                  <a:ext cx="3645924" cy="9831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E407E7-F1FD-7CE7-B8D2-0C54BF373743}"/>
              </a:ext>
            </a:extLst>
          </p:cNvPr>
          <p:cNvGrpSpPr/>
          <p:nvPr/>
        </p:nvGrpSpPr>
        <p:grpSpPr>
          <a:xfrm>
            <a:off x="7734300" y="2206624"/>
            <a:ext cx="3811434" cy="2263776"/>
            <a:chOff x="873842" y="1800224"/>
            <a:chExt cx="3811434" cy="2263776"/>
          </a:xfrm>
        </p:grpSpPr>
        <p:sp>
          <p:nvSpPr>
            <p:cNvPr id="13" name="Rectangle: Rounded Corners 27">
              <a:extLst>
                <a:ext uri="{FF2B5EF4-FFF2-40B4-BE49-F238E27FC236}">
                  <a16:creationId xmlns:a16="http://schemas.microsoft.com/office/drawing/2014/main" id="{10111B20-DAE2-286C-50D0-5BBBBF4388E0}"/>
                </a:ext>
              </a:extLst>
            </p:cNvPr>
            <p:cNvSpPr/>
            <p:nvPr/>
          </p:nvSpPr>
          <p:spPr>
            <a:xfrm>
              <a:off x="873842" y="1800224"/>
              <a:ext cx="2714932" cy="2263776"/>
            </a:xfrm>
            <a:prstGeom prst="roundRect">
              <a:avLst/>
            </a:prstGeom>
            <a:solidFill>
              <a:srgbClr val="EBA5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CB0BCC7-3AE7-8D64-FC0B-4D6B2990C63C}"/>
                    </a:ext>
                  </a:extLst>
                </p:cNvPr>
                <p:cNvSpPr txBox="1"/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CB0BCC7-3AE7-8D64-FC0B-4D6B2990C6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D37BA6-D7B3-8DBB-F7F5-E18FAE2FB02C}"/>
                    </a:ext>
                  </a:extLst>
                </p:cNvPr>
                <p:cNvSpPr txBox="1"/>
                <p:nvPr/>
              </p:nvSpPr>
              <p:spPr>
                <a:xfrm>
                  <a:off x="1039352" y="2980710"/>
                  <a:ext cx="3645924" cy="1079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sz="4000" b="1" u="none" strike="noStrike" kern="1200" cap="none" spc="0" normalizeH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    </a:t>
                  </a:r>
                  <a14:m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6D37BA6-D7B3-8DBB-F7F5-E18FAE2FB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352" y="2980710"/>
                  <a:ext cx="3645924" cy="107920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Rectangle: Rounded Corners 32">
            <a:extLst>
              <a:ext uri="{FF2B5EF4-FFF2-40B4-BE49-F238E27FC236}">
                <a16:creationId xmlns:a16="http://schemas.microsoft.com/office/drawing/2014/main" id="{19A8077C-91F2-39F4-37C1-3A1220EEB833}"/>
              </a:ext>
            </a:extLst>
          </p:cNvPr>
          <p:cNvSpPr/>
          <p:nvPr/>
        </p:nvSpPr>
        <p:spPr>
          <a:xfrm>
            <a:off x="2029132" y="26608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Rectangle: Rounded Corners 33">
            <a:extLst>
              <a:ext uri="{FF2B5EF4-FFF2-40B4-BE49-F238E27FC236}">
                <a16:creationId xmlns:a16="http://schemas.microsoft.com/office/drawing/2014/main" id="{1DA1047F-6652-C307-3A23-50A514360FC8}"/>
              </a:ext>
            </a:extLst>
          </p:cNvPr>
          <p:cNvSpPr/>
          <p:nvPr/>
        </p:nvSpPr>
        <p:spPr>
          <a:xfrm>
            <a:off x="1991032" y="35498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Rectangle: Rounded Corners 34">
            <a:extLst>
              <a:ext uri="{FF2B5EF4-FFF2-40B4-BE49-F238E27FC236}">
                <a16:creationId xmlns:a16="http://schemas.microsoft.com/office/drawing/2014/main" id="{0B6F4C2C-0527-4F13-5AB7-52B87A7D1CE5}"/>
              </a:ext>
            </a:extLst>
          </p:cNvPr>
          <p:cNvSpPr/>
          <p:nvPr/>
        </p:nvSpPr>
        <p:spPr>
          <a:xfrm>
            <a:off x="5458132" y="26735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9" name="Rectangle: Rounded Corners 35">
            <a:extLst>
              <a:ext uri="{FF2B5EF4-FFF2-40B4-BE49-F238E27FC236}">
                <a16:creationId xmlns:a16="http://schemas.microsoft.com/office/drawing/2014/main" id="{3ECE3B03-5508-3A00-ABF5-B26D4F97FEC9}"/>
              </a:ext>
            </a:extLst>
          </p:cNvPr>
          <p:cNvSpPr/>
          <p:nvPr/>
        </p:nvSpPr>
        <p:spPr>
          <a:xfrm>
            <a:off x="5420032" y="35879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714BBD94-89D0-AE3C-5838-95FF9343D980}"/>
              </a:ext>
            </a:extLst>
          </p:cNvPr>
          <p:cNvSpPr/>
          <p:nvPr/>
        </p:nvSpPr>
        <p:spPr>
          <a:xfrm>
            <a:off x="8912532" y="26481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1" name="Rectangle: Rounded Corners 37">
            <a:extLst>
              <a:ext uri="{FF2B5EF4-FFF2-40B4-BE49-F238E27FC236}">
                <a16:creationId xmlns:a16="http://schemas.microsoft.com/office/drawing/2014/main" id="{7772D711-DED9-E391-5738-2B507B841AA2}"/>
              </a:ext>
            </a:extLst>
          </p:cNvPr>
          <p:cNvSpPr/>
          <p:nvPr/>
        </p:nvSpPr>
        <p:spPr>
          <a:xfrm>
            <a:off x="8887132" y="36260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8049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3A12673-F387-B509-6945-14F2A4814662}"/>
              </a:ext>
            </a:extLst>
          </p:cNvPr>
          <p:cNvSpPr/>
          <p:nvPr/>
        </p:nvSpPr>
        <p:spPr>
          <a:xfrm>
            <a:off x="743872" y="1232720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A1925-797C-3A67-5B35-2DA4D6C08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75" y="1271254"/>
            <a:ext cx="7550003" cy="458960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7C072A5-EBE6-8260-9569-4912103389E6}"/>
              </a:ext>
            </a:extLst>
          </p:cNvPr>
          <p:cNvSpPr/>
          <p:nvPr/>
        </p:nvSpPr>
        <p:spPr>
          <a:xfrm>
            <a:off x="3997842" y="1956391"/>
            <a:ext cx="457200" cy="478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BCD411-F5D1-922D-D412-4004755253D2}"/>
              </a:ext>
            </a:extLst>
          </p:cNvPr>
          <p:cNvSpPr/>
          <p:nvPr/>
        </p:nvSpPr>
        <p:spPr>
          <a:xfrm>
            <a:off x="8155172" y="3583173"/>
            <a:ext cx="457200" cy="478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BFB577-9628-F99F-C68D-03244DBD0267}"/>
              </a:ext>
            </a:extLst>
          </p:cNvPr>
          <p:cNvSpPr/>
          <p:nvPr/>
        </p:nvSpPr>
        <p:spPr>
          <a:xfrm>
            <a:off x="3944679" y="5199322"/>
            <a:ext cx="457200" cy="478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0DE9A8-2F44-3061-2302-77320FAFCE9A}"/>
                  </a:ext>
                </a:extLst>
              </p:cNvPr>
              <p:cNvSpPr txBox="1"/>
              <p:nvPr/>
            </p:nvSpPr>
            <p:spPr>
              <a:xfrm>
                <a:off x="1575012" y="908864"/>
                <a:ext cx="9578542" cy="771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Cho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0DE9A8-2F44-3061-2302-77320FAFC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012" y="908864"/>
                <a:ext cx="9578542" cy="771045"/>
              </a:xfrm>
              <a:prstGeom prst="rect">
                <a:avLst/>
              </a:prstGeom>
              <a:blipFill>
                <a:blip r:embed="rId2"/>
                <a:stretch>
                  <a:fillRect l="-954" b="-5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B3A12673-F387-B509-6945-14F2A4814662}"/>
              </a:ext>
            </a:extLst>
          </p:cNvPr>
          <p:cNvSpPr/>
          <p:nvPr/>
        </p:nvSpPr>
        <p:spPr>
          <a:xfrm>
            <a:off x="743872" y="1232720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09FFD-AB25-6B3D-BBEF-29A9C1AC4696}"/>
              </a:ext>
            </a:extLst>
          </p:cNvPr>
          <p:cNvSpPr txBox="1"/>
          <p:nvPr/>
        </p:nvSpPr>
        <p:spPr>
          <a:xfrm>
            <a:off x="1564379" y="1770100"/>
            <a:ext cx="9578542" cy="93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just">
              <a:lnSpc>
                <a:spcPct val="12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80012-854D-A25D-8927-E3A07B041D4F}"/>
              </a:ext>
            </a:extLst>
          </p:cNvPr>
          <p:cNvSpPr txBox="1"/>
          <p:nvPr/>
        </p:nvSpPr>
        <p:spPr>
          <a:xfrm>
            <a:off x="1298564" y="2695134"/>
            <a:ext cx="9578542" cy="494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E37B7-0BE1-EEE9-FB2E-5EF569AFF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3292880"/>
            <a:ext cx="2343150" cy="676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F6239-72B5-00AC-4FF9-004030B4E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900" y="3251459"/>
            <a:ext cx="2495550" cy="695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2D0595-50C1-7CFE-E5E7-95887DC68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650" y="3881327"/>
            <a:ext cx="4391025" cy="64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B08875-86C6-53C7-C6F0-A9A4A4D82162}"/>
                  </a:ext>
                </a:extLst>
              </p:cNvPr>
              <p:cNvSpPr txBox="1"/>
              <p:nvPr/>
            </p:nvSpPr>
            <p:spPr>
              <a:xfrm>
                <a:off x="1063256" y="4688958"/>
                <a:ext cx="9760688" cy="58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B08875-86C6-53C7-C6F0-A9A4A4D82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6" y="4688958"/>
                <a:ext cx="9760688" cy="580159"/>
              </a:xfrm>
              <a:prstGeom prst="rect">
                <a:avLst/>
              </a:prstGeom>
              <a:blipFill>
                <a:blip r:embed="rId6"/>
                <a:stretch>
                  <a:fillRect l="-624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3485AC-BC21-B56D-FA87-FFC1FE36BC5E}"/>
                  </a:ext>
                </a:extLst>
              </p:cNvPr>
              <p:cNvSpPr txBox="1"/>
              <p:nvPr/>
            </p:nvSpPr>
            <p:spPr>
              <a:xfrm>
                <a:off x="1010093" y="5518297"/>
                <a:ext cx="9760688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3485AC-BC21-B56D-FA87-FFC1FE36B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3" y="5518297"/>
                <a:ext cx="9760688" cy="584199"/>
              </a:xfrm>
              <a:prstGeom prst="rect">
                <a:avLst/>
              </a:prstGeom>
              <a:blipFill>
                <a:blip r:embed="rId7"/>
                <a:stretch>
                  <a:fillRect l="-687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8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3A12673-F387-B509-6945-14F2A4814662}"/>
              </a:ext>
            </a:extLst>
          </p:cNvPr>
          <p:cNvSpPr/>
          <p:nvPr/>
        </p:nvSpPr>
        <p:spPr>
          <a:xfrm>
            <a:off x="797034" y="1083864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BC9BE-1400-9FFB-50C8-5B6747BF0EBB}"/>
              </a:ext>
            </a:extLst>
          </p:cNvPr>
          <p:cNvSpPr txBox="1"/>
          <p:nvPr/>
        </p:nvSpPr>
        <p:spPr>
          <a:xfrm>
            <a:off x="1509824" y="999460"/>
            <a:ext cx="981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biết số học sinh khối 5 tham gia các môn thể thao ở Câu lạc bộ thể thao của một trường tiểu học như sau: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28862-7A59-786C-D3A5-A2241B5594C1}"/>
              </a:ext>
            </a:extLst>
          </p:cNvPr>
          <p:cNvSpPr txBox="1"/>
          <p:nvPr/>
        </p:nvSpPr>
        <p:spPr>
          <a:xfrm>
            <a:off x="7102549" y="2934587"/>
            <a:ext cx="4157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các môn thể thao trên, môn nào được học sinh khối 5 của trường tiểu học đó tham gia nhiều nhất?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D8C68-4929-EE8A-A4C7-F41DA39C5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74" y="1995947"/>
            <a:ext cx="5058083" cy="43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7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1F1275-D060-D19C-78EF-A404B7CA2F60}"/>
                  </a:ext>
                </a:extLst>
              </p:cNvPr>
              <p:cNvSpPr txBox="1"/>
              <p:nvPr/>
            </p:nvSpPr>
            <p:spPr>
              <a:xfrm>
                <a:off x="3391786" y="1020725"/>
                <a:ext cx="6507126" cy="892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Cầu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lông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1F1275-D060-D19C-78EF-A404B7CA2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786" y="1020725"/>
                <a:ext cx="6507126" cy="892424"/>
              </a:xfrm>
              <a:prstGeom prst="rect">
                <a:avLst/>
              </a:prstGeom>
              <a:blipFill>
                <a:blip r:embed="rId2"/>
                <a:stretch>
                  <a:fillRect l="-2341" b="-7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A1E772-D275-29C7-65A9-F8D10A7A4ABC}"/>
                  </a:ext>
                </a:extLst>
              </p:cNvPr>
              <p:cNvSpPr txBox="1"/>
              <p:nvPr/>
            </p:nvSpPr>
            <p:spPr>
              <a:xfrm>
                <a:off x="3391787" y="1913860"/>
                <a:ext cx="6507126" cy="892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Bóng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3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A1E772-D275-29C7-65A9-F8D10A7A4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787" y="1913860"/>
                <a:ext cx="6507126" cy="892424"/>
              </a:xfrm>
              <a:prstGeom prst="rect">
                <a:avLst/>
              </a:prstGeom>
              <a:blipFill>
                <a:blip r:embed="rId3"/>
                <a:stretch>
                  <a:fillRect l="-2341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A28E4A-5DAE-09ED-FC13-DCF922BE327E}"/>
                  </a:ext>
                </a:extLst>
              </p:cNvPr>
              <p:cNvSpPr txBox="1"/>
              <p:nvPr/>
            </p:nvSpPr>
            <p:spPr>
              <a:xfrm>
                <a:off x="3434316" y="2796363"/>
                <a:ext cx="6507126" cy="892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Võ: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3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A28E4A-5DAE-09ED-FC13-DCF922BE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316" y="2796363"/>
                <a:ext cx="6507126" cy="892424"/>
              </a:xfrm>
              <a:prstGeom prst="rect">
                <a:avLst/>
              </a:prstGeom>
              <a:blipFill>
                <a:blip r:embed="rId4"/>
                <a:stretch>
                  <a:fillRect l="-2341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4D82AF-46E8-46A8-C0E7-7F5DB443249D}"/>
                  </a:ext>
                </a:extLst>
              </p:cNvPr>
              <p:cNvSpPr txBox="1"/>
              <p:nvPr/>
            </p:nvSpPr>
            <p:spPr>
              <a:xfrm>
                <a:off x="3476846" y="3721396"/>
                <a:ext cx="6507126" cy="892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Bóng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rổ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4D82AF-46E8-46A8-C0E7-7F5DB4432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846" y="3721396"/>
                <a:ext cx="6507126" cy="892424"/>
              </a:xfrm>
              <a:prstGeom prst="rect">
                <a:avLst/>
              </a:prstGeom>
              <a:blipFill>
                <a:blip r:embed="rId5"/>
                <a:stretch>
                  <a:fillRect l="-2341" b="-6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2B482F-6B2B-E6E1-970C-97F1D76161DF}"/>
                  </a:ext>
                </a:extLst>
              </p:cNvPr>
              <p:cNvSpPr txBox="1"/>
              <p:nvPr/>
            </p:nvSpPr>
            <p:spPr>
              <a:xfrm>
                <a:off x="2743199" y="4518838"/>
                <a:ext cx="6507126" cy="89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2B482F-6B2B-E6E1-970C-97F1D7616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4518838"/>
                <a:ext cx="6507126" cy="897169"/>
              </a:xfrm>
              <a:prstGeom prst="rect">
                <a:avLst/>
              </a:prstGeom>
              <a:blipFill>
                <a:blip r:embed="rId6"/>
                <a:stretch>
                  <a:fillRect l="-2343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CD08A7E-38C0-B7E4-43E8-F5910AC40456}"/>
              </a:ext>
            </a:extLst>
          </p:cNvPr>
          <p:cNvSpPr txBox="1"/>
          <p:nvPr/>
        </p:nvSpPr>
        <p:spPr>
          <a:xfrm>
            <a:off x="1467293" y="5380076"/>
            <a:ext cx="9771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môn thể thao được học sinh khối 5 tham gia nhiều nhất là: bóng đá.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2590646" y="1238655"/>
            <a:ext cx="948961" cy="1082980"/>
          </a:xfrm>
          <a:custGeom>
            <a:avLst/>
            <a:gdLst/>
            <a:ahLst/>
            <a:cxnLst/>
            <a:rect l="l" t="t" r="r" b="b"/>
            <a:pathLst>
              <a:path w="1423442" h="1624470">
                <a:moveTo>
                  <a:pt x="0" y="0"/>
                </a:moveTo>
                <a:lnTo>
                  <a:pt x="1423442" y="0"/>
                </a:lnTo>
                <a:lnTo>
                  <a:pt x="1423442" y="1624469"/>
                </a:lnTo>
                <a:lnTo>
                  <a:pt x="0" y="162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597380" y="1238655"/>
            <a:ext cx="948961" cy="1082980"/>
          </a:xfrm>
          <a:custGeom>
            <a:avLst/>
            <a:gdLst/>
            <a:ahLst/>
            <a:cxnLst/>
            <a:rect l="l" t="t" r="r" b="b"/>
            <a:pathLst>
              <a:path w="1423442" h="1624470">
                <a:moveTo>
                  <a:pt x="0" y="0"/>
                </a:moveTo>
                <a:lnTo>
                  <a:pt x="1423442" y="0"/>
                </a:lnTo>
                <a:lnTo>
                  <a:pt x="1423442" y="1624469"/>
                </a:lnTo>
                <a:lnTo>
                  <a:pt x="0" y="162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3931920" y="2361336"/>
            <a:ext cx="4328160" cy="0"/>
          </a:xfrm>
          <a:prstGeom prst="line">
            <a:avLst/>
          </a:prstGeom>
          <a:ln w="47625" cap="flat">
            <a:solidFill>
              <a:srgbClr val="02602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345199" y="3601859"/>
            <a:ext cx="759667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29" marR="0" lvl="0" indent="-571529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2602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571529" marR="0" lvl="0" indent="-571529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2602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65757" y="1577767"/>
            <a:ext cx="2355913" cy="567690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279730" y="5038707"/>
            <a:ext cx="3652115" cy="1978783"/>
          </a:xfrm>
          <a:custGeom>
            <a:avLst/>
            <a:gdLst/>
            <a:ahLst/>
            <a:cxnLst/>
            <a:rect l="l" t="t" r="r" b="b"/>
            <a:pathLst>
              <a:path w="5478173" h="2968174">
                <a:moveTo>
                  <a:pt x="0" y="0"/>
                </a:moveTo>
                <a:lnTo>
                  <a:pt x="5478173" y="0"/>
                </a:lnTo>
                <a:lnTo>
                  <a:pt x="5478173" y="2968173"/>
                </a:lnTo>
                <a:lnTo>
                  <a:pt x="0" y="2968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213496">
            <a:off x="10506272" y="-207937"/>
            <a:ext cx="2702817" cy="2162253"/>
          </a:xfrm>
          <a:custGeom>
            <a:avLst/>
            <a:gdLst/>
            <a:ahLst/>
            <a:cxnLst/>
            <a:rect l="l" t="t" r="r" b="b"/>
            <a:pathLst>
              <a:path w="4054225" h="3243380">
                <a:moveTo>
                  <a:pt x="0" y="0"/>
                </a:moveTo>
                <a:lnTo>
                  <a:pt x="4054225" y="0"/>
                </a:lnTo>
                <a:lnTo>
                  <a:pt x="4054225" y="3243379"/>
                </a:lnTo>
                <a:lnTo>
                  <a:pt x="0" y="32433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9659" y="560231"/>
            <a:ext cx="7275191" cy="275156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-3119020" y="-522243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172</Words>
  <Application>Microsoft Office PowerPoint</Application>
  <PresentationFormat>Widescreen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26</cp:revision>
  <dcterms:created xsi:type="dcterms:W3CDTF">2024-06-04T12:49:17Z</dcterms:created>
  <dcterms:modified xsi:type="dcterms:W3CDTF">2025-01-04T09:55:42Z</dcterms:modified>
</cp:coreProperties>
</file>