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3.xml" ContentType="application/vnd.openxmlformats-officedocument.them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3" r:id="rId2"/>
  </p:sldMasterIdLst>
  <p:notesMasterIdLst>
    <p:notesMasterId r:id="rId18"/>
  </p:notesMasterIdLst>
  <p:sldIdLst>
    <p:sldId id="332" r:id="rId3"/>
    <p:sldId id="256" r:id="rId4"/>
    <p:sldId id="358" r:id="rId5"/>
    <p:sldId id="258" r:id="rId6"/>
    <p:sldId id="259" r:id="rId7"/>
    <p:sldId id="257" r:id="rId8"/>
    <p:sldId id="357" r:id="rId9"/>
    <p:sldId id="351" r:id="rId10"/>
    <p:sldId id="359" r:id="rId11"/>
    <p:sldId id="363" r:id="rId12"/>
    <p:sldId id="364" r:id="rId13"/>
    <p:sldId id="360" r:id="rId14"/>
    <p:sldId id="361" r:id="rId15"/>
    <p:sldId id="362" r:id="rId16"/>
    <p:sldId id="349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50" d="100"/>
          <a:sy n="50" d="100"/>
        </p:scale>
        <p:origin x="732" y="5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D915AA-8530-4DF8-8A91-F0686F7245F4}" type="datetimeFigureOut">
              <a:rPr lang="en-US" smtClean="0"/>
              <a:t>1/3/2025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16610B-1637-49C3-BAF7-6F1927766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91278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98414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2EEC785-8258-4085-BCB6-9C307FB269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92037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1/3/2025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1127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1/3/2025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4059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8901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182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2509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ags" Target="../tags/tag2.xml"/><Relationship Id="rId3" Type="http://schemas.openxmlformats.org/officeDocument/2006/relationships/slideLayout" Target="../slideLayouts/slideLayout5.xml"/><Relationship Id="rId7" Type="http://schemas.openxmlformats.org/officeDocument/2006/relationships/tags" Target="../tags/tag1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7.xml"/><Relationship Id="rId4" Type="http://schemas.openxmlformats.org/officeDocument/2006/relationships/slideLayout" Target="../slideLayouts/slideLayout6.xml"/><Relationship Id="rId9" Type="http://schemas.openxmlformats.org/officeDocument/2006/relationships/tags" Target="../tags/tag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27152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D0746E64-BA38-7722-784D-4DBD1E8471A8}"/>
              </a:ext>
            </a:extLst>
          </p:cNvPr>
          <p:cNvSpPr txBox="1"/>
          <p:nvPr userDrawn="1"/>
        </p:nvSpPr>
        <p:spPr>
          <a:xfrm>
            <a:off x="0" y="-2642632"/>
            <a:ext cx="12192000" cy="369332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9B9EE9-F3BF-4B40-83E7-C9BC68FDDB0E}" type="datetimeFigureOut">
              <a:rPr lang="en-US" smtClean="0"/>
              <a:t>1/3/2025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93067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5" Type="http://schemas.openxmlformats.org/officeDocument/2006/relationships/image" Target="../media/image5.gif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6.png"/><Relationship Id="rId3" Type="http://schemas.openxmlformats.org/officeDocument/2006/relationships/audio" Target="NULL" TargetMode="External"/><Relationship Id="rId7" Type="http://schemas.microsoft.com/office/2007/relationships/media" Target="../media/media5.mp3"/><Relationship Id="rId12" Type="http://schemas.openxmlformats.org/officeDocument/2006/relationships/image" Target="../media/image10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video" Target="../media/media4.mp4"/><Relationship Id="rId11" Type="http://schemas.openxmlformats.org/officeDocument/2006/relationships/image" Target="../media/image9.png"/><Relationship Id="rId5" Type="http://schemas.microsoft.com/office/2007/relationships/media" Target="../media/media4.mp4"/><Relationship Id="rId10" Type="http://schemas.openxmlformats.org/officeDocument/2006/relationships/image" Target="../media/image8.png"/><Relationship Id="rId4" Type="http://schemas.microsoft.com/office/2007/relationships/media" Target="../media/media3.m4a"/><Relationship Id="rId9" Type="http://schemas.openxmlformats.org/officeDocument/2006/relationships/slideLayout" Target="../slideLayouts/slideLayout3.xml"/><Relationship Id="rId1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6.png"/><Relationship Id="rId3" Type="http://schemas.openxmlformats.org/officeDocument/2006/relationships/audio" Target="NULL" TargetMode="External"/><Relationship Id="rId7" Type="http://schemas.microsoft.com/office/2007/relationships/media" Target="../media/media5.mp3"/><Relationship Id="rId12" Type="http://schemas.openxmlformats.org/officeDocument/2006/relationships/image" Target="../media/image10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video" Target="../media/media4.mp4"/><Relationship Id="rId11" Type="http://schemas.openxmlformats.org/officeDocument/2006/relationships/image" Target="../media/image9.png"/><Relationship Id="rId5" Type="http://schemas.microsoft.com/office/2007/relationships/media" Target="../media/media4.mp4"/><Relationship Id="rId10" Type="http://schemas.openxmlformats.org/officeDocument/2006/relationships/image" Target="../media/image8.png"/><Relationship Id="rId4" Type="http://schemas.microsoft.com/office/2007/relationships/media" Target="../media/media3.m4a"/><Relationship Id="rId9" Type="http://schemas.openxmlformats.org/officeDocument/2006/relationships/slideLayout" Target="../slideLayouts/slideLayout3.xml"/><Relationship Id="rId1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6.png"/><Relationship Id="rId3" Type="http://schemas.openxmlformats.org/officeDocument/2006/relationships/audio" Target="NULL" TargetMode="External"/><Relationship Id="rId7" Type="http://schemas.microsoft.com/office/2007/relationships/media" Target="../media/media5.mp3"/><Relationship Id="rId12" Type="http://schemas.openxmlformats.org/officeDocument/2006/relationships/image" Target="../media/image10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video" Target="../media/media4.mp4"/><Relationship Id="rId11" Type="http://schemas.openxmlformats.org/officeDocument/2006/relationships/image" Target="../media/image9.png"/><Relationship Id="rId5" Type="http://schemas.microsoft.com/office/2007/relationships/media" Target="../media/media4.mp4"/><Relationship Id="rId10" Type="http://schemas.openxmlformats.org/officeDocument/2006/relationships/image" Target="../media/image8.png"/><Relationship Id="rId4" Type="http://schemas.microsoft.com/office/2007/relationships/media" Target="../media/media3.m4a"/><Relationship Id="rId9" Type="http://schemas.openxmlformats.org/officeDocument/2006/relationships/slideLayout" Target="../slideLayouts/slideLayout3.xml"/><Relationship Id="rId1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D93D4C3-2C27-514A-89E8-2045D2BF56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4725" y="1447967"/>
            <a:ext cx="5410033" cy="541003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D79E84D-7265-6149-B5CE-5A8662D4F9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300" y="1447967"/>
            <a:ext cx="5727700" cy="466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5974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Freeform 3">
            <a:extLst>
              <a:ext uri="{FF2B5EF4-FFF2-40B4-BE49-F238E27FC236}">
                <a16:creationId xmlns:a16="http://schemas.microsoft.com/office/drawing/2014/main" id="{DE54C2AE-4DFF-FB45-B4E6-0EBCB2BC7AEA}"/>
              </a:ext>
            </a:extLst>
          </p:cNvPr>
          <p:cNvSpPr/>
          <p:nvPr/>
        </p:nvSpPr>
        <p:spPr>
          <a:xfrm>
            <a:off x="383971" y="260224"/>
            <a:ext cx="11350906" cy="6238874"/>
          </a:xfrm>
          <a:custGeom>
            <a:avLst/>
            <a:gdLst/>
            <a:ahLst/>
            <a:cxnLst/>
            <a:rect l="l" t="t" r="r" b="b"/>
            <a:pathLst>
              <a:path w="8229600" h="7848981">
                <a:moveTo>
                  <a:pt x="0" y="0"/>
                </a:moveTo>
                <a:lnTo>
                  <a:pt x="8229600" y="0"/>
                </a:lnTo>
                <a:lnTo>
                  <a:pt x="8229600" y="7848980"/>
                </a:lnTo>
                <a:lnTo>
                  <a:pt x="0" y="784898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9BA45EC-E955-E01C-3430-99A862215EC4}"/>
              </a:ext>
            </a:extLst>
          </p:cNvPr>
          <p:cNvGrpSpPr/>
          <p:nvPr/>
        </p:nvGrpSpPr>
        <p:grpSpPr>
          <a:xfrm>
            <a:off x="642809" y="611636"/>
            <a:ext cx="605826" cy="830997"/>
            <a:chOff x="3174278" y="237323"/>
            <a:chExt cx="605826" cy="830997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47C5ABA4-B948-D11C-34E6-D532A1FF31C0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693047B-8900-0BBA-196D-D2E93F8E1429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2</a:t>
              </a:r>
              <a:endParaRPr kumimoji="0" lang="en-VN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0981BBC9-E9BC-5FC6-CDD7-5F8F7C344573}"/>
              </a:ext>
            </a:extLst>
          </p:cNvPr>
          <p:cNvSpPr txBox="1"/>
          <p:nvPr/>
        </p:nvSpPr>
        <p:spPr>
          <a:xfrm>
            <a:off x="1264904" y="674820"/>
            <a:ext cx="587828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VN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Số?</a:t>
            </a:r>
            <a:endParaRPr kumimoji="0" lang="en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4" name="Rectangle: Rounded Corners 5">
            <a:extLst>
              <a:ext uri="{FF2B5EF4-FFF2-40B4-BE49-F238E27FC236}">
                <a16:creationId xmlns:a16="http://schemas.microsoft.com/office/drawing/2014/main" id="{D643CDD2-FDC1-6223-CB85-9EF5F3C309FE}"/>
              </a:ext>
            </a:extLst>
          </p:cNvPr>
          <p:cNvSpPr/>
          <p:nvPr/>
        </p:nvSpPr>
        <p:spPr>
          <a:xfrm>
            <a:off x="2038254" y="4780128"/>
            <a:ext cx="7027672" cy="1150579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sz="36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US" sz="36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 </a:t>
            </a:r>
            <a:r>
              <a:rPr lang="en-US" sz="36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phép</a:t>
            </a:r>
            <a:r>
              <a:rPr lang="en-US" sz="36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36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6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kết</a:t>
            </a:r>
            <a:r>
              <a:rPr lang="en-US" sz="36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36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algn="ctr"/>
            <a:r>
              <a:rPr lang="en-US" sz="36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con </a:t>
            </a:r>
            <a:r>
              <a:rPr lang="en-US" sz="36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thấy</a:t>
            </a:r>
            <a:r>
              <a:rPr lang="en-US" sz="36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36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điều</a:t>
            </a:r>
            <a:r>
              <a:rPr lang="en-US" sz="36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36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US" sz="36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3514" y="1201505"/>
            <a:ext cx="6172200" cy="13335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01899" y="2631321"/>
            <a:ext cx="3829050" cy="1276350"/>
          </a:xfrm>
          <a:prstGeom prst="rect">
            <a:avLst/>
          </a:prstGeom>
        </p:spPr>
      </p:pic>
      <p:sp>
        <p:nvSpPr>
          <p:cNvPr id="9" name="Right Brace 8"/>
          <p:cNvSpPr/>
          <p:nvPr/>
        </p:nvSpPr>
        <p:spPr>
          <a:xfrm>
            <a:off x="8522208" y="1359965"/>
            <a:ext cx="502920" cy="2389075"/>
          </a:xfrm>
          <a:prstGeom prst="rightBrace">
            <a:avLst/>
          </a:prstGeom>
          <a:ln w="571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9308592" y="2152166"/>
            <a:ext cx="2331719" cy="80467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</a:rPr>
              <a:t>2 – 0,01 = 1,99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75783791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 advClick="0">
        <p159:morph option="byObject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Freeform 3">
            <a:extLst>
              <a:ext uri="{FF2B5EF4-FFF2-40B4-BE49-F238E27FC236}">
                <a16:creationId xmlns:a16="http://schemas.microsoft.com/office/drawing/2014/main" id="{DE54C2AE-4DFF-FB45-B4E6-0EBCB2BC7AEA}"/>
              </a:ext>
            </a:extLst>
          </p:cNvPr>
          <p:cNvSpPr/>
          <p:nvPr/>
        </p:nvSpPr>
        <p:spPr>
          <a:xfrm>
            <a:off x="420547" y="333376"/>
            <a:ext cx="11350906" cy="6238874"/>
          </a:xfrm>
          <a:custGeom>
            <a:avLst/>
            <a:gdLst/>
            <a:ahLst/>
            <a:cxnLst/>
            <a:rect l="l" t="t" r="r" b="b"/>
            <a:pathLst>
              <a:path w="8229600" h="7848981">
                <a:moveTo>
                  <a:pt x="0" y="0"/>
                </a:moveTo>
                <a:lnTo>
                  <a:pt x="8229600" y="0"/>
                </a:lnTo>
                <a:lnTo>
                  <a:pt x="8229600" y="7848980"/>
                </a:lnTo>
                <a:lnTo>
                  <a:pt x="0" y="784898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9BA45EC-E955-E01C-3430-99A862215EC4}"/>
              </a:ext>
            </a:extLst>
          </p:cNvPr>
          <p:cNvGrpSpPr/>
          <p:nvPr/>
        </p:nvGrpSpPr>
        <p:grpSpPr>
          <a:xfrm>
            <a:off x="642809" y="611636"/>
            <a:ext cx="605826" cy="830997"/>
            <a:chOff x="3174278" y="237323"/>
            <a:chExt cx="605826" cy="830997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47C5ABA4-B948-D11C-34E6-D532A1FF31C0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693047B-8900-0BBA-196D-D2E93F8E1429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2</a:t>
              </a:r>
              <a:endParaRPr kumimoji="0" lang="en-VN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0981BBC9-E9BC-5FC6-CDD7-5F8F7C344573}"/>
              </a:ext>
            </a:extLst>
          </p:cNvPr>
          <p:cNvSpPr txBox="1"/>
          <p:nvPr/>
        </p:nvSpPr>
        <p:spPr>
          <a:xfrm>
            <a:off x="1264904" y="674820"/>
            <a:ext cx="587828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VN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Số?</a:t>
            </a:r>
            <a:endParaRPr kumimoji="0" lang="en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4" name="Rectangle: Rounded Corners 5">
            <a:extLst>
              <a:ext uri="{FF2B5EF4-FFF2-40B4-BE49-F238E27FC236}">
                <a16:creationId xmlns:a16="http://schemas.microsoft.com/office/drawing/2014/main" id="{D643CDD2-FDC1-6223-CB85-9EF5F3C309FE}"/>
              </a:ext>
            </a:extLst>
          </p:cNvPr>
          <p:cNvSpPr/>
          <p:nvPr/>
        </p:nvSpPr>
        <p:spPr>
          <a:xfrm>
            <a:off x="1764792" y="4205946"/>
            <a:ext cx="8163560" cy="1150579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36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36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nhanh</a:t>
            </a:r>
            <a:r>
              <a:rPr lang="en-US" sz="36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kết</a:t>
            </a:r>
            <a:r>
              <a:rPr lang="en-US" sz="36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36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7,9 + 2 + 1,8 = ?</a:t>
            </a:r>
            <a:endParaRPr lang="en-US" sz="36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80926" y="851315"/>
            <a:ext cx="6010275" cy="12573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15143" y="2371768"/>
            <a:ext cx="3629025" cy="12573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27906895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 advClick="0">
        <p159:morph option="byObject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Freeform 3">
            <a:extLst>
              <a:ext uri="{FF2B5EF4-FFF2-40B4-BE49-F238E27FC236}">
                <a16:creationId xmlns:a16="http://schemas.microsoft.com/office/drawing/2014/main" id="{DE54C2AE-4DFF-FB45-B4E6-0EBCB2BC7AEA}"/>
              </a:ext>
            </a:extLst>
          </p:cNvPr>
          <p:cNvSpPr/>
          <p:nvPr/>
        </p:nvSpPr>
        <p:spPr>
          <a:xfrm>
            <a:off x="420547" y="333376"/>
            <a:ext cx="11350906" cy="6238874"/>
          </a:xfrm>
          <a:custGeom>
            <a:avLst/>
            <a:gdLst/>
            <a:ahLst/>
            <a:cxnLst/>
            <a:rect l="l" t="t" r="r" b="b"/>
            <a:pathLst>
              <a:path w="8229600" h="7848981">
                <a:moveTo>
                  <a:pt x="0" y="0"/>
                </a:moveTo>
                <a:lnTo>
                  <a:pt x="8229600" y="0"/>
                </a:lnTo>
                <a:lnTo>
                  <a:pt x="8229600" y="7848980"/>
                </a:lnTo>
                <a:lnTo>
                  <a:pt x="0" y="784898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9BA45EC-E955-E01C-3430-99A862215EC4}"/>
              </a:ext>
            </a:extLst>
          </p:cNvPr>
          <p:cNvGrpSpPr/>
          <p:nvPr/>
        </p:nvGrpSpPr>
        <p:grpSpPr>
          <a:xfrm>
            <a:off x="642809" y="611636"/>
            <a:ext cx="605826" cy="830997"/>
            <a:chOff x="3174278" y="237323"/>
            <a:chExt cx="605826" cy="830997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47C5ABA4-B948-D11C-34E6-D532A1FF31C0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693047B-8900-0BBA-196D-D2E93F8E1429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3</a:t>
              </a:r>
              <a:endParaRPr kumimoji="0" lang="en-VN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0981BBC9-E9BC-5FC6-CDD7-5F8F7C344573}"/>
              </a:ext>
            </a:extLst>
          </p:cNvPr>
          <p:cNvSpPr txBox="1"/>
          <p:nvPr/>
        </p:nvSpPr>
        <p:spPr>
          <a:xfrm>
            <a:off x="1264904" y="674820"/>
            <a:ext cx="995173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Hưởng ứng phong trào kế hoạch nhỏ, các bạn ủng hộ lượng giấy vụn như sau:</a:t>
            </a:r>
            <a:endParaRPr kumimoji="0" lang="en-VN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643CDD2-FDC1-6223-CB85-9EF5F3C309FE}"/>
              </a:ext>
            </a:extLst>
          </p:cNvPr>
          <p:cNvSpPr/>
          <p:nvPr/>
        </p:nvSpPr>
        <p:spPr>
          <a:xfrm>
            <a:off x="934720" y="2377440"/>
            <a:ext cx="2875280" cy="78232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Mai: 2,5 kg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B0C5D53-02F8-4811-E3B4-10A6410B49BA}"/>
              </a:ext>
            </a:extLst>
          </p:cNvPr>
          <p:cNvSpPr/>
          <p:nvPr/>
        </p:nvSpPr>
        <p:spPr>
          <a:xfrm>
            <a:off x="4561840" y="2407920"/>
            <a:ext cx="2875280" cy="78232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Nam: 3,25 kg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760E0F6B-984C-E0E5-EB8D-2BF909C2BF2E}"/>
              </a:ext>
            </a:extLst>
          </p:cNvPr>
          <p:cNvSpPr/>
          <p:nvPr/>
        </p:nvSpPr>
        <p:spPr>
          <a:xfrm>
            <a:off x="8158480" y="2407920"/>
            <a:ext cx="2875280" cy="78232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2,4 kg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5418357-D285-5312-440B-680D990D2ED6}"/>
              </a:ext>
            </a:extLst>
          </p:cNvPr>
          <p:cNvSpPr txBox="1"/>
          <p:nvPr/>
        </p:nvSpPr>
        <p:spPr>
          <a:xfrm>
            <a:off x="944880" y="3169920"/>
            <a:ext cx="10891520" cy="23401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50000"/>
              </a:lnSpc>
            </a:pP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a) Bạn nào ủng hộ nhiều giấy vụn nhất?</a:t>
            </a:r>
          </a:p>
          <a:p>
            <a:pPr algn="just">
              <a:lnSpc>
                <a:spcPct val="250000"/>
              </a:lnSpc>
            </a:pP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b) Nam ủng hộ nhiều hơn Mai bao nhiêu ki-lô-gam giấy vụn?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057AF23-9122-0C63-6A16-A4964425F89E}"/>
              </a:ext>
            </a:extLst>
          </p:cNvPr>
          <p:cNvSpPr txBox="1"/>
          <p:nvPr/>
        </p:nvSpPr>
        <p:spPr>
          <a:xfrm>
            <a:off x="1300480" y="4236720"/>
            <a:ext cx="868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Nam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ủng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hộ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nhiều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giấy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vụn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470EA54-60E1-15D2-4A3E-C80C4F092A13}"/>
              </a:ext>
            </a:extLst>
          </p:cNvPr>
          <p:cNvSpPr txBox="1"/>
          <p:nvPr/>
        </p:nvSpPr>
        <p:spPr>
          <a:xfrm>
            <a:off x="1310640" y="5415280"/>
            <a:ext cx="8686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Nam ủng hộ nhiều hơn Mai số ki-lô-gam giấy vụn là:</a:t>
            </a:r>
          </a:p>
          <a:p>
            <a:pPr algn="ctr"/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3,25 – 2,5 = 0,75 (kg)</a:t>
            </a:r>
            <a:endParaRPr lang="en-US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2845073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 advClick="0">
        <p159:morph option="byObject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 animBg="1"/>
      <p:bldP spid="8" grpId="0" animBg="1"/>
      <p:bldP spid="9" grpId="0"/>
      <p:bldP spid="11" grpId="0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Freeform 3">
            <a:extLst>
              <a:ext uri="{FF2B5EF4-FFF2-40B4-BE49-F238E27FC236}">
                <a16:creationId xmlns:a16="http://schemas.microsoft.com/office/drawing/2014/main" id="{DE54C2AE-4DFF-FB45-B4E6-0EBCB2BC7AEA}"/>
              </a:ext>
            </a:extLst>
          </p:cNvPr>
          <p:cNvSpPr/>
          <p:nvPr/>
        </p:nvSpPr>
        <p:spPr>
          <a:xfrm>
            <a:off x="420547" y="333376"/>
            <a:ext cx="11350906" cy="6238874"/>
          </a:xfrm>
          <a:custGeom>
            <a:avLst/>
            <a:gdLst/>
            <a:ahLst/>
            <a:cxnLst/>
            <a:rect l="l" t="t" r="r" b="b"/>
            <a:pathLst>
              <a:path w="8229600" h="7848981">
                <a:moveTo>
                  <a:pt x="0" y="0"/>
                </a:moveTo>
                <a:lnTo>
                  <a:pt x="8229600" y="0"/>
                </a:lnTo>
                <a:lnTo>
                  <a:pt x="8229600" y="7848980"/>
                </a:lnTo>
                <a:lnTo>
                  <a:pt x="0" y="784898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3A8FB14-E022-01E7-9DD9-C697E0124A56}"/>
              </a:ext>
            </a:extLst>
          </p:cNvPr>
          <p:cNvGrpSpPr/>
          <p:nvPr/>
        </p:nvGrpSpPr>
        <p:grpSpPr>
          <a:xfrm>
            <a:off x="642809" y="611636"/>
            <a:ext cx="605826" cy="830997"/>
            <a:chOff x="3174278" y="237323"/>
            <a:chExt cx="605826" cy="830997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7BCBBD54-C723-F295-5208-692917112C37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52F525A0-EAFF-8AFD-A1FA-D1628EC15D10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4</a:t>
              </a:r>
              <a:endParaRPr kumimoji="0" lang="en-VN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D3CDF2DD-9194-A038-B015-74AF17134AAB}"/>
              </a:ext>
            </a:extLst>
          </p:cNvPr>
          <p:cNvSpPr txBox="1"/>
          <p:nvPr/>
        </p:nvSpPr>
        <p:spPr>
          <a:xfrm>
            <a:off x="1264904" y="674820"/>
            <a:ext cx="587828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VN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Số?</a:t>
            </a:r>
            <a:endParaRPr kumimoji="0" lang="en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2F032D4F-C6BB-6556-4857-181E75682A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3287" y="1696084"/>
            <a:ext cx="10827658" cy="4267836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7ECBB451-F032-4F55-0EA8-0BFB6EC55D17}"/>
              </a:ext>
            </a:extLst>
          </p:cNvPr>
          <p:cNvSpPr txBox="1"/>
          <p:nvPr/>
        </p:nvSpPr>
        <p:spPr>
          <a:xfrm>
            <a:off x="243840" y="4968240"/>
            <a:ext cx="30276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Cân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nặng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Cáo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24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5 – 0,2 = 4,8 (kg)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6A951E5-42FA-F82D-736D-7770E1E33F9E}"/>
              </a:ext>
            </a:extLst>
          </p:cNvPr>
          <p:cNvSpPr/>
          <p:nvPr/>
        </p:nvSpPr>
        <p:spPr>
          <a:xfrm>
            <a:off x="4033520" y="5161280"/>
            <a:ext cx="833120" cy="822960"/>
          </a:xfrm>
          <a:prstGeom prst="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4,8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4B42FBD-E529-5AD3-598B-4BBBF6693DA1}"/>
              </a:ext>
            </a:extLst>
          </p:cNvPr>
          <p:cNvSpPr txBox="1"/>
          <p:nvPr/>
        </p:nvSpPr>
        <p:spPr>
          <a:xfrm>
            <a:off x="8768080" y="5720080"/>
            <a:ext cx="33426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Cân</a:t>
            </a:r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nặng</a:t>
            </a:r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Thỏ</a:t>
            </a:r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4,8 – (2 + 0,5) = 2,3 (kg)</a:t>
            </a:r>
            <a:endParaRPr lang="en-US" sz="2400" b="0" i="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FD8E7AA-A5DB-AF23-B77B-5111B17F2B1E}"/>
              </a:ext>
            </a:extLst>
          </p:cNvPr>
          <p:cNvSpPr/>
          <p:nvPr/>
        </p:nvSpPr>
        <p:spPr>
          <a:xfrm>
            <a:off x="7813040" y="5171440"/>
            <a:ext cx="833120" cy="822960"/>
          </a:xfrm>
          <a:prstGeom prst="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2,3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6755823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 advClick="0">
        <p159:morph option="byObject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8" grpId="0"/>
      <p:bldP spid="19" grpId="0" animBg="1"/>
      <p:bldP spid="20" grpId="0"/>
      <p:bldP spid="2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Freeform 3">
            <a:extLst>
              <a:ext uri="{FF2B5EF4-FFF2-40B4-BE49-F238E27FC236}">
                <a16:creationId xmlns:a16="http://schemas.microsoft.com/office/drawing/2014/main" id="{DE54C2AE-4DFF-FB45-B4E6-0EBCB2BC7AEA}"/>
              </a:ext>
            </a:extLst>
          </p:cNvPr>
          <p:cNvSpPr/>
          <p:nvPr/>
        </p:nvSpPr>
        <p:spPr>
          <a:xfrm>
            <a:off x="420547" y="333376"/>
            <a:ext cx="11350906" cy="6238874"/>
          </a:xfrm>
          <a:custGeom>
            <a:avLst/>
            <a:gdLst/>
            <a:ahLst/>
            <a:cxnLst/>
            <a:rect l="l" t="t" r="r" b="b"/>
            <a:pathLst>
              <a:path w="8229600" h="7848981">
                <a:moveTo>
                  <a:pt x="0" y="0"/>
                </a:moveTo>
                <a:lnTo>
                  <a:pt x="8229600" y="0"/>
                </a:lnTo>
                <a:lnTo>
                  <a:pt x="8229600" y="7848980"/>
                </a:lnTo>
                <a:lnTo>
                  <a:pt x="0" y="784898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>
              <a:defRPr/>
            </a:pPr>
            <a:r>
              <a:rPr lang="en-US" dirty="0">
                <a:solidFill>
                  <a:srgbClr val="002060"/>
                </a:solidFill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9BA45EC-E955-E01C-3430-99A862215EC4}"/>
              </a:ext>
            </a:extLst>
          </p:cNvPr>
          <p:cNvGrpSpPr/>
          <p:nvPr/>
        </p:nvGrpSpPr>
        <p:grpSpPr>
          <a:xfrm>
            <a:off x="642809" y="611636"/>
            <a:ext cx="605826" cy="830997"/>
            <a:chOff x="3174278" y="237323"/>
            <a:chExt cx="605826" cy="830997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47C5ABA4-B948-D11C-34E6-D532A1FF31C0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693047B-8900-0BBA-196D-D2E93F8E1429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5</a:t>
              </a:r>
              <a:endParaRPr kumimoji="0" lang="en-VN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0981BBC9-E9BC-5FC6-CDD7-5F8F7C344573}"/>
              </a:ext>
            </a:extLst>
          </p:cNvPr>
          <p:cNvSpPr txBox="1"/>
          <p:nvPr/>
        </p:nvSpPr>
        <p:spPr>
          <a:xfrm>
            <a:off x="1264904" y="674820"/>
            <a:ext cx="825501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VN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Sử dụng các tấm thẻ sau:</a:t>
            </a:r>
            <a:endParaRPr kumimoji="0" lang="en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EF78930-B1DC-13F4-9A12-ED499944C55A}"/>
              </a:ext>
            </a:extLst>
          </p:cNvPr>
          <p:cNvSpPr/>
          <p:nvPr/>
        </p:nvSpPr>
        <p:spPr>
          <a:xfrm>
            <a:off x="1391920" y="1747520"/>
            <a:ext cx="1076960" cy="122936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</a:rPr>
              <a:t>,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55136AF-85A6-8412-35E6-FC05F2CC78EC}"/>
              </a:ext>
            </a:extLst>
          </p:cNvPr>
          <p:cNvSpPr/>
          <p:nvPr/>
        </p:nvSpPr>
        <p:spPr>
          <a:xfrm>
            <a:off x="3129280" y="1757680"/>
            <a:ext cx="1076960" cy="122936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</a:rPr>
              <a:t>6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7D5E4BC2-8DB7-D2EF-AC73-2C8DF735466B}"/>
              </a:ext>
            </a:extLst>
          </p:cNvPr>
          <p:cNvSpPr/>
          <p:nvPr/>
        </p:nvSpPr>
        <p:spPr>
          <a:xfrm>
            <a:off x="4815840" y="1778000"/>
            <a:ext cx="1076960" cy="122936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</a:rPr>
              <a:t>3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E11D511D-FF83-43EA-211E-AB8F027A69EC}"/>
              </a:ext>
            </a:extLst>
          </p:cNvPr>
          <p:cNvSpPr/>
          <p:nvPr/>
        </p:nvSpPr>
        <p:spPr>
          <a:xfrm>
            <a:off x="6360160" y="1788160"/>
            <a:ext cx="1076960" cy="122936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</a:rPr>
              <a:t>5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EC272CF-05BC-49D6-D1CF-3BD1B13030AA}"/>
              </a:ext>
            </a:extLst>
          </p:cNvPr>
          <p:cNvSpPr txBox="1"/>
          <p:nvPr/>
        </p:nvSpPr>
        <p:spPr>
          <a:xfrm>
            <a:off x="487680" y="3535680"/>
            <a:ext cx="9733280" cy="22170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a) Hãy lập số thập phân lớn nhất.</a:t>
            </a:r>
          </a:p>
          <a:p>
            <a:pPr algn="just">
              <a:lnSpc>
                <a:spcPct val="150000"/>
              </a:lnSpc>
            </a:pP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b) Hãy lập số thập phân bé nhất.</a:t>
            </a:r>
          </a:p>
          <a:p>
            <a:pPr algn="just">
              <a:lnSpc>
                <a:spcPct val="150000"/>
              </a:lnSpc>
            </a:pP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c) Tìm hiệu số giữa hai số thập phân vừa lập được.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9ADBC242-CC23-4D6F-4ECA-B948EB0BBCF8}"/>
              </a:ext>
            </a:extLst>
          </p:cNvPr>
          <p:cNvSpPr/>
          <p:nvPr/>
        </p:nvSpPr>
        <p:spPr>
          <a:xfrm>
            <a:off x="6410960" y="3586480"/>
            <a:ext cx="1615440" cy="69088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rgbClr val="002060"/>
                </a:solidFill>
              </a:rPr>
              <a:t>65,3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DB9944C8-2BF9-B48C-E76D-D89F7502EE4E}"/>
              </a:ext>
            </a:extLst>
          </p:cNvPr>
          <p:cNvSpPr/>
          <p:nvPr/>
        </p:nvSpPr>
        <p:spPr>
          <a:xfrm>
            <a:off x="6217920" y="4368800"/>
            <a:ext cx="1615440" cy="69088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rgbClr val="002060"/>
                </a:solidFill>
              </a:rPr>
              <a:t>3,56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D239CF46-EA6B-5821-361B-229E60923F4C}"/>
              </a:ext>
            </a:extLst>
          </p:cNvPr>
          <p:cNvSpPr/>
          <p:nvPr/>
        </p:nvSpPr>
        <p:spPr>
          <a:xfrm>
            <a:off x="2245360" y="5842000"/>
            <a:ext cx="6573520" cy="69088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rgbClr val="002060"/>
                </a:solidFill>
              </a:rPr>
              <a:t>65,3 – 3,56 = 61,74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1729473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 advClick="0">
        <p159:morph option="byObject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/>
      <p:bldP spid="12" grpId="0" animBg="1"/>
      <p:bldP spid="13" grpId="0" animBg="1"/>
      <p:bldP spid="1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3">
            <a:extLst>
              <a:ext uri="{FF2B5EF4-FFF2-40B4-BE49-F238E27FC236}">
                <a16:creationId xmlns:a16="http://schemas.microsoft.com/office/drawing/2014/main" id="{A818849F-0FBF-EC4E-A567-5B213AF4261F}"/>
              </a:ext>
            </a:extLst>
          </p:cNvPr>
          <p:cNvGrpSpPr/>
          <p:nvPr/>
        </p:nvGrpSpPr>
        <p:grpSpPr>
          <a:xfrm rot="21448616">
            <a:off x="2031044" y="1757563"/>
            <a:ext cx="8106685" cy="3898987"/>
            <a:chOff x="0" y="0"/>
            <a:chExt cx="2381467" cy="667536"/>
          </a:xfrm>
          <a:solidFill>
            <a:srgbClr val="97C1FB"/>
          </a:solidFill>
        </p:grpSpPr>
        <p:sp>
          <p:nvSpPr>
            <p:cNvPr id="11" name="Freeform 4">
              <a:extLst>
                <a:ext uri="{FF2B5EF4-FFF2-40B4-BE49-F238E27FC236}">
                  <a16:creationId xmlns:a16="http://schemas.microsoft.com/office/drawing/2014/main" id="{5D58A484-EC19-DF4E-9CC8-3557CE2FA64C}"/>
                </a:ext>
              </a:extLst>
            </p:cNvPr>
            <p:cNvSpPr/>
            <p:nvPr/>
          </p:nvSpPr>
          <p:spPr>
            <a:xfrm>
              <a:off x="43542" y="20331"/>
              <a:ext cx="2337925" cy="647205"/>
            </a:xfrm>
            <a:custGeom>
              <a:avLst/>
              <a:gdLst/>
              <a:ahLst/>
              <a:cxnLst/>
              <a:rect l="l" t="t" r="r" b="b"/>
              <a:pathLst>
                <a:path w="2337925" h="647205">
                  <a:moveTo>
                    <a:pt x="0" y="0"/>
                  </a:moveTo>
                  <a:lnTo>
                    <a:pt x="2337925" y="0"/>
                  </a:lnTo>
                  <a:lnTo>
                    <a:pt x="2337925" y="647205"/>
                  </a:lnTo>
                  <a:lnTo>
                    <a:pt x="0" y="647205"/>
                  </a:lnTo>
                  <a:close/>
                </a:path>
              </a:pathLst>
            </a:custGeom>
            <a:solidFill>
              <a:schemeClr val="tx1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Freeform 5">
              <a:extLst>
                <a:ext uri="{FF2B5EF4-FFF2-40B4-BE49-F238E27FC236}">
                  <a16:creationId xmlns:a16="http://schemas.microsoft.com/office/drawing/2014/main" id="{FC1F62B0-5F23-2447-87D5-7B079C1F0E79}"/>
                </a:ext>
              </a:extLst>
            </p:cNvPr>
            <p:cNvSpPr/>
            <p:nvPr/>
          </p:nvSpPr>
          <p:spPr>
            <a:xfrm>
              <a:off x="6350" y="6350"/>
              <a:ext cx="2337925" cy="647205"/>
            </a:xfrm>
            <a:custGeom>
              <a:avLst/>
              <a:gdLst/>
              <a:ahLst/>
              <a:cxnLst/>
              <a:rect l="l" t="t" r="r" b="b"/>
              <a:pathLst>
                <a:path w="2337925" h="647205">
                  <a:moveTo>
                    <a:pt x="0" y="0"/>
                  </a:moveTo>
                  <a:lnTo>
                    <a:pt x="2337925" y="0"/>
                  </a:lnTo>
                  <a:lnTo>
                    <a:pt x="2337925" y="647205"/>
                  </a:lnTo>
                  <a:lnTo>
                    <a:pt x="0" y="647205"/>
                  </a:lnTo>
                  <a:close/>
                </a:path>
              </a:pathLst>
            </a:custGeom>
            <a:solidFill>
              <a:srgbClr val="C7D8F1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733FEA2A-DB37-D54A-961C-42457D362EE0}"/>
                </a:ext>
              </a:extLst>
            </p:cNvPr>
            <p:cNvSpPr/>
            <p:nvPr/>
          </p:nvSpPr>
          <p:spPr>
            <a:xfrm>
              <a:off x="0" y="0"/>
              <a:ext cx="2350625" cy="659905"/>
            </a:xfrm>
            <a:custGeom>
              <a:avLst/>
              <a:gdLst/>
              <a:ahLst/>
              <a:cxnLst/>
              <a:rect l="l" t="t" r="r" b="b"/>
              <a:pathLst>
                <a:path w="2350625" h="659905">
                  <a:moveTo>
                    <a:pt x="2350625" y="659905"/>
                  </a:moveTo>
                  <a:lnTo>
                    <a:pt x="0" y="659905"/>
                  </a:lnTo>
                  <a:lnTo>
                    <a:pt x="0" y="0"/>
                  </a:lnTo>
                  <a:lnTo>
                    <a:pt x="2350625" y="0"/>
                  </a:lnTo>
                  <a:lnTo>
                    <a:pt x="2350625" y="659905"/>
                  </a:lnTo>
                  <a:close/>
                  <a:moveTo>
                    <a:pt x="12700" y="647205"/>
                  </a:moveTo>
                  <a:lnTo>
                    <a:pt x="2337925" y="647205"/>
                  </a:lnTo>
                  <a:lnTo>
                    <a:pt x="2337925" y="12700"/>
                  </a:lnTo>
                  <a:lnTo>
                    <a:pt x="12700" y="12700"/>
                  </a:lnTo>
                  <a:lnTo>
                    <a:pt x="12700" y="647205"/>
                  </a:lnTo>
                  <a:close/>
                </a:path>
              </a:pathLst>
            </a:custGeom>
            <a:solidFill>
              <a:schemeClr val="tx1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" name="AutoShape 2" descr="Phim Hoạt Hình Dễ Thương Học Sinh Trung Học Cơ Sở Học Sinh Trung Học Bằng  Tay Các Yếu Tố Nhân Vật | Công cụ đồ họa PSD Tải xuống miễn phí -">
            <a:extLst>
              <a:ext uri="{FF2B5EF4-FFF2-40B4-BE49-F238E27FC236}">
                <a16:creationId xmlns:a16="http://schemas.microsoft.com/office/drawing/2014/main" id="{9F5F1769-3586-7A43-B274-8A6492EFDFF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0F8029A-EDE6-8741-BDFF-7BBE88A35E8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3967" y="2540114"/>
            <a:ext cx="4387477" cy="4387477"/>
          </a:xfrm>
          <a:prstGeom prst="rect">
            <a:avLst/>
          </a:prstGeom>
        </p:spPr>
      </p:pic>
      <p:sp>
        <p:nvSpPr>
          <p:cNvPr id="29" name="Freeform 4">
            <a:extLst>
              <a:ext uri="{FF2B5EF4-FFF2-40B4-BE49-F238E27FC236}">
                <a16:creationId xmlns:a16="http://schemas.microsoft.com/office/drawing/2014/main" id="{53F3306F-40F3-2E4A-8F2C-B2914B5D0E5C}"/>
              </a:ext>
            </a:extLst>
          </p:cNvPr>
          <p:cNvSpPr/>
          <p:nvPr/>
        </p:nvSpPr>
        <p:spPr>
          <a:xfrm>
            <a:off x="9495783" y="3809178"/>
            <a:ext cx="2696217" cy="3008332"/>
          </a:xfrm>
          <a:custGeom>
            <a:avLst/>
            <a:gdLst/>
            <a:ahLst/>
            <a:cxnLst/>
            <a:rect l="l" t="t" r="r" b="b"/>
            <a:pathLst>
              <a:path w="2696217" h="3008332">
                <a:moveTo>
                  <a:pt x="0" y="0"/>
                </a:moveTo>
                <a:lnTo>
                  <a:pt x="2696217" y="0"/>
                </a:lnTo>
                <a:lnTo>
                  <a:pt x="2696217" y="3008332"/>
                </a:lnTo>
                <a:lnTo>
                  <a:pt x="0" y="300833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B19BF68-DEE1-E24C-B7F6-CA6545C7E9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08200" y="2671102"/>
            <a:ext cx="7975600" cy="20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009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14:window dir="ver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C409E34-7EA8-0974-ED92-B7DC0A6916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001000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9E075CFF-3111-0F68-D0DF-F9756A2EA80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2125218" y="-2743200"/>
            <a:ext cx="7941564" cy="8229600"/>
          </a:xfrm>
          <a:prstGeom prst="rect">
            <a:avLst/>
          </a:prstGeom>
        </p:spPr>
      </p:pic>
      <p:pic>
        <p:nvPicPr>
          <p:cNvPr id="2" name="Tieng-chuong-chuong-trinh-rung-chuong-vang-www_tiengdong_com (1)">
            <a:hlinkClick r:id="" action="ppaction://media"/>
            <a:extLst>
              <a:ext uri="{FF2B5EF4-FFF2-40B4-BE49-F238E27FC236}">
                <a16:creationId xmlns:a16="http://schemas.microsoft.com/office/drawing/2014/main" id="{79031F4D-12A0-F51C-5E6C-F5ED5C3BA1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51525" y="-1408479"/>
            <a:ext cx="828517" cy="828517"/>
          </a:xfrm>
          <a:prstGeom prst="rect">
            <a:avLst/>
          </a:prstGeom>
        </p:spPr>
      </p:pic>
      <p:sp>
        <p:nvSpPr>
          <p:cNvPr id="9" name="Freeform: Shape 8">
            <a:extLst>
              <a:ext uri="{FF2B5EF4-FFF2-40B4-BE49-F238E27FC236}">
                <a16:creationId xmlns:a16="http://schemas.microsoft.com/office/drawing/2014/main" id="{EB33154E-3E6F-32DF-F02F-8FAB4B30E9EB}"/>
              </a:ext>
            </a:extLst>
          </p:cNvPr>
          <p:cNvSpPr/>
          <p:nvPr/>
        </p:nvSpPr>
        <p:spPr>
          <a:xfrm>
            <a:off x="5151120" y="2672080"/>
            <a:ext cx="4846320" cy="3881120"/>
          </a:xfrm>
          <a:custGeom>
            <a:avLst/>
            <a:gdLst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640080 w 4846320"/>
              <a:gd name="connsiteY15" fmla="*/ 650240 h 3881120"/>
              <a:gd name="connsiteX16" fmla="*/ 640080 w 4846320"/>
              <a:gd name="connsiteY16" fmla="*/ 965200 h 3881120"/>
              <a:gd name="connsiteX17" fmla="*/ 812800 w 4846320"/>
              <a:gd name="connsiteY17" fmla="*/ 111760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640080 w 4846320"/>
              <a:gd name="connsiteY15" fmla="*/ 650240 h 3881120"/>
              <a:gd name="connsiteX16" fmla="*/ 720090 w 4846320"/>
              <a:gd name="connsiteY16" fmla="*/ 938530 h 3881120"/>
              <a:gd name="connsiteX17" fmla="*/ 812800 w 4846320"/>
              <a:gd name="connsiteY17" fmla="*/ 111760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640080 w 4846320"/>
              <a:gd name="connsiteY15" fmla="*/ 650240 h 3881120"/>
              <a:gd name="connsiteX16" fmla="*/ 678180 w 4846320"/>
              <a:gd name="connsiteY16" fmla="*/ 980440 h 3881120"/>
              <a:gd name="connsiteX17" fmla="*/ 812800 w 4846320"/>
              <a:gd name="connsiteY17" fmla="*/ 111760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640080 w 4846320"/>
              <a:gd name="connsiteY15" fmla="*/ 650240 h 3881120"/>
              <a:gd name="connsiteX16" fmla="*/ 678180 w 4846320"/>
              <a:gd name="connsiteY16" fmla="*/ 980440 h 3881120"/>
              <a:gd name="connsiteX17" fmla="*/ 812800 w 4846320"/>
              <a:gd name="connsiteY17" fmla="*/ 111760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640080 w 4846320"/>
              <a:gd name="connsiteY15" fmla="*/ 650240 h 3881120"/>
              <a:gd name="connsiteX16" fmla="*/ 678180 w 4846320"/>
              <a:gd name="connsiteY16" fmla="*/ 980440 h 3881120"/>
              <a:gd name="connsiteX17" fmla="*/ 820420 w 4846320"/>
              <a:gd name="connsiteY17" fmla="*/ 104902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640080 w 4846320"/>
              <a:gd name="connsiteY15" fmla="*/ 650240 h 3881120"/>
              <a:gd name="connsiteX16" fmla="*/ 678180 w 4846320"/>
              <a:gd name="connsiteY16" fmla="*/ 980440 h 3881120"/>
              <a:gd name="connsiteX17" fmla="*/ 820420 w 4846320"/>
              <a:gd name="connsiteY17" fmla="*/ 106045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720090 w 4846320"/>
              <a:gd name="connsiteY15" fmla="*/ 703580 h 3881120"/>
              <a:gd name="connsiteX16" fmla="*/ 678180 w 4846320"/>
              <a:gd name="connsiteY16" fmla="*/ 980440 h 3881120"/>
              <a:gd name="connsiteX17" fmla="*/ 820420 w 4846320"/>
              <a:gd name="connsiteY17" fmla="*/ 106045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693420 w 4846320"/>
              <a:gd name="connsiteY15" fmla="*/ 695960 h 3881120"/>
              <a:gd name="connsiteX16" fmla="*/ 678180 w 4846320"/>
              <a:gd name="connsiteY16" fmla="*/ 980440 h 3881120"/>
              <a:gd name="connsiteX17" fmla="*/ 820420 w 4846320"/>
              <a:gd name="connsiteY17" fmla="*/ 106045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693420 w 4846320"/>
              <a:gd name="connsiteY15" fmla="*/ 695960 h 3881120"/>
              <a:gd name="connsiteX16" fmla="*/ 655320 w 4846320"/>
              <a:gd name="connsiteY16" fmla="*/ 980440 h 3881120"/>
              <a:gd name="connsiteX17" fmla="*/ 820420 w 4846320"/>
              <a:gd name="connsiteY17" fmla="*/ 106045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4846320" h="3881120">
                <a:moveTo>
                  <a:pt x="3068320" y="3881120"/>
                </a:moveTo>
                <a:lnTo>
                  <a:pt x="4439920" y="3119120"/>
                </a:lnTo>
                <a:lnTo>
                  <a:pt x="4846320" y="2397760"/>
                </a:lnTo>
                <a:lnTo>
                  <a:pt x="4683760" y="1991360"/>
                </a:lnTo>
                <a:lnTo>
                  <a:pt x="3870960" y="1554480"/>
                </a:lnTo>
                <a:lnTo>
                  <a:pt x="3434080" y="1026160"/>
                </a:lnTo>
                <a:lnTo>
                  <a:pt x="3586480" y="477520"/>
                </a:lnTo>
                <a:lnTo>
                  <a:pt x="3545840" y="71120"/>
                </a:lnTo>
                <a:lnTo>
                  <a:pt x="3139440" y="0"/>
                </a:lnTo>
                <a:lnTo>
                  <a:pt x="2804160" y="20320"/>
                </a:lnTo>
                <a:lnTo>
                  <a:pt x="2113280" y="416560"/>
                </a:lnTo>
                <a:lnTo>
                  <a:pt x="1656080" y="426720"/>
                </a:lnTo>
                <a:lnTo>
                  <a:pt x="1371600" y="243840"/>
                </a:lnTo>
                <a:lnTo>
                  <a:pt x="1036320" y="172720"/>
                </a:lnTo>
                <a:lnTo>
                  <a:pt x="650240" y="243840"/>
                </a:lnTo>
                <a:lnTo>
                  <a:pt x="693420" y="695960"/>
                </a:lnTo>
                <a:lnTo>
                  <a:pt x="655320" y="980440"/>
                </a:lnTo>
                <a:cubicBezTo>
                  <a:pt x="707813" y="1010920"/>
                  <a:pt x="775547" y="1014730"/>
                  <a:pt x="820420" y="1060450"/>
                </a:cubicBezTo>
                <a:lnTo>
                  <a:pt x="863600" y="1463040"/>
                </a:lnTo>
                <a:lnTo>
                  <a:pt x="741680" y="2021840"/>
                </a:lnTo>
                <a:lnTo>
                  <a:pt x="223520" y="2316480"/>
                </a:lnTo>
                <a:lnTo>
                  <a:pt x="0" y="2794000"/>
                </a:lnTo>
                <a:lnTo>
                  <a:pt x="132080" y="3190240"/>
                </a:lnTo>
                <a:lnTo>
                  <a:pt x="1249680" y="3616960"/>
                </a:lnTo>
                <a:lnTo>
                  <a:pt x="2357120" y="3881120"/>
                </a:lnTo>
                <a:lnTo>
                  <a:pt x="3139440" y="3830320"/>
                </a:lnTo>
              </a:path>
            </a:pathLst>
          </a:custGeom>
          <a:gradFill flip="none" rotWithShape="1">
            <a:gsLst>
              <a:gs pos="0">
                <a:srgbClr val="101B39"/>
              </a:gs>
              <a:gs pos="100000">
                <a:srgbClr val="132B57"/>
              </a:gs>
            </a:gsLst>
            <a:lin ang="18900000" scaled="1"/>
            <a:tileRect/>
          </a:gra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94E975A-9D35-8CEB-6B3D-648A4CE39A04}"/>
              </a:ext>
            </a:extLst>
          </p:cNvPr>
          <p:cNvSpPr/>
          <p:nvPr/>
        </p:nvSpPr>
        <p:spPr>
          <a:xfrm>
            <a:off x="5775325" y="3616501"/>
            <a:ext cx="76200" cy="60496"/>
          </a:xfrm>
          <a:prstGeom prst="ellipse">
            <a:avLst/>
          </a:prstGeom>
          <a:solidFill>
            <a:srgbClr val="FADA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246F98F1-4D52-DA5D-47D3-3145D75C8E5E}"/>
              </a:ext>
            </a:extLst>
          </p:cNvPr>
          <p:cNvSpPr/>
          <p:nvPr/>
        </p:nvSpPr>
        <p:spPr>
          <a:xfrm>
            <a:off x="5741514" y="3494598"/>
            <a:ext cx="191340" cy="283033"/>
          </a:xfrm>
          <a:custGeom>
            <a:avLst/>
            <a:gdLst>
              <a:gd name="connsiteX0" fmla="*/ 190656 w 191340"/>
              <a:gd name="connsiteY0" fmla="*/ 281112 h 283033"/>
              <a:gd name="connsiteX1" fmla="*/ 167796 w 191340"/>
              <a:gd name="connsiteY1" fmla="*/ 163002 h 283033"/>
              <a:gd name="connsiteX2" fmla="*/ 106836 w 191340"/>
              <a:gd name="connsiteY2" fmla="*/ 41082 h 283033"/>
              <a:gd name="connsiteX3" fmla="*/ 23016 w 191340"/>
              <a:gd name="connsiteY3" fmla="*/ 2982 h 283033"/>
              <a:gd name="connsiteX4" fmla="*/ 156 w 191340"/>
              <a:gd name="connsiteY4" fmla="*/ 6792 h 283033"/>
              <a:gd name="connsiteX5" fmla="*/ 30636 w 191340"/>
              <a:gd name="connsiteY5" fmla="*/ 41082 h 283033"/>
              <a:gd name="connsiteX6" fmla="*/ 76356 w 191340"/>
              <a:gd name="connsiteY6" fmla="*/ 86802 h 283033"/>
              <a:gd name="connsiteX7" fmla="*/ 144936 w 191340"/>
              <a:gd name="connsiteY7" fmla="*/ 223962 h 283033"/>
              <a:gd name="connsiteX8" fmla="*/ 190656 w 191340"/>
              <a:gd name="connsiteY8" fmla="*/ 281112 h 2830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1340" h="283033">
                <a:moveTo>
                  <a:pt x="190656" y="281112"/>
                </a:moveTo>
                <a:cubicBezTo>
                  <a:pt x="194466" y="270952"/>
                  <a:pt x="181766" y="203007"/>
                  <a:pt x="167796" y="163002"/>
                </a:cubicBezTo>
                <a:cubicBezTo>
                  <a:pt x="153826" y="122997"/>
                  <a:pt x="130966" y="67752"/>
                  <a:pt x="106836" y="41082"/>
                </a:cubicBezTo>
                <a:cubicBezTo>
                  <a:pt x="82706" y="14412"/>
                  <a:pt x="40796" y="8697"/>
                  <a:pt x="23016" y="2982"/>
                </a:cubicBezTo>
                <a:cubicBezTo>
                  <a:pt x="5236" y="-2733"/>
                  <a:pt x="-1114" y="442"/>
                  <a:pt x="156" y="6792"/>
                </a:cubicBezTo>
                <a:cubicBezTo>
                  <a:pt x="1426" y="13142"/>
                  <a:pt x="17936" y="27747"/>
                  <a:pt x="30636" y="41082"/>
                </a:cubicBezTo>
                <a:cubicBezTo>
                  <a:pt x="43336" y="54417"/>
                  <a:pt x="57306" y="56322"/>
                  <a:pt x="76356" y="86802"/>
                </a:cubicBezTo>
                <a:cubicBezTo>
                  <a:pt x="95406" y="117282"/>
                  <a:pt x="129696" y="188402"/>
                  <a:pt x="144936" y="223962"/>
                </a:cubicBezTo>
                <a:cubicBezTo>
                  <a:pt x="160176" y="259522"/>
                  <a:pt x="186846" y="291272"/>
                  <a:pt x="190656" y="281112"/>
                </a:cubicBezTo>
                <a:close/>
              </a:path>
            </a:pathLst>
          </a:custGeom>
          <a:solidFill>
            <a:srgbClr val="F6C2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ADA7DB9D-599D-F4AA-A915-931778669F54}"/>
              </a:ext>
            </a:extLst>
          </p:cNvPr>
          <p:cNvSpPr/>
          <p:nvPr/>
        </p:nvSpPr>
        <p:spPr>
          <a:xfrm>
            <a:off x="5784766" y="3562564"/>
            <a:ext cx="98077" cy="165024"/>
          </a:xfrm>
          <a:custGeom>
            <a:avLst/>
            <a:gdLst>
              <a:gd name="connsiteX0" fmla="*/ 97874 w 98077"/>
              <a:gd name="connsiteY0" fmla="*/ 163616 h 165024"/>
              <a:gd name="connsiteX1" fmla="*/ 73109 w 98077"/>
              <a:gd name="connsiteY1" fmla="*/ 85511 h 165024"/>
              <a:gd name="connsiteX2" fmla="*/ 35009 w 98077"/>
              <a:gd name="connsiteY2" fmla="*/ 9311 h 165024"/>
              <a:gd name="connsiteX3" fmla="*/ 10244 w 98077"/>
              <a:gd name="connsiteY3" fmla="*/ 1691 h 165024"/>
              <a:gd name="connsiteX4" fmla="*/ 719 w 98077"/>
              <a:gd name="connsiteY4" fmla="*/ 13121 h 165024"/>
              <a:gd name="connsiteX5" fmla="*/ 4529 w 98077"/>
              <a:gd name="connsiteY5" fmla="*/ 32171 h 165024"/>
              <a:gd name="connsiteX6" fmla="*/ 35009 w 98077"/>
              <a:gd name="connsiteY6" fmla="*/ 72176 h 165024"/>
              <a:gd name="connsiteX7" fmla="*/ 59774 w 98077"/>
              <a:gd name="connsiteY7" fmla="*/ 131231 h 165024"/>
              <a:gd name="connsiteX8" fmla="*/ 97874 w 98077"/>
              <a:gd name="connsiteY8" fmla="*/ 163616 h 165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8077" h="165024">
                <a:moveTo>
                  <a:pt x="97874" y="163616"/>
                </a:moveTo>
                <a:cubicBezTo>
                  <a:pt x="100096" y="155996"/>
                  <a:pt x="83586" y="111228"/>
                  <a:pt x="73109" y="85511"/>
                </a:cubicBezTo>
                <a:cubicBezTo>
                  <a:pt x="62632" y="59794"/>
                  <a:pt x="45486" y="23281"/>
                  <a:pt x="35009" y="9311"/>
                </a:cubicBezTo>
                <a:cubicBezTo>
                  <a:pt x="24532" y="-4659"/>
                  <a:pt x="15959" y="1056"/>
                  <a:pt x="10244" y="1691"/>
                </a:cubicBezTo>
                <a:cubicBezTo>
                  <a:pt x="4529" y="2326"/>
                  <a:pt x="1671" y="8041"/>
                  <a:pt x="719" y="13121"/>
                </a:cubicBezTo>
                <a:cubicBezTo>
                  <a:pt x="-233" y="18201"/>
                  <a:pt x="-1186" y="22329"/>
                  <a:pt x="4529" y="32171"/>
                </a:cubicBezTo>
                <a:cubicBezTo>
                  <a:pt x="10244" y="42013"/>
                  <a:pt x="25802" y="55666"/>
                  <a:pt x="35009" y="72176"/>
                </a:cubicBezTo>
                <a:cubicBezTo>
                  <a:pt x="44216" y="88686"/>
                  <a:pt x="53107" y="116309"/>
                  <a:pt x="59774" y="131231"/>
                </a:cubicBezTo>
                <a:cubicBezTo>
                  <a:pt x="66441" y="146153"/>
                  <a:pt x="95652" y="171236"/>
                  <a:pt x="97874" y="163616"/>
                </a:cubicBezTo>
                <a:close/>
              </a:path>
            </a:pathLst>
          </a:custGeom>
          <a:solidFill>
            <a:srgbClr val="FED7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9D1A863-1FE3-733E-7BAD-50BCAEEB2D2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24" t="32634" r="18264" b="16396"/>
          <a:stretch>
            <a:fillRect/>
          </a:stretch>
        </p:blipFill>
        <p:spPr>
          <a:xfrm rot="21226180">
            <a:off x="4815261" y="2349293"/>
            <a:ext cx="4972388" cy="4136809"/>
          </a:xfrm>
          <a:custGeom>
            <a:avLst/>
            <a:gdLst>
              <a:gd name="connsiteX0" fmla="*/ 2453833 w 4201610"/>
              <a:gd name="connsiteY0" fmla="*/ 0 h 3495555"/>
              <a:gd name="connsiteX1" fmla="*/ 2928395 w 4201610"/>
              <a:gd name="connsiteY1" fmla="*/ 104173 h 3495555"/>
              <a:gd name="connsiteX2" fmla="*/ 2951545 w 4201610"/>
              <a:gd name="connsiteY2" fmla="*/ 717631 h 3495555"/>
              <a:gd name="connsiteX3" fmla="*/ 3518704 w 4201610"/>
              <a:gd name="connsiteY3" fmla="*/ 1388962 h 3495555"/>
              <a:gd name="connsiteX4" fmla="*/ 4201610 w 4201610"/>
              <a:gd name="connsiteY4" fmla="*/ 1909823 h 3495555"/>
              <a:gd name="connsiteX5" fmla="*/ 4190036 w 4201610"/>
              <a:gd name="connsiteY5" fmla="*/ 2314937 h 3495555"/>
              <a:gd name="connsiteX6" fmla="*/ 3298785 w 4201610"/>
              <a:gd name="connsiteY6" fmla="*/ 3217762 h 3495555"/>
              <a:gd name="connsiteX7" fmla="*/ 3206188 w 4201610"/>
              <a:gd name="connsiteY7" fmla="*/ 3217762 h 3495555"/>
              <a:gd name="connsiteX8" fmla="*/ 2696901 w 4201610"/>
              <a:gd name="connsiteY8" fmla="*/ 3495555 h 3495555"/>
              <a:gd name="connsiteX9" fmla="*/ 1724628 w 4201610"/>
              <a:gd name="connsiteY9" fmla="*/ 3356659 h 3495555"/>
              <a:gd name="connsiteX10" fmla="*/ 324091 w 4201610"/>
              <a:gd name="connsiteY10" fmla="*/ 2905246 h 3495555"/>
              <a:gd name="connsiteX11" fmla="*/ 0 w 4201610"/>
              <a:gd name="connsiteY11" fmla="*/ 2465408 h 3495555"/>
              <a:gd name="connsiteX12" fmla="*/ 69448 w 4201610"/>
              <a:gd name="connsiteY12" fmla="*/ 2176041 h 3495555"/>
              <a:gd name="connsiteX13" fmla="*/ 648182 w 4201610"/>
              <a:gd name="connsiteY13" fmla="*/ 1608881 h 3495555"/>
              <a:gd name="connsiteX14" fmla="*/ 844952 w 4201610"/>
              <a:gd name="connsiteY14" fmla="*/ 1030147 h 3495555"/>
              <a:gd name="connsiteX15" fmla="*/ 625033 w 4201610"/>
              <a:gd name="connsiteY15" fmla="*/ 925975 h 3495555"/>
              <a:gd name="connsiteX16" fmla="*/ 648182 w 4201610"/>
              <a:gd name="connsiteY16" fmla="*/ 393540 h 3495555"/>
              <a:gd name="connsiteX17" fmla="*/ 509286 w 4201610"/>
              <a:gd name="connsiteY17" fmla="*/ 173621 h 3495555"/>
              <a:gd name="connsiteX18" fmla="*/ 821803 w 4201610"/>
              <a:gd name="connsiteY18" fmla="*/ 115747 h 3495555"/>
              <a:gd name="connsiteX19" fmla="*/ 1354238 w 4201610"/>
              <a:gd name="connsiteY19" fmla="*/ 243069 h 34955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201610" h="3495555">
                <a:moveTo>
                  <a:pt x="2453833" y="0"/>
                </a:moveTo>
                <a:lnTo>
                  <a:pt x="2928395" y="104173"/>
                </a:lnTo>
                <a:lnTo>
                  <a:pt x="2951545" y="717631"/>
                </a:lnTo>
                <a:lnTo>
                  <a:pt x="3518704" y="1388962"/>
                </a:lnTo>
                <a:lnTo>
                  <a:pt x="4201610" y="1909823"/>
                </a:lnTo>
                <a:lnTo>
                  <a:pt x="4190036" y="2314937"/>
                </a:lnTo>
                <a:lnTo>
                  <a:pt x="3298785" y="3217762"/>
                </a:lnTo>
                <a:lnTo>
                  <a:pt x="3206188" y="3217762"/>
                </a:lnTo>
                <a:lnTo>
                  <a:pt x="2696901" y="3495555"/>
                </a:lnTo>
                <a:lnTo>
                  <a:pt x="1724628" y="3356659"/>
                </a:lnTo>
                <a:lnTo>
                  <a:pt x="324091" y="2905246"/>
                </a:lnTo>
                <a:lnTo>
                  <a:pt x="0" y="2465408"/>
                </a:lnTo>
                <a:lnTo>
                  <a:pt x="69448" y="2176041"/>
                </a:lnTo>
                <a:lnTo>
                  <a:pt x="648182" y="1608881"/>
                </a:lnTo>
                <a:lnTo>
                  <a:pt x="844952" y="1030147"/>
                </a:lnTo>
                <a:lnTo>
                  <a:pt x="625033" y="925975"/>
                </a:lnTo>
                <a:lnTo>
                  <a:pt x="648182" y="393540"/>
                </a:lnTo>
                <a:lnTo>
                  <a:pt x="509286" y="173621"/>
                </a:lnTo>
                <a:lnTo>
                  <a:pt x="821803" y="115747"/>
                </a:lnTo>
                <a:lnTo>
                  <a:pt x="1354238" y="243069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81707951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8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accel="45000" decel="49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140F97F3-0742-8079-6D14-75C746766A4E}"/>
              </a:ext>
            </a:extLst>
          </p:cNvPr>
          <p:cNvGrpSpPr/>
          <p:nvPr/>
        </p:nvGrpSpPr>
        <p:grpSpPr>
          <a:xfrm>
            <a:off x="0" y="0"/>
            <a:ext cx="12192000" cy="8077200"/>
            <a:chOff x="0" y="0"/>
            <a:chExt cx="12192000" cy="886620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9949E35-4651-9F92-50D1-017534D400D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0" y="0"/>
              <a:ext cx="12192000" cy="8128000"/>
            </a:xfrm>
            <a:prstGeom prst="rect">
              <a:avLst/>
            </a:prstGeom>
          </p:spPr>
        </p:pic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7D02EA56-F637-96BA-7821-BF6A3503974E}"/>
                </a:ext>
              </a:extLst>
            </p:cNvPr>
            <p:cNvSpPr/>
            <p:nvPr/>
          </p:nvSpPr>
          <p:spPr>
            <a:xfrm>
              <a:off x="2176041" y="4282633"/>
              <a:ext cx="8113853" cy="4583575"/>
            </a:xfrm>
            <a:custGeom>
              <a:avLst/>
              <a:gdLst>
                <a:gd name="connsiteX0" fmla="*/ 8113853 w 8113853"/>
                <a:gd name="connsiteY0" fmla="*/ 4097438 h 4618299"/>
                <a:gd name="connsiteX1" fmla="*/ 7396222 w 8113853"/>
                <a:gd name="connsiteY1" fmla="*/ 902825 h 4618299"/>
                <a:gd name="connsiteX2" fmla="*/ 6470248 w 8113853"/>
                <a:gd name="connsiteY2" fmla="*/ 451413 h 4618299"/>
                <a:gd name="connsiteX3" fmla="*/ 6169306 w 8113853"/>
                <a:gd name="connsiteY3" fmla="*/ 277792 h 4618299"/>
                <a:gd name="connsiteX4" fmla="*/ 4849792 w 8113853"/>
                <a:gd name="connsiteY4" fmla="*/ 34724 h 4618299"/>
                <a:gd name="connsiteX5" fmla="*/ 3090440 w 8113853"/>
                <a:gd name="connsiteY5" fmla="*/ 0 h 4618299"/>
                <a:gd name="connsiteX6" fmla="*/ 1469984 w 8113853"/>
                <a:gd name="connsiteY6" fmla="*/ 300942 h 4618299"/>
                <a:gd name="connsiteX7" fmla="*/ 555584 w 8113853"/>
                <a:gd name="connsiteY7" fmla="*/ 937549 h 4618299"/>
                <a:gd name="connsiteX8" fmla="*/ 92597 w 8113853"/>
                <a:gd name="connsiteY8" fmla="*/ 1539433 h 4618299"/>
                <a:gd name="connsiteX9" fmla="*/ 0 w 8113853"/>
                <a:gd name="connsiteY9" fmla="*/ 3020992 h 4618299"/>
                <a:gd name="connsiteX10" fmla="*/ 1250065 w 8113853"/>
                <a:gd name="connsiteY10" fmla="*/ 3958542 h 4618299"/>
                <a:gd name="connsiteX11" fmla="*/ 5521124 w 8113853"/>
                <a:gd name="connsiteY11" fmla="*/ 4618299 h 4618299"/>
                <a:gd name="connsiteX12" fmla="*/ 8113853 w 8113853"/>
                <a:gd name="connsiteY12" fmla="*/ 4097438 h 4618299"/>
                <a:gd name="connsiteX0" fmla="*/ 8113853 w 8113853"/>
                <a:gd name="connsiteY0" fmla="*/ 4062714 h 4583575"/>
                <a:gd name="connsiteX1" fmla="*/ 7396222 w 8113853"/>
                <a:gd name="connsiteY1" fmla="*/ 868101 h 4583575"/>
                <a:gd name="connsiteX2" fmla="*/ 6470248 w 8113853"/>
                <a:gd name="connsiteY2" fmla="*/ 416689 h 4583575"/>
                <a:gd name="connsiteX3" fmla="*/ 6169306 w 8113853"/>
                <a:gd name="connsiteY3" fmla="*/ 243068 h 4583575"/>
                <a:gd name="connsiteX4" fmla="*/ 4849792 w 8113853"/>
                <a:gd name="connsiteY4" fmla="*/ 0 h 4583575"/>
                <a:gd name="connsiteX5" fmla="*/ 2997843 w 8113853"/>
                <a:gd name="connsiteY5" fmla="*/ 34724 h 4583575"/>
                <a:gd name="connsiteX6" fmla="*/ 1469984 w 8113853"/>
                <a:gd name="connsiteY6" fmla="*/ 266218 h 4583575"/>
                <a:gd name="connsiteX7" fmla="*/ 555584 w 8113853"/>
                <a:gd name="connsiteY7" fmla="*/ 902825 h 4583575"/>
                <a:gd name="connsiteX8" fmla="*/ 92597 w 8113853"/>
                <a:gd name="connsiteY8" fmla="*/ 1504709 h 4583575"/>
                <a:gd name="connsiteX9" fmla="*/ 0 w 8113853"/>
                <a:gd name="connsiteY9" fmla="*/ 2986268 h 4583575"/>
                <a:gd name="connsiteX10" fmla="*/ 1250065 w 8113853"/>
                <a:gd name="connsiteY10" fmla="*/ 3923818 h 4583575"/>
                <a:gd name="connsiteX11" fmla="*/ 5521124 w 8113853"/>
                <a:gd name="connsiteY11" fmla="*/ 4583575 h 4583575"/>
                <a:gd name="connsiteX12" fmla="*/ 8113853 w 8113853"/>
                <a:gd name="connsiteY12" fmla="*/ 4062714 h 4583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113853" h="4583575">
                  <a:moveTo>
                    <a:pt x="8113853" y="4062714"/>
                  </a:moveTo>
                  <a:lnTo>
                    <a:pt x="7396222" y="868101"/>
                  </a:lnTo>
                  <a:lnTo>
                    <a:pt x="6470248" y="416689"/>
                  </a:lnTo>
                  <a:lnTo>
                    <a:pt x="6169306" y="243068"/>
                  </a:lnTo>
                  <a:lnTo>
                    <a:pt x="4849792" y="0"/>
                  </a:lnTo>
                  <a:lnTo>
                    <a:pt x="2997843" y="34724"/>
                  </a:lnTo>
                  <a:lnTo>
                    <a:pt x="1469984" y="266218"/>
                  </a:lnTo>
                  <a:lnTo>
                    <a:pt x="555584" y="902825"/>
                  </a:lnTo>
                  <a:lnTo>
                    <a:pt x="92597" y="1504709"/>
                  </a:lnTo>
                  <a:lnTo>
                    <a:pt x="0" y="2986268"/>
                  </a:lnTo>
                  <a:lnTo>
                    <a:pt x="1250065" y="3923818"/>
                  </a:lnTo>
                  <a:lnTo>
                    <a:pt x="5521124" y="4583575"/>
                  </a:lnTo>
                  <a:lnTo>
                    <a:pt x="8113853" y="4062714"/>
                  </a:lnTo>
                  <a:close/>
                </a:path>
              </a:pathLst>
            </a:custGeom>
            <a:solidFill>
              <a:srgbClr val="000D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2CD239B9-CDA7-2169-B049-8C3661FCA37F}"/>
              </a:ext>
            </a:extLst>
          </p:cNvPr>
          <p:cNvSpPr txBox="1"/>
          <p:nvPr/>
        </p:nvSpPr>
        <p:spPr>
          <a:xfrm>
            <a:off x="2312276" y="1208690"/>
            <a:ext cx="8376744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/>
            <a:r>
              <a:rPr lang="en-US" sz="4000" dirty="0" err="1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Điền</a:t>
            </a:r>
            <a:r>
              <a:rPr lang="en-US" sz="40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dấu</a:t>
            </a:r>
            <a:r>
              <a:rPr lang="en-US" sz="40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US" sz="40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40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40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chỗ</a:t>
            </a:r>
            <a:r>
              <a:rPr lang="en-US" sz="40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chấm</a:t>
            </a:r>
            <a:r>
              <a:rPr lang="en-US" sz="40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lvl="0" algn="ctr"/>
            <a:r>
              <a:rPr lang="en-US" sz="40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3,6 + 5,8 …… 8,9</a:t>
            </a:r>
          </a:p>
        </p:txBody>
      </p:sp>
      <p:sp>
        <p:nvSpPr>
          <p:cNvPr id="21" name="Freeform 7">
            <a:extLst>
              <a:ext uri="{FF2B5EF4-FFF2-40B4-BE49-F238E27FC236}">
                <a16:creationId xmlns:a16="http://schemas.microsoft.com/office/drawing/2014/main" id="{66F455E1-A4C2-743E-BACF-5C16597295C3}"/>
              </a:ext>
            </a:extLst>
          </p:cNvPr>
          <p:cNvSpPr/>
          <p:nvPr/>
        </p:nvSpPr>
        <p:spPr>
          <a:xfrm>
            <a:off x="6655561" y="2607293"/>
            <a:ext cx="3034418" cy="2105127"/>
          </a:xfrm>
          <a:custGeom>
            <a:avLst/>
            <a:gdLst/>
            <a:ahLst/>
            <a:cxnLst/>
            <a:rect l="l" t="t" r="r" b="b"/>
            <a:pathLst>
              <a:path w="11862486" h="8229600">
                <a:moveTo>
                  <a:pt x="0" y="0"/>
                </a:moveTo>
                <a:lnTo>
                  <a:pt x="11862486" y="0"/>
                </a:lnTo>
                <a:lnTo>
                  <a:pt x="1186248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29DAACA-6AD0-7C84-EADD-3297DD23514C}"/>
              </a:ext>
            </a:extLst>
          </p:cNvPr>
          <p:cNvGrpSpPr/>
          <p:nvPr/>
        </p:nvGrpSpPr>
        <p:grpSpPr>
          <a:xfrm>
            <a:off x="1773821" y="3053257"/>
            <a:ext cx="4038600" cy="1368075"/>
            <a:chOff x="1773821" y="3053257"/>
            <a:chExt cx="4038600" cy="1368075"/>
          </a:xfrm>
        </p:grpSpPr>
        <p:sp>
          <p:nvSpPr>
            <p:cNvPr id="27" name="Freeform 3">
              <a:extLst>
                <a:ext uri="{FF2B5EF4-FFF2-40B4-BE49-F238E27FC236}">
                  <a16:creationId xmlns:a16="http://schemas.microsoft.com/office/drawing/2014/main" id="{2F688B02-242B-7BF9-DD69-C54B0D10AAF9}"/>
                </a:ext>
              </a:extLst>
            </p:cNvPr>
            <p:cNvSpPr/>
            <p:nvPr/>
          </p:nvSpPr>
          <p:spPr>
            <a:xfrm>
              <a:off x="1773821" y="3053257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377C0241-FA9B-E9B8-2986-A715324AFE99}"/>
                </a:ext>
              </a:extLst>
            </p:cNvPr>
            <p:cNvSpPr txBox="1"/>
            <p:nvPr/>
          </p:nvSpPr>
          <p:spPr>
            <a:xfrm>
              <a:off x="2523373" y="3506302"/>
              <a:ext cx="2372746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A. &gt;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1ED5488-B9D2-6028-B760-54164F7FDEFC}"/>
              </a:ext>
            </a:extLst>
          </p:cNvPr>
          <p:cNvGrpSpPr/>
          <p:nvPr/>
        </p:nvGrpSpPr>
        <p:grpSpPr>
          <a:xfrm>
            <a:off x="1775751" y="4816549"/>
            <a:ext cx="4038600" cy="1368075"/>
            <a:chOff x="1775751" y="4816549"/>
            <a:chExt cx="4038600" cy="1368075"/>
          </a:xfrm>
        </p:grpSpPr>
        <p:sp>
          <p:nvSpPr>
            <p:cNvPr id="28" name="Freeform 3">
              <a:extLst>
                <a:ext uri="{FF2B5EF4-FFF2-40B4-BE49-F238E27FC236}">
                  <a16:creationId xmlns:a16="http://schemas.microsoft.com/office/drawing/2014/main" id="{FE871567-7334-2836-6B9C-815375C9F5E3}"/>
                </a:ext>
              </a:extLst>
            </p:cNvPr>
            <p:cNvSpPr/>
            <p:nvPr/>
          </p:nvSpPr>
          <p:spPr>
            <a:xfrm>
              <a:off x="1775751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3113F8B-6B4B-C1D7-BF53-A94D06093D57}"/>
                </a:ext>
              </a:extLst>
            </p:cNvPr>
            <p:cNvSpPr txBox="1"/>
            <p:nvPr/>
          </p:nvSpPr>
          <p:spPr>
            <a:xfrm>
              <a:off x="2523373" y="5253184"/>
              <a:ext cx="2372746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B. &lt;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56F5BCFA-6071-7EFB-6891-F24E77DDA63B}"/>
              </a:ext>
            </a:extLst>
          </p:cNvPr>
          <p:cNvGrpSpPr/>
          <p:nvPr/>
        </p:nvGrpSpPr>
        <p:grpSpPr>
          <a:xfrm>
            <a:off x="6232967" y="4816549"/>
            <a:ext cx="4038600" cy="1368075"/>
            <a:chOff x="6232967" y="4816549"/>
            <a:chExt cx="4038600" cy="1368075"/>
          </a:xfrm>
        </p:grpSpPr>
        <p:sp>
          <p:nvSpPr>
            <p:cNvPr id="29" name="Freeform 3">
              <a:extLst>
                <a:ext uri="{FF2B5EF4-FFF2-40B4-BE49-F238E27FC236}">
                  <a16:creationId xmlns:a16="http://schemas.microsoft.com/office/drawing/2014/main" id="{E0315284-3EEC-CE0F-06E0-CF7845B1C7C7}"/>
                </a:ext>
              </a:extLst>
            </p:cNvPr>
            <p:cNvSpPr/>
            <p:nvPr/>
          </p:nvSpPr>
          <p:spPr>
            <a:xfrm>
              <a:off x="6232967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709759C5-6BC7-3261-417E-BDC568C140E4}"/>
                </a:ext>
              </a:extLst>
            </p:cNvPr>
            <p:cNvSpPr txBox="1"/>
            <p:nvPr/>
          </p:nvSpPr>
          <p:spPr>
            <a:xfrm>
              <a:off x="7065408" y="5253184"/>
              <a:ext cx="2372746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C. =</a:t>
              </a:r>
            </a:p>
          </p:txBody>
        </p:sp>
      </p:grpSp>
      <p:pic>
        <p:nvPicPr>
          <p:cNvPr id="54" name="Yeah">
            <a:hlinkClick r:id="" action="ppaction://media"/>
            <a:extLst>
              <a:ext uri="{FF2B5EF4-FFF2-40B4-BE49-F238E27FC236}">
                <a16:creationId xmlns:a16="http://schemas.microsoft.com/office/drawing/2014/main" id="{3F787E55-485B-98DE-6F2B-C05AA954DC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18455" y="-3124200"/>
            <a:ext cx="468313" cy="468313"/>
          </a:xfrm>
          <a:prstGeom prst="rect">
            <a:avLst/>
          </a:prstGeom>
        </p:spPr>
      </p:pic>
      <p:pic>
        <p:nvPicPr>
          <p:cNvPr id="55" name="y2mate.com - Incorrect sound effect">
            <a:hlinkClick r:id="" action="ppaction://media"/>
            <a:extLst>
              <a:ext uri="{FF2B5EF4-FFF2-40B4-BE49-F238E27FC236}">
                <a16:creationId xmlns:a16="http://schemas.microsoft.com/office/drawing/2014/main" id="{470214DA-7B46-F496-9934-7093B6B464B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454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905212" y="-2630088"/>
            <a:ext cx="468313" cy="468313"/>
          </a:xfrm>
          <a:prstGeom prst="rect">
            <a:avLst/>
          </a:prstGeom>
        </p:spPr>
      </p:pic>
      <p:pic>
        <p:nvPicPr>
          <p:cNvPr id="7" name="Media1">
            <a:hlinkClick r:id="" action="ppaction://media"/>
            <a:extLst>
              <a:ext uri="{FF2B5EF4-FFF2-40B4-BE49-F238E27FC236}">
                <a16:creationId xmlns:a16="http://schemas.microsoft.com/office/drawing/2014/main" id="{DC77EF69-6ED4-1F5A-DE4E-6602EFDF57B8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 rotWithShape="1">
          <a:blip r:embed="rId14"/>
          <a:srcRect l="22649" t="36335" r="25563" b="37490"/>
          <a:stretch/>
        </p:blipFill>
        <p:spPr>
          <a:xfrm>
            <a:off x="2012621" y="494112"/>
            <a:ext cx="1697125" cy="482498"/>
          </a:xfrm>
          <a:prstGeom prst="rect">
            <a:avLst/>
          </a:prstGeom>
        </p:spPr>
      </p:pic>
      <p:pic>
        <p:nvPicPr>
          <p:cNvPr id="11" name="y2mate.com - nhạc chơi rung chuông vàng">
            <a:hlinkClick r:id="" action="ppaction://media"/>
            <a:extLst>
              <a:ext uri="{FF2B5EF4-FFF2-40B4-BE49-F238E27FC236}">
                <a16:creationId xmlns:a16="http://schemas.microsoft.com/office/drawing/2014/main" id="{9E7D8DF2-6161-7C36-BE07-1E392E281D4B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467600" y="-123790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155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 p14:presetBounceEnd="52000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7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8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8" presetClass="emph" presetSubtype="0" repeatCount="indefinite" autoRev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600000">
                                          <p:cBhvr>
                                            <p:cTn id="10" dur="2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1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7" dur="16000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9" dur="15333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4"/>
                    </p:tgtEl>
                  </p:cMediaNode>
                </p:audio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5"/>
                    </p:tgtEl>
                  </p:cMediaNode>
                </p:audio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3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32" presetClass="emph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1" presetID="1" presetClass="mediacall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4214" fill="hold"/>
                                            <p:tgtEl>
                                              <p:spTgt spid="5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3" presetID="1" presetClass="exit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5" presetID="1" presetClass="exit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9"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4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47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10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2" dur="1000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1000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-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6" dur="1044" fill="hold"/>
                                            <p:tgtEl>
                                              <p:spTgt spid="5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1"/>
                      </p:tgtEl>
                    </p:cond>
                  </p:nextCondLst>
                </p:seq>
                <p:seq concurrent="1" nextAc="seek">
                  <p:cTn id="57" restart="whenNotActive" fill="hold" evtFilter="cancelBubble" nodeType="interactiveSeq">
                    <p:stCondLst>
                      <p:cond evt="onClick" delay="0">
                        <p:tgtEl>
                          <p:spTgt spid="4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8" fill="hold">
                          <p:stCondLst>
                            <p:cond delay="0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47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1" dur="10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2" dur="1000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1000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-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6" dur="1044" fill="hold"/>
                                            <p:tgtEl>
                                              <p:spTgt spid="5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0"/>
                      </p:tgtEl>
                    </p:cond>
                  </p:nextCondLst>
                </p:seq>
                <p:video>
                  <p:cMediaNode vol="80000">
                    <p:cTn id="67" fill="hold" display="0">
                      <p:stCondLst>
                        <p:cond delay="indefinite"/>
                      </p:stCondLst>
                    </p:cTn>
                    <p:tgtEl>
                      <p:spTgt spid="7"/>
                    </p:tgtEl>
                  </p:cMediaNode>
                </p:video>
                <p:seq concurrent="1" nextAc="seek">
                  <p:cTn id="68" restart="whenNotActive" fill="hold" evtFilter="cancelBubble" nodeType="interactiveSeq">
                    <p:stCondLst>
                      <p:cond evt="onClick" delay="0">
                        <p:tgtEl>
                          <p:spTgt spid="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9" fill="hold">
                          <p:stCondLst>
                            <p:cond delay="0"/>
                          </p:stCondLst>
                          <p:childTnLst>
                            <p:par>
                              <p:cTn id="7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1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72" dur="1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"/>
                      </p:tgtEl>
                    </p:cond>
                  </p:nextCondLst>
                </p:seq>
                <p:audio>
                  <p:cMediaNode vol="80000">
                    <p:cTn id="7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1"/>
                    </p:tgtEl>
                  </p:cMediaNode>
                </p:audio>
              </p:childTnLst>
            </p:cTn>
          </p:par>
        </p:tnLst>
        <p:bldLst>
          <p:bldP spid="5" grpId="0"/>
          <p:bldP spid="21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8" presetClass="emph" presetSubtype="0" repeatCount="indefinite" autoRev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600000">
                                          <p:cBhvr>
                                            <p:cTn id="10" dur="2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1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7" dur="16000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9" dur="15333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4"/>
                    </p:tgtEl>
                  </p:cMediaNode>
                </p:audio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5"/>
                    </p:tgtEl>
                  </p:cMediaNode>
                </p:audio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3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32" presetClass="emph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1" presetID="1" presetClass="mediacall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4214" fill="hold"/>
                                            <p:tgtEl>
                                              <p:spTgt spid="5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3" presetID="1" presetClass="exit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5" presetID="1" presetClass="exit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9"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4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47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10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2" dur="1000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1000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-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6" dur="1044" fill="hold"/>
                                            <p:tgtEl>
                                              <p:spTgt spid="5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1"/>
                      </p:tgtEl>
                    </p:cond>
                  </p:nextCondLst>
                </p:seq>
                <p:seq concurrent="1" nextAc="seek">
                  <p:cTn id="57" restart="whenNotActive" fill="hold" evtFilter="cancelBubble" nodeType="interactiveSeq">
                    <p:stCondLst>
                      <p:cond evt="onClick" delay="0">
                        <p:tgtEl>
                          <p:spTgt spid="4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8" fill="hold">
                          <p:stCondLst>
                            <p:cond delay="0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47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1" dur="10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2" dur="1000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1000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-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6" dur="1044" fill="hold"/>
                                            <p:tgtEl>
                                              <p:spTgt spid="5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0"/>
                      </p:tgtEl>
                    </p:cond>
                  </p:nextCondLst>
                </p:seq>
                <p:video>
                  <p:cMediaNode vol="80000">
                    <p:cTn id="67" fill="hold" display="0">
                      <p:stCondLst>
                        <p:cond delay="indefinite"/>
                      </p:stCondLst>
                    </p:cTn>
                    <p:tgtEl>
                      <p:spTgt spid="7"/>
                    </p:tgtEl>
                  </p:cMediaNode>
                </p:video>
                <p:seq concurrent="1" nextAc="seek">
                  <p:cTn id="68" restart="whenNotActive" fill="hold" evtFilter="cancelBubble" nodeType="interactiveSeq">
                    <p:stCondLst>
                      <p:cond evt="onClick" delay="0">
                        <p:tgtEl>
                          <p:spTgt spid="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9" fill="hold">
                          <p:stCondLst>
                            <p:cond delay="0"/>
                          </p:stCondLst>
                          <p:childTnLst>
                            <p:par>
                              <p:cTn id="7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1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72" dur="1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"/>
                      </p:tgtEl>
                    </p:cond>
                  </p:nextCondLst>
                </p:seq>
                <p:audio>
                  <p:cMediaNode vol="80000">
                    <p:cTn id="7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1"/>
                    </p:tgtEl>
                  </p:cMediaNode>
                </p:audio>
              </p:childTnLst>
            </p:cTn>
          </p:par>
        </p:tnLst>
        <p:bldLst>
          <p:bldP spid="5" grpId="0"/>
          <p:bldP spid="21" grpId="0" animBg="1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140F97F3-0742-8079-6D14-75C746766A4E}"/>
              </a:ext>
            </a:extLst>
          </p:cNvPr>
          <p:cNvGrpSpPr/>
          <p:nvPr/>
        </p:nvGrpSpPr>
        <p:grpSpPr>
          <a:xfrm>
            <a:off x="0" y="0"/>
            <a:ext cx="12192000" cy="8077200"/>
            <a:chOff x="0" y="0"/>
            <a:chExt cx="12192000" cy="886620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9949E35-4651-9F92-50D1-017534D400D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0" y="0"/>
              <a:ext cx="12192000" cy="8128000"/>
            </a:xfrm>
            <a:prstGeom prst="rect">
              <a:avLst/>
            </a:prstGeom>
          </p:spPr>
        </p:pic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7D02EA56-F637-96BA-7821-BF6A3503974E}"/>
                </a:ext>
              </a:extLst>
            </p:cNvPr>
            <p:cNvSpPr/>
            <p:nvPr/>
          </p:nvSpPr>
          <p:spPr>
            <a:xfrm>
              <a:off x="2176041" y="4282633"/>
              <a:ext cx="8113853" cy="4583575"/>
            </a:xfrm>
            <a:custGeom>
              <a:avLst/>
              <a:gdLst>
                <a:gd name="connsiteX0" fmla="*/ 8113853 w 8113853"/>
                <a:gd name="connsiteY0" fmla="*/ 4097438 h 4618299"/>
                <a:gd name="connsiteX1" fmla="*/ 7396222 w 8113853"/>
                <a:gd name="connsiteY1" fmla="*/ 902825 h 4618299"/>
                <a:gd name="connsiteX2" fmla="*/ 6470248 w 8113853"/>
                <a:gd name="connsiteY2" fmla="*/ 451413 h 4618299"/>
                <a:gd name="connsiteX3" fmla="*/ 6169306 w 8113853"/>
                <a:gd name="connsiteY3" fmla="*/ 277792 h 4618299"/>
                <a:gd name="connsiteX4" fmla="*/ 4849792 w 8113853"/>
                <a:gd name="connsiteY4" fmla="*/ 34724 h 4618299"/>
                <a:gd name="connsiteX5" fmla="*/ 3090440 w 8113853"/>
                <a:gd name="connsiteY5" fmla="*/ 0 h 4618299"/>
                <a:gd name="connsiteX6" fmla="*/ 1469984 w 8113853"/>
                <a:gd name="connsiteY6" fmla="*/ 300942 h 4618299"/>
                <a:gd name="connsiteX7" fmla="*/ 555584 w 8113853"/>
                <a:gd name="connsiteY7" fmla="*/ 937549 h 4618299"/>
                <a:gd name="connsiteX8" fmla="*/ 92597 w 8113853"/>
                <a:gd name="connsiteY8" fmla="*/ 1539433 h 4618299"/>
                <a:gd name="connsiteX9" fmla="*/ 0 w 8113853"/>
                <a:gd name="connsiteY9" fmla="*/ 3020992 h 4618299"/>
                <a:gd name="connsiteX10" fmla="*/ 1250065 w 8113853"/>
                <a:gd name="connsiteY10" fmla="*/ 3958542 h 4618299"/>
                <a:gd name="connsiteX11" fmla="*/ 5521124 w 8113853"/>
                <a:gd name="connsiteY11" fmla="*/ 4618299 h 4618299"/>
                <a:gd name="connsiteX12" fmla="*/ 8113853 w 8113853"/>
                <a:gd name="connsiteY12" fmla="*/ 4097438 h 4618299"/>
                <a:gd name="connsiteX0" fmla="*/ 8113853 w 8113853"/>
                <a:gd name="connsiteY0" fmla="*/ 4062714 h 4583575"/>
                <a:gd name="connsiteX1" fmla="*/ 7396222 w 8113853"/>
                <a:gd name="connsiteY1" fmla="*/ 868101 h 4583575"/>
                <a:gd name="connsiteX2" fmla="*/ 6470248 w 8113853"/>
                <a:gd name="connsiteY2" fmla="*/ 416689 h 4583575"/>
                <a:gd name="connsiteX3" fmla="*/ 6169306 w 8113853"/>
                <a:gd name="connsiteY3" fmla="*/ 243068 h 4583575"/>
                <a:gd name="connsiteX4" fmla="*/ 4849792 w 8113853"/>
                <a:gd name="connsiteY4" fmla="*/ 0 h 4583575"/>
                <a:gd name="connsiteX5" fmla="*/ 2997843 w 8113853"/>
                <a:gd name="connsiteY5" fmla="*/ 34724 h 4583575"/>
                <a:gd name="connsiteX6" fmla="*/ 1469984 w 8113853"/>
                <a:gd name="connsiteY6" fmla="*/ 266218 h 4583575"/>
                <a:gd name="connsiteX7" fmla="*/ 555584 w 8113853"/>
                <a:gd name="connsiteY7" fmla="*/ 902825 h 4583575"/>
                <a:gd name="connsiteX8" fmla="*/ 92597 w 8113853"/>
                <a:gd name="connsiteY8" fmla="*/ 1504709 h 4583575"/>
                <a:gd name="connsiteX9" fmla="*/ 0 w 8113853"/>
                <a:gd name="connsiteY9" fmla="*/ 2986268 h 4583575"/>
                <a:gd name="connsiteX10" fmla="*/ 1250065 w 8113853"/>
                <a:gd name="connsiteY10" fmla="*/ 3923818 h 4583575"/>
                <a:gd name="connsiteX11" fmla="*/ 5521124 w 8113853"/>
                <a:gd name="connsiteY11" fmla="*/ 4583575 h 4583575"/>
                <a:gd name="connsiteX12" fmla="*/ 8113853 w 8113853"/>
                <a:gd name="connsiteY12" fmla="*/ 4062714 h 4583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113853" h="4583575">
                  <a:moveTo>
                    <a:pt x="8113853" y="4062714"/>
                  </a:moveTo>
                  <a:lnTo>
                    <a:pt x="7396222" y="868101"/>
                  </a:lnTo>
                  <a:lnTo>
                    <a:pt x="6470248" y="416689"/>
                  </a:lnTo>
                  <a:lnTo>
                    <a:pt x="6169306" y="243068"/>
                  </a:lnTo>
                  <a:lnTo>
                    <a:pt x="4849792" y="0"/>
                  </a:lnTo>
                  <a:lnTo>
                    <a:pt x="2997843" y="34724"/>
                  </a:lnTo>
                  <a:lnTo>
                    <a:pt x="1469984" y="266218"/>
                  </a:lnTo>
                  <a:lnTo>
                    <a:pt x="555584" y="902825"/>
                  </a:lnTo>
                  <a:lnTo>
                    <a:pt x="92597" y="1504709"/>
                  </a:lnTo>
                  <a:lnTo>
                    <a:pt x="0" y="2986268"/>
                  </a:lnTo>
                  <a:lnTo>
                    <a:pt x="1250065" y="3923818"/>
                  </a:lnTo>
                  <a:lnTo>
                    <a:pt x="5521124" y="4583575"/>
                  </a:lnTo>
                  <a:lnTo>
                    <a:pt x="8113853" y="4062714"/>
                  </a:lnTo>
                  <a:close/>
                </a:path>
              </a:pathLst>
            </a:custGeom>
            <a:solidFill>
              <a:srgbClr val="000D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2CD239B9-CDA7-2169-B049-8C3661FCA37F}"/>
              </a:ext>
            </a:extLst>
          </p:cNvPr>
          <p:cNvSpPr txBox="1"/>
          <p:nvPr/>
        </p:nvSpPr>
        <p:spPr>
          <a:xfrm>
            <a:off x="3153104" y="1229710"/>
            <a:ext cx="7157544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Chọn phương án đúng: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15F4FD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" name="Freeform 7">
            <a:extLst>
              <a:ext uri="{FF2B5EF4-FFF2-40B4-BE49-F238E27FC236}">
                <a16:creationId xmlns:a16="http://schemas.microsoft.com/office/drawing/2014/main" id="{66F455E1-A4C2-743E-BACF-5C16597295C3}"/>
              </a:ext>
            </a:extLst>
          </p:cNvPr>
          <p:cNvSpPr/>
          <p:nvPr/>
        </p:nvSpPr>
        <p:spPr>
          <a:xfrm>
            <a:off x="6655561" y="2607293"/>
            <a:ext cx="3034418" cy="2105127"/>
          </a:xfrm>
          <a:custGeom>
            <a:avLst/>
            <a:gdLst/>
            <a:ahLst/>
            <a:cxnLst/>
            <a:rect l="l" t="t" r="r" b="b"/>
            <a:pathLst>
              <a:path w="11862486" h="8229600">
                <a:moveTo>
                  <a:pt x="0" y="0"/>
                </a:moveTo>
                <a:lnTo>
                  <a:pt x="11862486" y="0"/>
                </a:lnTo>
                <a:lnTo>
                  <a:pt x="1186248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29DAACA-6AD0-7C84-EADD-3297DD23514C}"/>
              </a:ext>
            </a:extLst>
          </p:cNvPr>
          <p:cNvGrpSpPr/>
          <p:nvPr/>
        </p:nvGrpSpPr>
        <p:grpSpPr>
          <a:xfrm>
            <a:off x="6405083" y="4816549"/>
            <a:ext cx="4038600" cy="1368075"/>
            <a:chOff x="1773821" y="3053257"/>
            <a:chExt cx="4038600" cy="1368075"/>
          </a:xfrm>
        </p:grpSpPr>
        <p:sp>
          <p:nvSpPr>
            <p:cNvPr id="27" name="Freeform 3">
              <a:extLst>
                <a:ext uri="{FF2B5EF4-FFF2-40B4-BE49-F238E27FC236}">
                  <a16:creationId xmlns:a16="http://schemas.microsoft.com/office/drawing/2014/main" id="{2F688B02-242B-7BF9-DD69-C54B0D10AAF9}"/>
                </a:ext>
              </a:extLst>
            </p:cNvPr>
            <p:cNvSpPr/>
            <p:nvPr/>
          </p:nvSpPr>
          <p:spPr>
            <a:xfrm>
              <a:off x="1773821" y="3053257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377C0241-FA9B-E9B8-2986-A715324AFE99}"/>
                </a:ext>
              </a:extLst>
            </p:cNvPr>
            <p:cNvSpPr txBox="1"/>
            <p:nvPr/>
          </p:nvSpPr>
          <p:spPr>
            <a:xfrm>
              <a:off x="2143811" y="3506302"/>
              <a:ext cx="3331780" cy="5455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algn="just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280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C. 5,7 + 8,8 = 14,5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1ED5488-B9D2-6028-B760-54164F7FDEFC}"/>
              </a:ext>
            </a:extLst>
          </p:cNvPr>
          <p:cNvGrpSpPr/>
          <p:nvPr/>
        </p:nvGrpSpPr>
        <p:grpSpPr>
          <a:xfrm>
            <a:off x="1775751" y="4816549"/>
            <a:ext cx="4038600" cy="1368075"/>
            <a:chOff x="1775751" y="4816549"/>
            <a:chExt cx="4038600" cy="1368075"/>
          </a:xfrm>
        </p:grpSpPr>
        <p:sp>
          <p:nvSpPr>
            <p:cNvPr id="28" name="Freeform 3">
              <a:extLst>
                <a:ext uri="{FF2B5EF4-FFF2-40B4-BE49-F238E27FC236}">
                  <a16:creationId xmlns:a16="http://schemas.microsoft.com/office/drawing/2014/main" id="{FE871567-7334-2836-6B9C-815375C9F5E3}"/>
                </a:ext>
              </a:extLst>
            </p:cNvPr>
            <p:cNvSpPr/>
            <p:nvPr/>
          </p:nvSpPr>
          <p:spPr>
            <a:xfrm>
              <a:off x="1775751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3113F8B-6B4B-C1D7-BF53-A94D06093D57}"/>
                </a:ext>
              </a:extLst>
            </p:cNvPr>
            <p:cNvSpPr txBox="1"/>
            <p:nvPr/>
          </p:nvSpPr>
          <p:spPr>
            <a:xfrm>
              <a:off x="2133600" y="5253184"/>
              <a:ext cx="3415862" cy="5455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algn="just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280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B. 5,7 + 8,8 &gt; 14,5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56F5BCFA-6071-7EFB-6891-F24E77DDA63B}"/>
              </a:ext>
            </a:extLst>
          </p:cNvPr>
          <p:cNvGrpSpPr/>
          <p:nvPr/>
        </p:nvGrpSpPr>
        <p:grpSpPr>
          <a:xfrm>
            <a:off x="1775751" y="2990959"/>
            <a:ext cx="4038600" cy="1368075"/>
            <a:chOff x="6232967" y="4816549"/>
            <a:chExt cx="4038600" cy="1368075"/>
          </a:xfrm>
        </p:grpSpPr>
        <p:sp>
          <p:nvSpPr>
            <p:cNvPr id="29" name="Freeform 3">
              <a:extLst>
                <a:ext uri="{FF2B5EF4-FFF2-40B4-BE49-F238E27FC236}">
                  <a16:creationId xmlns:a16="http://schemas.microsoft.com/office/drawing/2014/main" id="{E0315284-3EEC-CE0F-06E0-CF7845B1C7C7}"/>
                </a:ext>
              </a:extLst>
            </p:cNvPr>
            <p:cNvSpPr/>
            <p:nvPr/>
          </p:nvSpPr>
          <p:spPr>
            <a:xfrm>
              <a:off x="6232967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709759C5-6BC7-3261-417E-BDC568C140E4}"/>
                </a:ext>
              </a:extLst>
            </p:cNvPr>
            <p:cNvSpPr txBox="1"/>
            <p:nvPr/>
          </p:nvSpPr>
          <p:spPr>
            <a:xfrm>
              <a:off x="6548775" y="5253184"/>
              <a:ext cx="2889379" cy="5455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algn="just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280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A. 5,7 + 8,8 &lt; 14,5</a:t>
              </a:r>
            </a:p>
          </p:txBody>
        </p:sp>
      </p:grpSp>
      <p:pic>
        <p:nvPicPr>
          <p:cNvPr id="54" name="Yeah">
            <a:hlinkClick r:id="" action="ppaction://media"/>
            <a:extLst>
              <a:ext uri="{FF2B5EF4-FFF2-40B4-BE49-F238E27FC236}">
                <a16:creationId xmlns:a16="http://schemas.microsoft.com/office/drawing/2014/main" id="{3F787E55-485B-98DE-6F2B-C05AA954DC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18455" y="-3124200"/>
            <a:ext cx="468313" cy="468313"/>
          </a:xfrm>
          <a:prstGeom prst="rect">
            <a:avLst/>
          </a:prstGeom>
        </p:spPr>
      </p:pic>
      <p:pic>
        <p:nvPicPr>
          <p:cNvPr id="55" name="y2mate.com - Incorrect sound effect">
            <a:hlinkClick r:id="" action="ppaction://media"/>
            <a:extLst>
              <a:ext uri="{FF2B5EF4-FFF2-40B4-BE49-F238E27FC236}">
                <a16:creationId xmlns:a16="http://schemas.microsoft.com/office/drawing/2014/main" id="{470214DA-7B46-F496-9934-7093B6B464B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454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905212" y="-2630088"/>
            <a:ext cx="468313" cy="468313"/>
          </a:xfrm>
          <a:prstGeom prst="rect">
            <a:avLst/>
          </a:prstGeom>
        </p:spPr>
      </p:pic>
      <p:pic>
        <p:nvPicPr>
          <p:cNvPr id="2" name="Media1">
            <a:hlinkClick r:id="" action="ppaction://media"/>
            <a:extLst>
              <a:ext uri="{FF2B5EF4-FFF2-40B4-BE49-F238E27FC236}">
                <a16:creationId xmlns:a16="http://schemas.microsoft.com/office/drawing/2014/main" id="{D2A09A4E-6940-D330-38FD-BE686F69896B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 rotWithShape="1">
          <a:blip r:embed="rId14"/>
          <a:srcRect l="22649" t="36335" r="25563" b="37490"/>
          <a:stretch/>
        </p:blipFill>
        <p:spPr>
          <a:xfrm>
            <a:off x="2012621" y="494112"/>
            <a:ext cx="1697125" cy="482498"/>
          </a:xfrm>
          <a:prstGeom prst="rect">
            <a:avLst/>
          </a:prstGeom>
        </p:spPr>
      </p:pic>
      <p:pic>
        <p:nvPicPr>
          <p:cNvPr id="3" name="y2mate.com - nhạc chơi rung chuông vàng">
            <a:hlinkClick r:id="" action="ppaction://media"/>
            <a:extLst>
              <a:ext uri="{FF2B5EF4-FFF2-40B4-BE49-F238E27FC236}">
                <a16:creationId xmlns:a16="http://schemas.microsoft.com/office/drawing/2014/main" id="{3874A155-0CCF-C567-0D78-42826EA2EF0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467600" y="-123790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3237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6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53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4214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044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1044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5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140F97F3-0742-8079-6D14-75C746766A4E}"/>
              </a:ext>
            </a:extLst>
          </p:cNvPr>
          <p:cNvGrpSpPr/>
          <p:nvPr/>
        </p:nvGrpSpPr>
        <p:grpSpPr>
          <a:xfrm>
            <a:off x="0" y="0"/>
            <a:ext cx="12192000" cy="8077200"/>
            <a:chOff x="0" y="0"/>
            <a:chExt cx="12192000" cy="886620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9949E35-4651-9F92-50D1-017534D400D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0" y="0"/>
              <a:ext cx="12192000" cy="8128000"/>
            </a:xfrm>
            <a:prstGeom prst="rect">
              <a:avLst/>
            </a:prstGeom>
          </p:spPr>
        </p:pic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7D02EA56-F637-96BA-7821-BF6A3503974E}"/>
                </a:ext>
              </a:extLst>
            </p:cNvPr>
            <p:cNvSpPr/>
            <p:nvPr/>
          </p:nvSpPr>
          <p:spPr>
            <a:xfrm>
              <a:off x="2176041" y="4282633"/>
              <a:ext cx="8113853" cy="4583575"/>
            </a:xfrm>
            <a:custGeom>
              <a:avLst/>
              <a:gdLst>
                <a:gd name="connsiteX0" fmla="*/ 8113853 w 8113853"/>
                <a:gd name="connsiteY0" fmla="*/ 4097438 h 4618299"/>
                <a:gd name="connsiteX1" fmla="*/ 7396222 w 8113853"/>
                <a:gd name="connsiteY1" fmla="*/ 902825 h 4618299"/>
                <a:gd name="connsiteX2" fmla="*/ 6470248 w 8113853"/>
                <a:gd name="connsiteY2" fmla="*/ 451413 h 4618299"/>
                <a:gd name="connsiteX3" fmla="*/ 6169306 w 8113853"/>
                <a:gd name="connsiteY3" fmla="*/ 277792 h 4618299"/>
                <a:gd name="connsiteX4" fmla="*/ 4849792 w 8113853"/>
                <a:gd name="connsiteY4" fmla="*/ 34724 h 4618299"/>
                <a:gd name="connsiteX5" fmla="*/ 3090440 w 8113853"/>
                <a:gd name="connsiteY5" fmla="*/ 0 h 4618299"/>
                <a:gd name="connsiteX6" fmla="*/ 1469984 w 8113853"/>
                <a:gd name="connsiteY6" fmla="*/ 300942 h 4618299"/>
                <a:gd name="connsiteX7" fmla="*/ 555584 w 8113853"/>
                <a:gd name="connsiteY7" fmla="*/ 937549 h 4618299"/>
                <a:gd name="connsiteX8" fmla="*/ 92597 w 8113853"/>
                <a:gd name="connsiteY8" fmla="*/ 1539433 h 4618299"/>
                <a:gd name="connsiteX9" fmla="*/ 0 w 8113853"/>
                <a:gd name="connsiteY9" fmla="*/ 3020992 h 4618299"/>
                <a:gd name="connsiteX10" fmla="*/ 1250065 w 8113853"/>
                <a:gd name="connsiteY10" fmla="*/ 3958542 h 4618299"/>
                <a:gd name="connsiteX11" fmla="*/ 5521124 w 8113853"/>
                <a:gd name="connsiteY11" fmla="*/ 4618299 h 4618299"/>
                <a:gd name="connsiteX12" fmla="*/ 8113853 w 8113853"/>
                <a:gd name="connsiteY12" fmla="*/ 4097438 h 4618299"/>
                <a:gd name="connsiteX0" fmla="*/ 8113853 w 8113853"/>
                <a:gd name="connsiteY0" fmla="*/ 4062714 h 4583575"/>
                <a:gd name="connsiteX1" fmla="*/ 7396222 w 8113853"/>
                <a:gd name="connsiteY1" fmla="*/ 868101 h 4583575"/>
                <a:gd name="connsiteX2" fmla="*/ 6470248 w 8113853"/>
                <a:gd name="connsiteY2" fmla="*/ 416689 h 4583575"/>
                <a:gd name="connsiteX3" fmla="*/ 6169306 w 8113853"/>
                <a:gd name="connsiteY3" fmla="*/ 243068 h 4583575"/>
                <a:gd name="connsiteX4" fmla="*/ 4849792 w 8113853"/>
                <a:gd name="connsiteY4" fmla="*/ 0 h 4583575"/>
                <a:gd name="connsiteX5" fmla="*/ 2997843 w 8113853"/>
                <a:gd name="connsiteY5" fmla="*/ 34724 h 4583575"/>
                <a:gd name="connsiteX6" fmla="*/ 1469984 w 8113853"/>
                <a:gd name="connsiteY6" fmla="*/ 266218 h 4583575"/>
                <a:gd name="connsiteX7" fmla="*/ 555584 w 8113853"/>
                <a:gd name="connsiteY7" fmla="*/ 902825 h 4583575"/>
                <a:gd name="connsiteX8" fmla="*/ 92597 w 8113853"/>
                <a:gd name="connsiteY8" fmla="*/ 1504709 h 4583575"/>
                <a:gd name="connsiteX9" fmla="*/ 0 w 8113853"/>
                <a:gd name="connsiteY9" fmla="*/ 2986268 h 4583575"/>
                <a:gd name="connsiteX10" fmla="*/ 1250065 w 8113853"/>
                <a:gd name="connsiteY10" fmla="*/ 3923818 h 4583575"/>
                <a:gd name="connsiteX11" fmla="*/ 5521124 w 8113853"/>
                <a:gd name="connsiteY11" fmla="*/ 4583575 h 4583575"/>
                <a:gd name="connsiteX12" fmla="*/ 8113853 w 8113853"/>
                <a:gd name="connsiteY12" fmla="*/ 4062714 h 4583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113853" h="4583575">
                  <a:moveTo>
                    <a:pt x="8113853" y="4062714"/>
                  </a:moveTo>
                  <a:lnTo>
                    <a:pt x="7396222" y="868101"/>
                  </a:lnTo>
                  <a:lnTo>
                    <a:pt x="6470248" y="416689"/>
                  </a:lnTo>
                  <a:lnTo>
                    <a:pt x="6169306" y="243068"/>
                  </a:lnTo>
                  <a:lnTo>
                    <a:pt x="4849792" y="0"/>
                  </a:lnTo>
                  <a:lnTo>
                    <a:pt x="2997843" y="34724"/>
                  </a:lnTo>
                  <a:lnTo>
                    <a:pt x="1469984" y="266218"/>
                  </a:lnTo>
                  <a:lnTo>
                    <a:pt x="555584" y="902825"/>
                  </a:lnTo>
                  <a:lnTo>
                    <a:pt x="92597" y="1504709"/>
                  </a:lnTo>
                  <a:lnTo>
                    <a:pt x="0" y="2986268"/>
                  </a:lnTo>
                  <a:lnTo>
                    <a:pt x="1250065" y="3923818"/>
                  </a:lnTo>
                  <a:lnTo>
                    <a:pt x="5521124" y="4583575"/>
                  </a:lnTo>
                  <a:lnTo>
                    <a:pt x="8113853" y="4062714"/>
                  </a:lnTo>
                  <a:close/>
                </a:path>
              </a:pathLst>
            </a:custGeom>
            <a:solidFill>
              <a:srgbClr val="000D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2CD239B9-CDA7-2169-B049-8C3661FCA37F}"/>
              </a:ext>
            </a:extLst>
          </p:cNvPr>
          <p:cNvSpPr txBox="1"/>
          <p:nvPr/>
        </p:nvSpPr>
        <p:spPr>
          <a:xfrm>
            <a:off x="1187669" y="1219200"/>
            <a:ext cx="10310648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dấu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điền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chỗ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chấm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0,5 …. 0,08 + 0,4</a:t>
            </a:r>
          </a:p>
        </p:txBody>
      </p:sp>
      <p:sp>
        <p:nvSpPr>
          <p:cNvPr id="21" name="Freeform 7">
            <a:extLst>
              <a:ext uri="{FF2B5EF4-FFF2-40B4-BE49-F238E27FC236}">
                <a16:creationId xmlns:a16="http://schemas.microsoft.com/office/drawing/2014/main" id="{66F455E1-A4C2-743E-BACF-5C16597295C3}"/>
              </a:ext>
            </a:extLst>
          </p:cNvPr>
          <p:cNvSpPr/>
          <p:nvPr/>
        </p:nvSpPr>
        <p:spPr>
          <a:xfrm>
            <a:off x="6655561" y="2607293"/>
            <a:ext cx="3034418" cy="2105127"/>
          </a:xfrm>
          <a:custGeom>
            <a:avLst/>
            <a:gdLst/>
            <a:ahLst/>
            <a:cxnLst/>
            <a:rect l="l" t="t" r="r" b="b"/>
            <a:pathLst>
              <a:path w="11862486" h="8229600">
                <a:moveTo>
                  <a:pt x="0" y="0"/>
                </a:moveTo>
                <a:lnTo>
                  <a:pt x="11862486" y="0"/>
                </a:lnTo>
                <a:lnTo>
                  <a:pt x="1186248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29DAACA-6AD0-7C84-EADD-3297DD23514C}"/>
              </a:ext>
            </a:extLst>
          </p:cNvPr>
          <p:cNvGrpSpPr/>
          <p:nvPr/>
        </p:nvGrpSpPr>
        <p:grpSpPr>
          <a:xfrm>
            <a:off x="1834045" y="4704885"/>
            <a:ext cx="4038600" cy="1368075"/>
            <a:chOff x="1773821" y="3053257"/>
            <a:chExt cx="4038600" cy="1368075"/>
          </a:xfrm>
        </p:grpSpPr>
        <p:sp>
          <p:nvSpPr>
            <p:cNvPr id="27" name="Freeform 3">
              <a:extLst>
                <a:ext uri="{FF2B5EF4-FFF2-40B4-BE49-F238E27FC236}">
                  <a16:creationId xmlns:a16="http://schemas.microsoft.com/office/drawing/2014/main" id="{2F688B02-242B-7BF9-DD69-C54B0D10AAF9}"/>
                </a:ext>
              </a:extLst>
            </p:cNvPr>
            <p:cNvSpPr/>
            <p:nvPr/>
          </p:nvSpPr>
          <p:spPr>
            <a:xfrm>
              <a:off x="1773821" y="3053257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377C0241-FA9B-E9B8-2986-A715324AFE99}"/>
                </a:ext>
              </a:extLst>
            </p:cNvPr>
            <p:cNvSpPr txBox="1"/>
            <p:nvPr/>
          </p:nvSpPr>
          <p:spPr>
            <a:xfrm>
              <a:off x="2523373" y="3506302"/>
              <a:ext cx="2372746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B. &gt;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1ED5488-B9D2-6028-B760-54164F7FDEFC}"/>
              </a:ext>
            </a:extLst>
          </p:cNvPr>
          <p:cNvGrpSpPr/>
          <p:nvPr/>
        </p:nvGrpSpPr>
        <p:grpSpPr>
          <a:xfrm>
            <a:off x="1834045" y="2844223"/>
            <a:ext cx="4038600" cy="1368075"/>
            <a:chOff x="1775751" y="4816549"/>
            <a:chExt cx="4038600" cy="1368075"/>
          </a:xfrm>
        </p:grpSpPr>
        <p:sp>
          <p:nvSpPr>
            <p:cNvPr id="28" name="Freeform 3">
              <a:extLst>
                <a:ext uri="{FF2B5EF4-FFF2-40B4-BE49-F238E27FC236}">
                  <a16:creationId xmlns:a16="http://schemas.microsoft.com/office/drawing/2014/main" id="{FE871567-7334-2836-6B9C-815375C9F5E3}"/>
                </a:ext>
              </a:extLst>
            </p:cNvPr>
            <p:cNvSpPr/>
            <p:nvPr/>
          </p:nvSpPr>
          <p:spPr>
            <a:xfrm>
              <a:off x="1775751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3113F8B-6B4B-C1D7-BF53-A94D06093D57}"/>
                </a:ext>
              </a:extLst>
            </p:cNvPr>
            <p:cNvSpPr txBox="1"/>
            <p:nvPr/>
          </p:nvSpPr>
          <p:spPr>
            <a:xfrm>
              <a:off x="2523373" y="5253184"/>
              <a:ext cx="2372746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A. &lt;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56F5BCFA-6071-7EFB-6891-F24E77DDA63B}"/>
              </a:ext>
            </a:extLst>
          </p:cNvPr>
          <p:cNvGrpSpPr/>
          <p:nvPr/>
        </p:nvGrpSpPr>
        <p:grpSpPr>
          <a:xfrm>
            <a:off x="6232967" y="4704885"/>
            <a:ext cx="4038600" cy="1368075"/>
            <a:chOff x="6232967" y="4816549"/>
            <a:chExt cx="4038600" cy="1368075"/>
          </a:xfrm>
        </p:grpSpPr>
        <p:sp>
          <p:nvSpPr>
            <p:cNvPr id="29" name="Freeform 3">
              <a:extLst>
                <a:ext uri="{FF2B5EF4-FFF2-40B4-BE49-F238E27FC236}">
                  <a16:creationId xmlns:a16="http://schemas.microsoft.com/office/drawing/2014/main" id="{E0315284-3EEC-CE0F-06E0-CF7845B1C7C7}"/>
                </a:ext>
              </a:extLst>
            </p:cNvPr>
            <p:cNvSpPr/>
            <p:nvPr/>
          </p:nvSpPr>
          <p:spPr>
            <a:xfrm>
              <a:off x="6232967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709759C5-6BC7-3261-417E-BDC568C140E4}"/>
                </a:ext>
              </a:extLst>
            </p:cNvPr>
            <p:cNvSpPr txBox="1"/>
            <p:nvPr/>
          </p:nvSpPr>
          <p:spPr>
            <a:xfrm>
              <a:off x="7065408" y="5253184"/>
              <a:ext cx="2372746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B. =</a:t>
              </a:r>
            </a:p>
          </p:txBody>
        </p:sp>
      </p:grpSp>
      <p:pic>
        <p:nvPicPr>
          <p:cNvPr id="54" name="Yeah">
            <a:hlinkClick r:id="" action="ppaction://media"/>
            <a:extLst>
              <a:ext uri="{FF2B5EF4-FFF2-40B4-BE49-F238E27FC236}">
                <a16:creationId xmlns:a16="http://schemas.microsoft.com/office/drawing/2014/main" id="{3F787E55-485B-98DE-6F2B-C05AA954DC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18455" y="-3124200"/>
            <a:ext cx="468313" cy="468313"/>
          </a:xfrm>
          <a:prstGeom prst="rect">
            <a:avLst/>
          </a:prstGeom>
        </p:spPr>
      </p:pic>
      <p:pic>
        <p:nvPicPr>
          <p:cNvPr id="55" name="y2mate.com - Incorrect sound effect">
            <a:hlinkClick r:id="" action="ppaction://media"/>
            <a:extLst>
              <a:ext uri="{FF2B5EF4-FFF2-40B4-BE49-F238E27FC236}">
                <a16:creationId xmlns:a16="http://schemas.microsoft.com/office/drawing/2014/main" id="{470214DA-7B46-F496-9934-7093B6B464B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454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905212" y="-2630088"/>
            <a:ext cx="468313" cy="468313"/>
          </a:xfrm>
          <a:prstGeom prst="rect">
            <a:avLst/>
          </a:prstGeom>
        </p:spPr>
      </p:pic>
      <p:pic>
        <p:nvPicPr>
          <p:cNvPr id="2" name="Media1">
            <a:hlinkClick r:id="" action="ppaction://media"/>
            <a:extLst>
              <a:ext uri="{FF2B5EF4-FFF2-40B4-BE49-F238E27FC236}">
                <a16:creationId xmlns:a16="http://schemas.microsoft.com/office/drawing/2014/main" id="{CCED1C7C-719C-908A-13B8-994D0D16AEDF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 rotWithShape="1">
          <a:blip r:embed="rId14"/>
          <a:srcRect l="22649" t="36335" r="25563" b="37490"/>
          <a:stretch/>
        </p:blipFill>
        <p:spPr>
          <a:xfrm>
            <a:off x="2012621" y="494112"/>
            <a:ext cx="1697125" cy="482498"/>
          </a:xfrm>
          <a:prstGeom prst="rect">
            <a:avLst/>
          </a:prstGeom>
        </p:spPr>
      </p:pic>
      <p:pic>
        <p:nvPicPr>
          <p:cNvPr id="3" name="y2mate.com - nhạc chơi rung chuông vàng">
            <a:hlinkClick r:id="" action="ppaction://media"/>
            <a:extLst>
              <a:ext uri="{FF2B5EF4-FFF2-40B4-BE49-F238E27FC236}">
                <a16:creationId xmlns:a16="http://schemas.microsoft.com/office/drawing/2014/main" id="{9D15CE87-F49F-F93E-C25B-B7027FA6F8F9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467600" y="-123790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979136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6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53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4214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044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1044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5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3">
            <a:extLst>
              <a:ext uri="{FF2B5EF4-FFF2-40B4-BE49-F238E27FC236}">
                <a16:creationId xmlns:a16="http://schemas.microsoft.com/office/drawing/2014/main" id="{A818849F-0FBF-EC4E-A567-5B213AF4261F}"/>
              </a:ext>
            </a:extLst>
          </p:cNvPr>
          <p:cNvGrpSpPr/>
          <p:nvPr/>
        </p:nvGrpSpPr>
        <p:grpSpPr>
          <a:xfrm rot="21448616">
            <a:off x="2031044" y="1757563"/>
            <a:ext cx="8106685" cy="3898987"/>
            <a:chOff x="0" y="0"/>
            <a:chExt cx="2381467" cy="667536"/>
          </a:xfrm>
          <a:solidFill>
            <a:srgbClr val="97C1FB"/>
          </a:solidFill>
        </p:grpSpPr>
        <p:sp>
          <p:nvSpPr>
            <p:cNvPr id="11" name="Freeform 4">
              <a:extLst>
                <a:ext uri="{FF2B5EF4-FFF2-40B4-BE49-F238E27FC236}">
                  <a16:creationId xmlns:a16="http://schemas.microsoft.com/office/drawing/2014/main" id="{5D58A484-EC19-DF4E-9CC8-3557CE2FA64C}"/>
                </a:ext>
              </a:extLst>
            </p:cNvPr>
            <p:cNvSpPr/>
            <p:nvPr/>
          </p:nvSpPr>
          <p:spPr>
            <a:xfrm>
              <a:off x="43542" y="20331"/>
              <a:ext cx="2337925" cy="647205"/>
            </a:xfrm>
            <a:custGeom>
              <a:avLst/>
              <a:gdLst/>
              <a:ahLst/>
              <a:cxnLst/>
              <a:rect l="l" t="t" r="r" b="b"/>
              <a:pathLst>
                <a:path w="2337925" h="647205">
                  <a:moveTo>
                    <a:pt x="0" y="0"/>
                  </a:moveTo>
                  <a:lnTo>
                    <a:pt x="2337925" y="0"/>
                  </a:lnTo>
                  <a:lnTo>
                    <a:pt x="2337925" y="647205"/>
                  </a:lnTo>
                  <a:lnTo>
                    <a:pt x="0" y="647205"/>
                  </a:lnTo>
                  <a:close/>
                </a:path>
              </a:pathLst>
            </a:custGeom>
            <a:solidFill>
              <a:schemeClr val="tx1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Freeform 5">
              <a:extLst>
                <a:ext uri="{FF2B5EF4-FFF2-40B4-BE49-F238E27FC236}">
                  <a16:creationId xmlns:a16="http://schemas.microsoft.com/office/drawing/2014/main" id="{FC1F62B0-5F23-2447-87D5-7B079C1F0E79}"/>
                </a:ext>
              </a:extLst>
            </p:cNvPr>
            <p:cNvSpPr/>
            <p:nvPr/>
          </p:nvSpPr>
          <p:spPr>
            <a:xfrm>
              <a:off x="6350" y="6350"/>
              <a:ext cx="2337925" cy="647205"/>
            </a:xfrm>
            <a:custGeom>
              <a:avLst/>
              <a:gdLst/>
              <a:ahLst/>
              <a:cxnLst/>
              <a:rect l="l" t="t" r="r" b="b"/>
              <a:pathLst>
                <a:path w="2337925" h="647205">
                  <a:moveTo>
                    <a:pt x="0" y="0"/>
                  </a:moveTo>
                  <a:lnTo>
                    <a:pt x="2337925" y="0"/>
                  </a:lnTo>
                  <a:lnTo>
                    <a:pt x="2337925" y="647205"/>
                  </a:lnTo>
                  <a:lnTo>
                    <a:pt x="0" y="647205"/>
                  </a:lnTo>
                  <a:close/>
                </a:path>
              </a:pathLst>
            </a:custGeom>
            <a:solidFill>
              <a:srgbClr val="C7D8F1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733FEA2A-DB37-D54A-961C-42457D362EE0}"/>
                </a:ext>
              </a:extLst>
            </p:cNvPr>
            <p:cNvSpPr/>
            <p:nvPr/>
          </p:nvSpPr>
          <p:spPr>
            <a:xfrm>
              <a:off x="0" y="0"/>
              <a:ext cx="2350625" cy="659905"/>
            </a:xfrm>
            <a:custGeom>
              <a:avLst/>
              <a:gdLst/>
              <a:ahLst/>
              <a:cxnLst/>
              <a:rect l="l" t="t" r="r" b="b"/>
              <a:pathLst>
                <a:path w="2350625" h="659905">
                  <a:moveTo>
                    <a:pt x="2350625" y="659905"/>
                  </a:moveTo>
                  <a:lnTo>
                    <a:pt x="0" y="659905"/>
                  </a:lnTo>
                  <a:lnTo>
                    <a:pt x="0" y="0"/>
                  </a:lnTo>
                  <a:lnTo>
                    <a:pt x="2350625" y="0"/>
                  </a:lnTo>
                  <a:lnTo>
                    <a:pt x="2350625" y="659905"/>
                  </a:lnTo>
                  <a:close/>
                  <a:moveTo>
                    <a:pt x="12700" y="647205"/>
                  </a:moveTo>
                  <a:lnTo>
                    <a:pt x="2337925" y="647205"/>
                  </a:lnTo>
                  <a:lnTo>
                    <a:pt x="2337925" y="12700"/>
                  </a:lnTo>
                  <a:lnTo>
                    <a:pt x="12700" y="12700"/>
                  </a:lnTo>
                  <a:lnTo>
                    <a:pt x="12700" y="647205"/>
                  </a:lnTo>
                  <a:close/>
                </a:path>
              </a:pathLst>
            </a:custGeom>
            <a:solidFill>
              <a:schemeClr val="tx1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" name="AutoShape 2" descr="Phim Hoạt Hình Dễ Thương Học Sinh Trung Học Cơ Sở Học Sinh Trung Học Bằng  Tay Các Yếu Tố Nhân Vật | Công cụ đồ họa PSD Tải xuống miễn phí -">
            <a:extLst>
              <a:ext uri="{FF2B5EF4-FFF2-40B4-BE49-F238E27FC236}">
                <a16:creationId xmlns:a16="http://schemas.microsoft.com/office/drawing/2014/main" id="{9F5F1769-3586-7A43-B274-8A6492EFDFF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0F8029A-EDE6-8741-BDFF-7BBE88A35E8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0790" y="2574908"/>
            <a:ext cx="4387477" cy="4387477"/>
          </a:xfrm>
          <a:prstGeom prst="rect">
            <a:avLst/>
          </a:prstGeom>
        </p:spPr>
      </p:pic>
      <p:sp>
        <p:nvSpPr>
          <p:cNvPr id="29" name="Freeform 4">
            <a:extLst>
              <a:ext uri="{FF2B5EF4-FFF2-40B4-BE49-F238E27FC236}">
                <a16:creationId xmlns:a16="http://schemas.microsoft.com/office/drawing/2014/main" id="{53F3306F-40F3-2E4A-8F2C-B2914B5D0E5C}"/>
              </a:ext>
            </a:extLst>
          </p:cNvPr>
          <p:cNvSpPr/>
          <p:nvPr/>
        </p:nvSpPr>
        <p:spPr>
          <a:xfrm>
            <a:off x="9495783" y="3809178"/>
            <a:ext cx="2696217" cy="3008332"/>
          </a:xfrm>
          <a:custGeom>
            <a:avLst/>
            <a:gdLst/>
            <a:ahLst/>
            <a:cxnLst/>
            <a:rect l="l" t="t" r="r" b="b"/>
            <a:pathLst>
              <a:path w="2696217" h="3008332">
                <a:moveTo>
                  <a:pt x="0" y="0"/>
                </a:moveTo>
                <a:lnTo>
                  <a:pt x="2696217" y="0"/>
                </a:lnTo>
                <a:lnTo>
                  <a:pt x="2696217" y="3008332"/>
                </a:lnTo>
                <a:lnTo>
                  <a:pt x="0" y="300833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A429CD9-F92A-F0B9-E4DA-032A00B41C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347559">
            <a:off x="4064870" y="463902"/>
            <a:ext cx="3379562" cy="142725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1D89C95-CB5F-6161-CEBB-2ADDF130F8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313533">
            <a:off x="1663388" y="1925222"/>
            <a:ext cx="8746783" cy="276214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B3F28BF-E02A-00A6-0405-9E70DC817FE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25162">
            <a:off x="4834016" y="3921700"/>
            <a:ext cx="2584928" cy="1371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042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14:ferris dir="l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7369877A-384C-BB40-B8E3-0BFC334D91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4725" y="1447967"/>
            <a:ext cx="5410033" cy="541003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54C5052-8E36-3E87-3383-A720327AA4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3100" y="1592011"/>
            <a:ext cx="6236749" cy="4340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956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Freeform 3">
            <a:extLst>
              <a:ext uri="{FF2B5EF4-FFF2-40B4-BE49-F238E27FC236}">
                <a16:creationId xmlns:a16="http://schemas.microsoft.com/office/drawing/2014/main" id="{DE54C2AE-4DFF-FB45-B4E6-0EBCB2BC7AEA}"/>
              </a:ext>
            </a:extLst>
          </p:cNvPr>
          <p:cNvSpPr/>
          <p:nvPr/>
        </p:nvSpPr>
        <p:spPr>
          <a:xfrm>
            <a:off x="420547" y="333376"/>
            <a:ext cx="11350906" cy="6238874"/>
          </a:xfrm>
          <a:custGeom>
            <a:avLst/>
            <a:gdLst/>
            <a:ahLst/>
            <a:cxnLst/>
            <a:rect l="l" t="t" r="r" b="b"/>
            <a:pathLst>
              <a:path w="8229600" h="7848981">
                <a:moveTo>
                  <a:pt x="0" y="0"/>
                </a:moveTo>
                <a:lnTo>
                  <a:pt x="8229600" y="0"/>
                </a:lnTo>
                <a:lnTo>
                  <a:pt x="8229600" y="7848980"/>
                </a:lnTo>
                <a:lnTo>
                  <a:pt x="0" y="784898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9BA45EC-E955-E01C-3430-99A862215EC4}"/>
              </a:ext>
            </a:extLst>
          </p:cNvPr>
          <p:cNvGrpSpPr/>
          <p:nvPr/>
        </p:nvGrpSpPr>
        <p:grpSpPr>
          <a:xfrm>
            <a:off x="642809" y="611636"/>
            <a:ext cx="605826" cy="830997"/>
            <a:chOff x="3174278" y="237323"/>
            <a:chExt cx="605826" cy="830997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47C5ABA4-B948-D11C-34E6-D532A1FF31C0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693047B-8900-0BBA-196D-D2E93F8E1429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48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0981BBC9-E9BC-5FC6-CDD7-5F8F7C344573}"/>
              </a:ext>
            </a:extLst>
          </p:cNvPr>
          <p:cNvSpPr txBox="1"/>
          <p:nvPr/>
        </p:nvSpPr>
        <p:spPr>
          <a:xfrm>
            <a:off x="1264904" y="674820"/>
            <a:ext cx="587828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4400" b="1" dirty="0">
                <a:latin typeface="Cambria" panose="02040503050406030204" pitchFamily="18" charset="0"/>
                <a:ea typeface="Cambria" panose="02040503050406030204" pitchFamily="18" charset="0"/>
              </a:rPr>
              <a:t> Đặt tính rồi tính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22AC32B-58C9-8988-6D15-703038D60F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8933" y="1666240"/>
            <a:ext cx="11255227" cy="83044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AD4A119-74BF-A08A-3471-F007AE4F7CE9}"/>
              </a:ext>
            </a:extLst>
          </p:cNvPr>
          <p:cNvSpPr txBox="1"/>
          <p:nvPr/>
        </p:nvSpPr>
        <p:spPr>
          <a:xfrm>
            <a:off x="782320" y="2722880"/>
            <a:ext cx="17881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76,8</a:t>
            </a:r>
          </a:p>
          <a:p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1,9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5EB3FF6-1405-BD92-7057-5BD2F70FF6DF}"/>
              </a:ext>
            </a:extLst>
          </p:cNvPr>
          <p:cNvSpPr txBox="1"/>
          <p:nvPr/>
        </p:nvSpPr>
        <p:spPr>
          <a:xfrm>
            <a:off x="538480" y="2976880"/>
            <a:ext cx="7416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</a:rPr>
              <a:t>-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CC61FBE-43F8-E194-8383-8396E4128D07}"/>
              </a:ext>
            </a:extLst>
          </p:cNvPr>
          <p:cNvCxnSpPr>
            <a:cxnSpLocks/>
          </p:cNvCxnSpPr>
          <p:nvPr/>
        </p:nvCxnSpPr>
        <p:spPr>
          <a:xfrm>
            <a:off x="782320" y="4246880"/>
            <a:ext cx="14224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E49AF7AB-FC30-7F12-6DD2-048D9A8382E9}"/>
              </a:ext>
            </a:extLst>
          </p:cNvPr>
          <p:cNvSpPr txBox="1"/>
          <p:nvPr/>
        </p:nvSpPr>
        <p:spPr>
          <a:xfrm>
            <a:off x="3332480" y="2733040"/>
            <a:ext cx="17881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9,63</a:t>
            </a:r>
          </a:p>
          <a:p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5,275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BFC9C10-3EBD-68F6-8B2C-8E1690011CF2}"/>
              </a:ext>
            </a:extLst>
          </p:cNvPr>
          <p:cNvSpPr txBox="1"/>
          <p:nvPr/>
        </p:nvSpPr>
        <p:spPr>
          <a:xfrm>
            <a:off x="2966720" y="3007360"/>
            <a:ext cx="7416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</a:rPr>
              <a:t>-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11EE55B-9B34-7CB2-A0F7-3CD7CF5CA3DC}"/>
              </a:ext>
            </a:extLst>
          </p:cNvPr>
          <p:cNvCxnSpPr>
            <a:cxnSpLocks/>
          </p:cNvCxnSpPr>
          <p:nvPr/>
        </p:nvCxnSpPr>
        <p:spPr>
          <a:xfrm>
            <a:off x="3332480" y="4257040"/>
            <a:ext cx="179832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C7E0C996-9809-2886-E89B-6D9FC9A27ED9}"/>
              </a:ext>
            </a:extLst>
          </p:cNvPr>
          <p:cNvSpPr txBox="1"/>
          <p:nvPr/>
        </p:nvSpPr>
        <p:spPr>
          <a:xfrm>
            <a:off x="6827520" y="2753360"/>
            <a:ext cx="210312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19,3</a:t>
            </a:r>
          </a:p>
          <a:p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</a:t>
            </a:r>
            <a:r>
              <a:rPr lang="en-US" sz="48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11</a:t>
            </a:r>
            <a:endParaRPr lang="en-US" sz="4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8ACD6B1-A68F-3F4E-9BFF-9756CFA25357}"/>
              </a:ext>
            </a:extLst>
          </p:cNvPr>
          <p:cNvSpPr txBox="1"/>
          <p:nvPr/>
        </p:nvSpPr>
        <p:spPr>
          <a:xfrm>
            <a:off x="6776720" y="3200400"/>
            <a:ext cx="7416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</a:rPr>
              <a:t>-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D0A832D-CCE5-0FCC-BEC1-36B0AF6DE591}"/>
              </a:ext>
            </a:extLst>
          </p:cNvPr>
          <p:cNvCxnSpPr>
            <a:cxnSpLocks/>
          </p:cNvCxnSpPr>
          <p:nvPr/>
        </p:nvCxnSpPr>
        <p:spPr>
          <a:xfrm>
            <a:off x="7112000" y="4206240"/>
            <a:ext cx="1727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7E2A2690-BC09-0E59-8A39-8C7B235A30D0}"/>
              </a:ext>
            </a:extLst>
          </p:cNvPr>
          <p:cNvSpPr txBox="1"/>
          <p:nvPr/>
        </p:nvSpPr>
        <p:spPr>
          <a:xfrm>
            <a:off x="9845040" y="2692400"/>
            <a:ext cx="17881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27</a:t>
            </a:r>
          </a:p>
          <a:p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1,2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BC2A380-03DF-4119-6933-8F46804B4865}"/>
              </a:ext>
            </a:extLst>
          </p:cNvPr>
          <p:cNvSpPr txBox="1"/>
          <p:nvPr/>
        </p:nvSpPr>
        <p:spPr>
          <a:xfrm>
            <a:off x="9296400" y="2966720"/>
            <a:ext cx="7416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</a:rPr>
              <a:t>-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03AE90C4-CD03-03AD-DF55-907A1484C719}"/>
              </a:ext>
            </a:extLst>
          </p:cNvPr>
          <p:cNvCxnSpPr>
            <a:cxnSpLocks/>
          </p:cNvCxnSpPr>
          <p:nvPr/>
        </p:nvCxnSpPr>
        <p:spPr>
          <a:xfrm>
            <a:off x="9479280" y="4216400"/>
            <a:ext cx="176784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64F8A26C-43A7-66D5-B79D-AAA16FD5A233}"/>
              </a:ext>
            </a:extLst>
          </p:cNvPr>
          <p:cNvSpPr txBox="1"/>
          <p:nvPr/>
        </p:nvSpPr>
        <p:spPr>
          <a:xfrm>
            <a:off x="843280" y="4226560"/>
            <a:ext cx="17881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74,9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8C4B91F-AEBE-DDF3-069F-3A51FFE47A36}"/>
              </a:ext>
            </a:extLst>
          </p:cNvPr>
          <p:cNvSpPr txBox="1"/>
          <p:nvPr/>
        </p:nvSpPr>
        <p:spPr>
          <a:xfrm>
            <a:off x="3302000" y="4185920"/>
            <a:ext cx="17881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4,355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EA87D87-E20B-58F1-C158-205EB8C03464}"/>
              </a:ext>
            </a:extLst>
          </p:cNvPr>
          <p:cNvSpPr txBox="1"/>
          <p:nvPr/>
        </p:nvSpPr>
        <p:spPr>
          <a:xfrm>
            <a:off x="7442200" y="4185920"/>
            <a:ext cx="14528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8,3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2DE83AF-4CA7-4820-E844-9C6B713D6219}"/>
              </a:ext>
            </a:extLst>
          </p:cNvPr>
          <p:cNvSpPr txBox="1"/>
          <p:nvPr/>
        </p:nvSpPr>
        <p:spPr>
          <a:xfrm>
            <a:off x="9763760" y="4165600"/>
            <a:ext cx="16865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25,8</a:t>
            </a:r>
          </a:p>
        </p:txBody>
      </p:sp>
      <p:sp>
        <p:nvSpPr>
          <p:cNvPr id="31" name="Rectangle: Rounded Corners 5">
            <a:extLst>
              <a:ext uri="{FF2B5EF4-FFF2-40B4-BE49-F238E27FC236}">
                <a16:creationId xmlns:a16="http://schemas.microsoft.com/office/drawing/2014/main" id="{D643CDD2-FDC1-6223-CB85-9EF5F3C309FE}"/>
              </a:ext>
            </a:extLst>
          </p:cNvPr>
          <p:cNvSpPr/>
          <p:nvPr/>
        </p:nvSpPr>
        <p:spPr>
          <a:xfrm>
            <a:off x="2174240" y="5220930"/>
            <a:ext cx="7863840" cy="1150579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Muốn</a:t>
            </a:r>
            <a:r>
              <a:rPr lang="en-US" sz="36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cộng</a:t>
            </a:r>
            <a:r>
              <a:rPr lang="en-US" sz="36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hay </a:t>
            </a:r>
            <a:r>
              <a:rPr lang="en-US" sz="36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trừ</a:t>
            </a:r>
            <a:r>
              <a:rPr lang="en-US" sz="36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6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thập</a:t>
            </a:r>
            <a:r>
              <a:rPr lang="en-US" sz="36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36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algn="ctr"/>
            <a:r>
              <a:rPr lang="en-US" sz="36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ta </a:t>
            </a:r>
            <a:r>
              <a:rPr lang="en-US" sz="36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lưu</a:t>
            </a:r>
            <a:r>
              <a:rPr lang="en-US" sz="36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ý </a:t>
            </a:r>
            <a:r>
              <a:rPr lang="en-US" sz="36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điều</a:t>
            </a:r>
            <a:r>
              <a:rPr lang="en-US" sz="36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36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US" sz="36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7349432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 advClick="0">
        <p159:morph option="byObject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9" grpId="0"/>
      <p:bldP spid="12" grpId="0"/>
      <p:bldP spid="13" grpId="0"/>
      <p:bldP spid="15" grpId="0"/>
      <p:bldP spid="18" grpId="0"/>
      <p:bldP spid="24" grpId="0"/>
      <p:bldP spid="25" grpId="0"/>
      <p:bldP spid="27" grpId="0"/>
      <p:bldP spid="28" grpId="0"/>
      <p:bldP spid="29" grpId="0"/>
      <p:bldP spid="30" grpId="0"/>
      <p:bldP spid="3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Freeform 3">
            <a:extLst>
              <a:ext uri="{FF2B5EF4-FFF2-40B4-BE49-F238E27FC236}">
                <a16:creationId xmlns:a16="http://schemas.microsoft.com/office/drawing/2014/main" id="{DE54C2AE-4DFF-FB45-B4E6-0EBCB2BC7AEA}"/>
              </a:ext>
            </a:extLst>
          </p:cNvPr>
          <p:cNvSpPr/>
          <p:nvPr/>
        </p:nvSpPr>
        <p:spPr>
          <a:xfrm>
            <a:off x="420547" y="333376"/>
            <a:ext cx="11350906" cy="6238874"/>
          </a:xfrm>
          <a:custGeom>
            <a:avLst/>
            <a:gdLst/>
            <a:ahLst/>
            <a:cxnLst/>
            <a:rect l="l" t="t" r="r" b="b"/>
            <a:pathLst>
              <a:path w="8229600" h="7848981">
                <a:moveTo>
                  <a:pt x="0" y="0"/>
                </a:moveTo>
                <a:lnTo>
                  <a:pt x="8229600" y="0"/>
                </a:lnTo>
                <a:lnTo>
                  <a:pt x="8229600" y="7848980"/>
                </a:lnTo>
                <a:lnTo>
                  <a:pt x="0" y="784898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9BA45EC-E955-E01C-3430-99A862215EC4}"/>
              </a:ext>
            </a:extLst>
          </p:cNvPr>
          <p:cNvGrpSpPr/>
          <p:nvPr/>
        </p:nvGrpSpPr>
        <p:grpSpPr>
          <a:xfrm>
            <a:off x="642809" y="611636"/>
            <a:ext cx="605826" cy="830997"/>
            <a:chOff x="3174278" y="237323"/>
            <a:chExt cx="605826" cy="830997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47C5ABA4-B948-D11C-34E6-D532A1FF31C0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693047B-8900-0BBA-196D-D2E93F8E1429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2</a:t>
              </a:r>
              <a:endParaRPr kumimoji="0" lang="en-VN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0981BBC9-E9BC-5FC6-CDD7-5F8F7C344573}"/>
              </a:ext>
            </a:extLst>
          </p:cNvPr>
          <p:cNvSpPr txBox="1"/>
          <p:nvPr/>
        </p:nvSpPr>
        <p:spPr>
          <a:xfrm>
            <a:off x="1264904" y="674820"/>
            <a:ext cx="587828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VN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Số?</a:t>
            </a:r>
            <a:endParaRPr kumimoji="0" lang="en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629BD7E-C1D4-8246-4463-323B4C5494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160" y="1918258"/>
            <a:ext cx="10927397" cy="2426412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93746C70-0554-7F6A-10AF-57031F3952B2}"/>
              </a:ext>
            </a:extLst>
          </p:cNvPr>
          <p:cNvSpPr/>
          <p:nvPr/>
        </p:nvSpPr>
        <p:spPr>
          <a:xfrm>
            <a:off x="3525520" y="2103120"/>
            <a:ext cx="833120" cy="822960"/>
          </a:xfrm>
          <a:prstGeom prst="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7,2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5FABA9D-D936-B65D-80D9-7C2E9154AE69}"/>
              </a:ext>
            </a:extLst>
          </p:cNvPr>
          <p:cNvSpPr/>
          <p:nvPr/>
        </p:nvSpPr>
        <p:spPr>
          <a:xfrm>
            <a:off x="5811520" y="2092960"/>
            <a:ext cx="1046480" cy="822960"/>
          </a:xfrm>
          <a:prstGeom prst="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7,19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A1BAA94-342F-5A3C-7ADB-BD98EEE7685A}"/>
              </a:ext>
            </a:extLst>
          </p:cNvPr>
          <p:cNvSpPr/>
          <p:nvPr/>
        </p:nvSpPr>
        <p:spPr>
          <a:xfrm>
            <a:off x="3556000" y="3383280"/>
            <a:ext cx="904240" cy="822960"/>
          </a:xfrm>
          <a:prstGeom prst="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11,9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C6146E9-AC8E-2DE5-5536-3D133D9CB76A}"/>
              </a:ext>
            </a:extLst>
          </p:cNvPr>
          <p:cNvSpPr/>
          <p:nvPr/>
        </p:nvSpPr>
        <p:spPr>
          <a:xfrm>
            <a:off x="5842000" y="3383280"/>
            <a:ext cx="904240" cy="822960"/>
          </a:xfrm>
          <a:prstGeom prst="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11,7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41AFE18-8321-2DF7-4DED-923E86CA1D66}"/>
              </a:ext>
            </a:extLst>
          </p:cNvPr>
          <p:cNvSpPr/>
          <p:nvPr/>
        </p:nvSpPr>
        <p:spPr>
          <a:xfrm>
            <a:off x="10556240" y="2123440"/>
            <a:ext cx="1046480" cy="822960"/>
          </a:xfrm>
          <a:prstGeom prst="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7,19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0FB7F9B-BC6C-5382-5B63-892A1B120517}"/>
              </a:ext>
            </a:extLst>
          </p:cNvPr>
          <p:cNvSpPr/>
          <p:nvPr/>
        </p:nvSpPr>
        <p:spPr>
          <a:xfrm>
            <a:off x="10546080" y="3383280"/>
            <a:ext cx="904240" cy="822960"/>
          </a:xfrm>
          <a:prstGeom prst="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11,7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6904505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 advClick="0">
        <p159:morph option="byObject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6" grpId="0" animBg="1"/>
      <p:bldP spid="17" grpId="0" animBg="1"/>
      <p:bldP spid="19" grpId="0" animBg="1"/>
      <p:bldP spid="21" grpId="0" animBg="1"/>
      <p:bldP spid="22" grpId="0" animBg="1"/>
      <p:bldP spid="23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#392636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#392636;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#392636;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#392636;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#392636;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#392636;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#392636;"/>
</p:tagLst>
</file>

<file path=ppt/theme/theme1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22A54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171</TotalTime>
  <Words>333</Words>
  <Application>Microsoft Office PowerPoint</Application>
  <PresentationFormat>Widescreen</PresentationFormat>
  <Paragraphs>81</Paragraphs>
  <Slides>15</Slides>
  <Notes>0</Notes>
  <HiddenSlides>0</HiddenSlides>
  <MMClips>13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5" baseType="lpstr">
      <vt:lpstr>#9Slide02 Noi dung dai</vt:lpstr>
      <vt:lpstr>#9Slide02 Tieu de dai</vt:lpstr>
      <vt:lpstr>Arial</vt:lpstr>
      <vt:lpstr>Calibri</vt:lpstr>
      <vt:lpstr>Calibri Light</vt:lpstr>
      <vt:lpstr>Cambria</vt:lpstr>
      <vt:lpstr>等线 Light</vt:lpstr>
      <vt:lpstr>Times New Roman</vt:lpstr>
      <vt:lpstr>1_Office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WINDOWS</cp:lastModifiedBy>
  <cp:revision>27</cp:revision>
  <dcterms:created xsi:type="dcterms:W3CDTF">2024-04-29T11:41:40Z</dcterms:created>
  <dcterms:modified xsi:type="dcterms:W3CDTF">2025-01-03T05:40:30Z</dcterms:modified>
</cp:coreProperties>
</file>