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187" autoAdjust="0"/>
    <p:restoredTop sz="93506" autoAdjust="0"/>
  </p:normalViewPr>
  <p:slideViewPr>
    <p:cSldViewPr>
      <p:cViewPr>
        <p:scale>
          <a:sx n="66" d="100"/>
          <a:sy n="66" d="100"/>
        </p:scale>
        <p:origin x="48" y="198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3257178" y="1219200"/>
            <a:ext cx="648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BÀI : D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TÍCH TAM GIÁC TIẾT 2</a:t>
            </a:r>
            <a:endParaRPr lang="en-US" sz="3200" dirty="0">
              <a:solidFill>
                <a:srgbClr val="FF0000"/>
              </a:solidFill>
              <a:latin typeface="#9Slide03 AllRoundGothic" panose="020B0703020202020104" pitchFamily="34" charset="0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4308</TotalTime>
  <Words>299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#9Slide02 Tieu de dai</vt:lpstr>
      <vt:lpstr>#9Slide03 AllRoundGothic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WINDOWS</cp:lastModifiedBy>
  <cp:revision>210</cp:revision>
  <dcterms:created xsi:type="dcterms:W3CDTF">2009-12-25T13:38:18Z</dcterms:created>
  <dcterms:modified xsi:type="dcterms:W3CDTF">2025-01-03T05:25:31Z</dcterms:modified>
</cp:coreProperties>
</file>