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50" d="100"/>
          <a:sy n="50" d="100"/>
        </p:scale>
        <p:origin x="62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268</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Times New Roman</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cp:lastModifiedBy>
  <cp:revision>44</cp:revision>
  <dcterms:created xsi:type="dcterms:W3CDTF">2023-09-10T14:54:16Z</dcterms:created>
  <dcterms:modified xsi:type="dcterms:W3CDTF">2025-01-03T04:52:40Z</dcterms:modified>
</cp:coreProperties>
</file>