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6" r:id="rId4"/>
    <p:sldId id="279" r:id="rId5"/>
    <p:sldId id="281" r:id="rId6"/>
    <p:sldId id="261" r:id="rId7"/>
    <p:sldId id="282" r:id="rId8"/>
    <p:sldId id="283" r:id="rId9"/>
    <p:sldId id="259" r:id="rId10"/>
    <p:sldId id="260" r:id="rId11"/>
    <p:sldId id="262" r:id="rId12"/>
    <p:sldId id="263" r:id="rId13"/>
    <p:sldId id="285" r:id="rId14"/>
    <p:sldId id="264" r:id="rId15"/>
    <p:sldId id="286" r:id="rId16"/>
    <p:sldId id="27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4C68-E880-4CEC-9D77-2B3D41FD813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376-DFF6-40F7-BC7C-5F9CD0F8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4376-DFF6-40F7-BC7C-5F9CD0F89F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4376-DFF6-40F7-BC7C-5F9CD0F89F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A4376-DFF6-40F7-BC7C-5F9CD0F89F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73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0789-8DE7-F830-D909-C32BE8CC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6223F-C53B-46F3-AC72-CE6BAA1B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C53C-A2C4-762F-F2D6-7B7CCF37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7864-365F-3E9C-B90D-D0F4930B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8BA6-E958-FAC0-0279-28AF221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5461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D66F-E114-1CDB-E76B-723697B7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68306-427A-C2A9-694D-5D4963AF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8BF6-CB85-E1DB-1F69-5CFD8A95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CC5B5-1C39-19BB-A8B4-50834C62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D08E6-9DE2-03D9-8BCF-2C615DAD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292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E4F6F-F7A5-F5AA-A689-DA955DAE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ABE16-197E-F2B7-DBC6-17BFEBAF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D043-0723-214D-C1A7-7F6D601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F854-C7B7-38E0-D9FD-131229A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6058-016A-B402-56DD-37868D6F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6833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6C82-93FD-551E-02D3-6C577EB1B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CC656-718F-E8D6-9AF9-DFD414223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6475-DD14-05F4-40F8-8B7E06D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A3C0-2ED2-B3EF-7299-6E82C527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0826-ABAC-19DF-0D33-38402B3F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each with palm trees and a sunset&#10;&#10;Description automatically generated">
            <a:extLst>
              <a:ext uri="{FF2B5EF4-FFF2-40B4-BE49-F238E27FC236}">
                <a16:creationId xmlns:a16="http://schemas.microsoft.com/office/drawing/2014/main" id="{37F62F02-8C18-C2B4-7BE3-32873A55F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38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D9AB-D91D-778F-E467-EF02921F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23A3A-E4E4-1D81-DF84-7A6063D22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AC0DD-680B-1EE7-AF2C-C2AEB676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78A76-A0C6-354D-35CD-1E267C28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E27A-08A1-29BA-686D-C7FB9D21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317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80F1-20EF-BE2F-0F68-28697D4C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99634-F3EB-D5C4-BA1C-3985AD81A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33F1A-2997-F401-C4DB-1B1E879A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2C0CF-0830-C0B5-631F-EFBFD143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8FD2D-1266-8CBB-0650-8A1F7763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666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A554-F732-549A-AA50-E727CFCB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CA9B-BE30-9903-0D10-E4B5EA825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F5F67-B6DF-0DCA-D5CE-FBC7600B7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136E6-4FA5-8717-69EB-740840B7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08D03-E756-C7E1-79A6-4FD61CE8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1E75-DE43-5323-0CCE-0D8E731C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1197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B8A6-2B25-C90D-D618-0F3B292A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15C1-B008-BC27-7978-531FC380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6740-99F4-70DB-7732-E33D87BA2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5CC07-6A93-5E09-017A-64065DEF3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1E263-08FA-EA5B-31F7-F85C62AB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B9A31-E8BF-C1EE-A259-B5390B94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97E6B-52EA-EE25-A025-26B52C1E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6F04B-8863-E94D-EB28-9FC4B11F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767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227F-0BDD-32BE-2F0B-549E2C57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B3F49-DD3A-5889-5B2D-A985B268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CEB3E-54B0-4781-77B2-FA32F1CC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7BA40-38FE-508A-F402-E1F3E249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341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BD69D-779C-6E4B-1ED0-1DAE1FEF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B27F6-429C-E2D8-C964-0C760346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DA906-482A-876D-839F-1FF0A38E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131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4496-CEDA-D7E0-64B0-A097B070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CAAD-78BE-A871-34B0-43CB53C8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36905-5A00-932B-ED32-50F2284C8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2A7F-D02B-3F43-8B1E-7E4985BD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3AEE-FB7F-E2AB-0703-F0994B75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140C6-80B6-90ED-DFA9-7409B15D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82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0F1A-4245-7655-BCC8-29F7A446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FFC6-EE8D-1CE2-E784-617324E7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1DB7-1E1A-DE9E-F499-609A9C2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4597-0C23-4ED9-765D-2B43004F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8516-E799-47DA-6D62-42FB4B0F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870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0DF7-3070-13CB-8C7B-09C4DA57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C3D5C-BDA2-B4F6-16D6-C4CF5CEE6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D21DF-9E71-06C4-A5E1-8D5C636A9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BE002-C004-D801-7BCD-EA69AE66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23438-6BD5-191C-7301-73962035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93841-1DCC-196B-8252-1282755B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876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56C5-A4EE-16D3-FCFA-9E109FCB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1094F-144C-2ECF-AA5F-C0264E18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2654-80F0-2B72-093D-A96A1471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22E71-3E21-9DC1-581F-5AF31A2E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FB49-862B-97C9-6940-76379A6D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926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0F66E-D3E1-BB7E-6F37-D36CE2525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B7FE1-95FA-15A0-BAF0-1A892A645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05C4-7BD6-9A51-2824-51F44CA4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4A93DD-3E31-47E0-8523-05481C535A2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61FB-36D9-A65E-59FC-2B4155EA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6D7B-A330-E2A1-EFDA-9659E2E2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586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7E9D-C168-E081-2E08-659A7F9E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E07E-E4B1-E6E1-F616-4269006D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CADA-8E1A-CE46-CD24-FDEBE838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4FA3-EBEB-7574-32CE-319222D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9080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143-CBBC-67E9-E1B4-FB28E9C6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3134-1F5C-AEAC-0DFC-5CDE1222B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5FC34-E8EB-DD39-D03F-B4EBC709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06150-446B-6275-4BFC-6A408F8B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39851-E47C-44FE-5AC8-D423E4EC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796C5-0C61-699B-C9FB-91C7C0B2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8959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574B-E11C-411E-BE68-280FBD99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FD5B8-46B1-9B5F-B4ED-F5619E86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17DC-1E35-E78D-822B-9E1560C3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732FE-ACC9-EDB3-DAD6-50A7164C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D8B0B-DBC3-4033-0593-E5432167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1442-5390-1102-23EE-7FA536A3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B9657-6A6F-BB7C-B7BD-96AB6D7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D5614-B7A0-A03D-33C4-2CA579B9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3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BF8-0C1E-8959-7110-47711A2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D37CA-7A67-508B-CD17-BDC93608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A7041-D77B-2F4A-BA81-EF3E5C30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6B46D-C3C5-7CB3-F42C-F5A6083D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56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40E2B-A3F6-BE72-D56D-E65F96C2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EB99D-E23E-8A82-D704-A49BDB03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D139C-86EB-20C0-5165-C8D8F144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2033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21B-3EF7-D7D5-E097-0EF38094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E139-E055-28D0-18C9-A2D1AC85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3EC3-630E-867D-0388-08547A0D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D70D-6C5E-66DB-CCE9-7781F6FC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4813-095D-82B9-CC8F-35C6DA1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2DEC1-7E87-8DB3-C651-AB8440D7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309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DAAB-1EC2-C671-CF43-9BE4410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C797D-2219-4640-D7AD-B0405934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2B4-3A3C-8EB7-7901-FB415350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61889-E942-6A58-3842-D07E0927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9BBFA-C78E-616E-201B-99CA2EAC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9B91A-70BF-B160-81F5-16FAF94A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966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12CA0-6987-BA7B-A1C4-7821DB9F3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6FA84-44E1-4A89-AD76-DB66CC0695D2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5955-272E-223C-1A1B-A2544DABD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A295-DF4D-E5D7-07C4-DCC113F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98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1C01D50-3E51-3B01-82F2-056B35DAD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E8596-F5C4-C54D-1EBB-0D950980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53" y="868680"/>
            <a:ext cx="9956890" cy="28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33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2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577234" y="643637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Chọn số thập phân là thương ứng với mỗi phép chia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1CBD3F-01F9-2D50-658B-EF1A2BAD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67" y="1519792"/>
            <a:ext cx="7486982" cy="464709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19B044-6AE7-0204-0719-41266D4D527A}"/>
              </a:ext>
            </a:extLst>
          </p:cNvPr>
          <p:cNvCxnSpPr/>
          <p:nvPr/>
        </p:nvCxnSpPr>
        <p:spPr>
          <a:xfrm>
            <a:off x="4072270" y="2371060"/>
            <a:ext cx="4827181" cy="1892596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EE5ABF-94EC-6022-F00F-4B90BF86358F}"/>
              </a:ext>
            </a:extLst>
          </p:cNvPr>
          <p:cNvCxnSpPr>
            <a:cxnSpLocks/>
          </p:cNvCxnSpPr>
          <p:nvPr/>
        </p:nvCxnSpPr>
        <p:spPr>
          <a:xfrm>
            <a:off x="5560829" y="4061636"/>
            <a:ext cx="3327990" cy="1913862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497357-BBB0-D963-140E-51FEE19285D3}"/>
              </a:ext>
            </a:extLst>
          </p:cNvPr>
          <p:cNvCxnSpPr>
            <a:cxnSpLocks/>
          </p:cNvCxnSpPr>
          <p:nvPr/>
        </p:nvCxnSpPr>
        <p:spPr>
          <a:xfrm flipV="1">
            <a:off x="4667694" y="2137144"/>
            <a:ext cx="4401878" cy="3264194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3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481541" y="526679"/>
            <a:ext cx="1028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Một con tàu vũ trụ trong 2 giây đi được 103 km. Hỏi trung bình mỗi giây con tàu vũ trụ đó đi được bao nhiêu ki-lô-mét?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56B3-52D2-443B-0981-9989E65E2107}"/>
              </a:ext>
            </a:extLst>
          </p:cNvPr>
          <p:cNvSpPr txBox="1"/>
          <p:nvPr/>
        </p:nvSpPr>
        <p:spPr>
          <a:xfrm>
            <a:off x="3817088" y="2604977"/>
            <a:ext cx="7868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giây con tàu vũ trụ đó đi được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103 : 2 = 51,5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51,5 km</a:t>
            </a:r>
          </a:p>
        </p:txBody>
      </p:sp>
    </p:spTree>
    <p:extLst>
      <p:ext uri="{BB962C8B-B14F-4D97-AF65-F5344CB8AC3E}">
        <p14:creationId xmlns:p14="http://schemas.microsoft.com/office/powerpoint/2010/main" val="8746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1C01D50-3E51-3B01-82F2-056B35DAD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AD3BC-D8C9-D34C-5A42-703CBAC36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19" y="863452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01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8331E0-5522-DD25-04E3-C2FAC24A1723}"/>
              </a:ext>
            </a:extLst>
          </p:cNvPr>
          <p:cNvSpPr/>
          <p:nvPr/>
        </p:nvSpPr>
        <p:spPr>
          <a:xfrm>
            <a:off x="322118" y="332509"/>
            <a:ext cx="11481955" cy="6078682"/>
          </a:xfrm>
          <a:custGeom>
            <a:avLst/>
            <a:gdLst>
              <a:gd name="connsiteX0" fmla="*/ 0 w 11481955"/>
              <a:gd name="connsiteY0" fmla="*/ 524773 h 6078682"/>
              <a:gd name="connsiteX1" fmla="*/ 524773 w 11481955"/>
              <a:gd name="connsiteY1" fmla="*/ 0 h 6078682"/>
              <a:gd name="connsiteX2" fmla="*/ 1428915 w 11481955"/>
              <a:gd name="connsiteY2" fmla="*/ 0 h 6078682"/>
              <a:gd name="connsiteX3" fmla="*/ 1915761 w 11481955"/>
              <a:gd name="connsiteY3" fmla="*/ 0 h 6078682"/>
              <a:gd name="connsiteX4" fmla="*/ 2402607 w 11481955"/>
              <a:gd name="connsiteY4" fmla="*/ 0 h 6078682"/>
              <a:gd name="connsiteX5" fmla="*/ 2785128 w 11481955"/>
              <a:gd name="connsiteY5" fmla="*/ 0 h 6078682"/>
              <a:gd name="connsiteX6" fmla="*/ 3271974 w 11481955"/>
              <a:gd name="connsiteY6" fmla="*/ 0 h 6078682"/>
              <a:gd name="connsiteX7" fmla="*/ 3967468 w 11481955"/>
              <a:gd name="connsiteY7" fmla="*/ 0 h 6078682"/>
              <a:gd name="connsiteX8" fmla="*/ 4662962 w 11481955"/>
              <a:gd name="connsiteY8" fmla="*/ 0 h 6078682"/>
              <a:gd name="connsiteX9" fmla="*/ 5358456 w 11481955"/>
              <a:gd name="connsiteY9" fmla="*/ 0 h 6078682"/>
              <a:gd name="connsiteX10" fmla="*/ 5845302 w 11481955"/>
              <a:gd name="connsiteY10" fmla="*/ 0 h 6078682"/>
              <a:gd name="connsiteX11" fmla="*/ 6645120 w 11481955"/>
              <a:gd name="connsiteY11" fmla="*/ 0 h 6078682"/>
              <a:gd name="connsiteX12" fmla="*/ 7131965 w 11481955"/>
              <a:gd name="connsiteY12" fmla="*/ 0 h 6078682"/>
              <a:gd name="connsiteX13" fmla="*/ 7931783 w 11481955"/>
              <a:gd name="connsiteY13" fmla="*/ 0 h 6078682"/>
              <a:gd name="connsiteX14" fmla="*/ 8835926 w 11481955"/>
              <a:gd name="connsiteY14" fmla="*/ 0 h 6078682"/>
              <a:gd name="connsiteX15" fmla="*/ 9740068 w 11481955"/>
              <a:gd name="connsiteY15" fmla="*/ 0 h 6078682"/>
              <a:gd name="connsiteX16" fmla="*/ 10331237 w 11481955"/>
              <a:gd name="connsiteY16" fmla="*/ 0 h 6078682"/>
              <a:gd name="connsiteX17" fmla="*/ 10957182 w 11481955"/>
              <a:gd name="connsiteY17" fmla="*/ 0 h 6078682"/>
              <a:gd name="connsiteX18" fmla="*/ 11481955 w 11481955"/>
              <a:gd name="connsiteY18" fmla="*/ 524773 h 6078682"/>
              <a:gd name="connsiteX19" fmla="*/ 11481955 w 11481955"/>
              <a:gd name="connsiteY19" fmla="*/ 1103124 h 6078682"/>
              <a:gd name="connsiteX20" fmla="*/ 11481955 w 11481955"/>
              <a:gd name="connsiteY20" fmla="*/ 1631183 h 6078682"/>
              <a:gd name="connsiteX21" fmla="*/ 11481955 w 11481955"/>
              <a:gd name="connsiteY21" fmla="*/ 2310116 h 6078682"/>
              <a:gd name="connsiteX22" fmla="*/ 11481955 w 11481955"/>
              <a:gd name="connsiteY22" fmla="*/ 2888467 h 6078682"/>
              <a:gd name="connsiteX23" fmla="*/ 11481955 w 11481955"/>
              <a:gd name="connsiteY23" fmla="*/ 3517109 h 6078682"/>
              <a:gd name="connsiteX24" fmla="*/ 11481955 w 11481955"/>
              <a:gd name="connsiteY24" fmla="*/ 4095460 h 6078682"/>
              <a:gd name="connsiteX25" fmla="*/ 11481955 w 11481955"/>
              <a:gd name="connsiteY25" fmla="*/ 4824684 h 6078682"/>
              <a:gd name="connsiteX26" fmla="*/ 11481955 w 11481955"/>
              <a:gd name="connsiteY26" fmla="*/ 5553909 h 6078682"/>
              <a:gd name="connsiteX27" fmla="*/ 10957182 w 11481955"/>
              <a:gd name="connsiteY27" fmla="*/ 6078682 h 6078682"/>
              <a:gd name="connsiteX28" fmla="*/ 10366012 w 11481955"/>
              <a:gd name="connsiteY28" fmla="*/ 6078682 h 6078682"/>
              <a:gd name="connsiteX29" fmla="*/ 9670518 w 11481955"/>
              <a:gd name="connsiteY29" fmla="*/ 6078682 h 6078682"/>
              <a:gd name="connsiteX30" fmla="*/ 8975024 w 11481955"/>
              <a:gd name="connsiteY30" fmla="*/ 6078682 h 6078682"/>
              <a:gd name="connsiteX31" fmla="*/ 8383854 w 11481955"/>
              <a:gd name="connsiteY31" fmla="*/ 6078682 h 6078682"/>
              <a:gd name="connsiteX32" fmla="*/ 7479712 w 11481955"/>
              <a:gd name="connsiteY32" fmla="*/ 6078682 h 6078682"/>
              <a:gd name="connsiteX33" fmla="*/ 6992867 w 11481955"/>
              <a:gd name="connsiteY33" fmla="*/ 6078682 h 6078682"/>
              <a:gd name="connsiteX34" fmla="*/ 6610345 w 11481955"/>
              <a:gd name="connsiteY34" fmla="*/ 6078682 h 6078682"/>
              <a:gd name="connsiteX35" fmla="*/ 5810527 w 11481955"/>
              <a:gd name="connsiteY35" fmla="*/ 6078682 h 6078682"/>
              <a:gd name="connsiteX36" fmla="*/ 5323681 w 11481955"/>
              <a:gd name="connsiteY36" fmla="*/ 6078682 h 6078682"/>
              <a:gd name="connsiteX37" fmla="*/ 4628187 w 11481955"/>
              <a:gd name="connsiteY37" fmla="*/ 6078682 h 6078682"/>
              <a:gd name="connsiteX38" fmla="*/ 4245666 w 11481955"/>
              <a:gd name="connsiteY38" fmla="*/ 6078682 h 6078682"/>
              <a:gd name="connsiteX39" fmla="*/ 3445848 w 11481955"/>
              <a:gd name="connsiteY39" fmla="*/ 6078682 h 6078682"/>
              <a:gd name="connsiteX40" fmla="*/ 2854678 w 11481955"/>
              <a:gd name="connsiteY40" fmla="*/ 6078682 h 6078682"/>
              <a:gd name="connsiteX41" fmla="*/ 2263508 w 11481955"/>
              <a:gd name="connsiteY41" fmla="*/ 6078682 h 6078682"/>
              <a:gd name="connsiteX42" fmla="*/ 1672338 w 11481955"/>
              <a:gd name="connsiteY42" fmla="*/ 6078682 h 6078682"/>
              <a:gd name="connsiteX43" fmla="*/ 524773 w 11481955"/>
              <a:gd name="connsiteY43" fmla="*/ 6078682 h 6078682"/>
              <a:gd name="connsiteX44" fmla="*/ 0 w 11481955"/>
              <a:gd name="connsiteY44" fmla="*/ 5553909 h 6078682"/>
              <a:gd name="connsiteX45" fmla="*/ 0 w 11481955"/>
              <a:gd name="connsiteY45" fmla="*/ 4925267 h 6078682"/>
              <a:gd name="connsiteX46" fmla="*/ 0 w 11481955"/>
              <a:gd name="connsiteY46" fmla="*/ 4246334 h 6078682"/>
              <a:gd name="connsiteX47" fmla="*/ 0 w 11481955"/>
              <a:gd name="connsiteY47" fmla="*/ 3718274 h 6078682"/>
              <a:gd name="connsiteX48" fmla="*/ 0 w 11481955"/>
              <a:gd name="connsiteY48" fmla="*/ 3190215 h 6078682"/>
              <a:gd name="connsiteX49" fmla="*/ 0 w 11481955"/>
              <a:gd name="connsiteY49" fmla="*/ 2611864 h 6078682"/>
              <a:gd name="connsiteX50" fmla="*/ 0 w 11481955"/>
              <a:gd name="connsiteY50" fmla="*/ 1882640 h 6078682"/>
              <a:gd name="connsiteX51" fmla="*/ 0 w 11481955"/>
              <a:gd name="connsiteY51" fmla="*/ 1304289 h 6078682"/>
              <a:gd name="connsiteX52" fmla="*/ 0 w 11481955"/>
              <a:gd name="connsiteY52" fmla="*/ 524773 h 607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078682" fill="none" extrusionOk="0">
                <a:moveTo>
                  <a:pt x="0" y="524773"/>
                </a:moveTo>
                <a:cubicBezTo>
                  <a:pt x="-16707" y="192645"/>
                  <a:pt x="269447" y="-1896"/>
                  <a:pt x="524773" y="0"/>
                </a:cubicBezTo>
                <a:cubicBezTo>
                  <a:pt x="791210" y="-2313"/>
                  <a:pt x="1148510" y="37699"/>
                  <a:pt x="1428915" y="0"/>
                </a:cubicBezTo>
                <a:cubicBezTo>
                  <a:pt x="1709320" y="-37699"/>
                  <a:pt x="1760191" y="-11727"/>
                  <a:pt x="1915761" y="0"/>
                </a:cubicBezTo>
                <a:cubicBezTo>
                  <a:pt x="2071331" y="11727"/>
                  <a:pt x="2191795" y="-296"/>
                  <a:pt x="2402607" y="0"/>
                </a:cubicBezTo>
                <a:cubicBezTo>
                  <a:pt x="2613419" y="296"/>
                  <a:pt x="2612093" y="-6304"/>
                  <a:pt x="2785128" y="0"/>
                </a:cubicBezTo>
                <a:cubicBezTo>
                  <a:pt x="2958163" y="6304"/>
                  <a:pt x="3170176" y="17877"/>
                  <a:pt x="3271974" y="0"/>
                </a:cubicBezTo>
                <a:cubicBezTo>
                  <a:pt x="3373772" y="-17877"/>
                  <a:pt x="3677170" y="-11183"/>
                  <a:pt x="3967468" y="0"/>
                </a:cubicBezTo>
                <a:cubicBezTo>
                  <a:pt x="4257766" y="11183"/>
                  <a:pt x="4366500" y="-34453"/>
                  <a:pt x="4662962" y="0"/>
                </a:cubicBezTo>
                <a:cubicBezTo>
                  <a:pt x="4959424" y="34453"/>
                  <a:pt x="5191631" y="-4303"/>
                  <a:pt x="5358456" y="0"/>
                </a:cubicBezTo>
                <a:cubicBezTo>
                  <a:pt x="5525281" y="4303"/>
                  <a:pt x="5617604" y="-11415"/>
                  <a:pt x="5845302" y="0"/>
                </a:cubicBezTo>
                <a:cubicBezTo>
                  <a:pt x="6073000" y="11415"/>
                  <a:pt x="6285223" y="-28925"/>
                  <a:pt x="6645120" y="0"/>
                </a:cubicBezTo>
                <a:cubicBezTo>
                  <a:pt x="7005017" y="28925"/>
                  <a:pt x="6936849" y="-11891"/>
                  <a:pt x="7131965" y="0"/>
                </a:cubicBezTo>
                <a:cubicBezTo>
                  <a:pt x="7327082" y="11891"/>
                  <a:pt x="7753734" y="-18560"/>
                  <a:pt x="7931783" y="0"/>
                </a:cubicBezTo>
                <a:cubicBezTo>
                  <a:pt x="8109832" y="18560"/>
                  <a:pt x="8390056" y="-18696"/>
                  <a:pt x="8835926" y="0"/>
                </a:cubicBezTo>
                <a:cubicBezTo>
                  <a:pt x="9281796" y="18696"/>
                  <a:pt x="9304254" y="44559"/>
                  <a:pt x="9740068" y="0"/>
                </a:cubicBezTo>
                <a:cubicBezTo>
                  <a:pt x="10175882" y="-44559"/>
                  <a:pt x="10155533" y="-1839"/>
                  <a:pt x="10331237" y="0"/>
                </a:cubicBezTo>
                <a:cubicBezTo>
                  <a:pt x="10506941" y="1839"/>
                  <a:pt x="10757895" y="-20947"/>
                  <a:pt x="10957182" y="0"/>
                </a:cubicBezTo>
                <a:cubicBezTo>
                  <a:pt x="11246211" y="23963"/>
                  <a:pt x="11496553" y="254715"/>
                  <a:pt x="11481955" y="524773"/>
                </a:cubicBezTo>
                <a:cubicBezTo>
                  <a:pt x="11463710" y="794905"/>
                  <a:pt x="11471661" y="903304"/>
                  <a:pt x="11481955" y="1103124"/>
                </a:cubicBezTo>
                <a:cubicBezTo>
                  <a:pt x="11492249" y="1302944"/>
                  <a:pt x="11477678" y="1398608"/>
                  <a:pt x="11481955" y="1631183"/>
                </a:cubicBezTo>
                <a:cubicBezTo>
                  <a:pt x="11486232" y="1863758"/>
                  <a:pt x="11495985" y="2171452"/>
                  <a:pt x="11481955" y="2310116"/>
                </a:cubicBezTo>
                <a:cubicBezTo>
                  <a:pt x="11467925" y="2448780"/>
                  <a:pt x="11466484" y="2631862"/>
                  <a:pt x="11481955" y="2888467"/>
                </a:cubicBezTo>
                <a:cubicBezTo>
                  <a:pt x="11497426" y="3145072"/>
                  <a:pt x="11452283" y="3344087"/>
                  <a:pt x="11481955" y="3517109"/>
                </a:cubicBezTo>
                <a:cubicBezTo>
                  <a:pt x="11511627" y="3690131"/>
                  <a:pt x="11509378" y="3915424"/>
                  <a:pt x="11481955" y="4095460"/>
                </a:cubicBezTo>
                <a:cubicBezTo>
                  <a:pt x="11454532" y="4275496"/>
                  <a:pt x="11479825" y="4519055"/>
                  <a:pt x="11481955" y="4824684"/>
                </a:cubicBezTo>
                <a:cubicBezTo>
                  <a:pt x="11484085" y="5130313"/>
                  <a:pt x="11448433" y="5280115"/>
                  <a:pt x="11481955" y="5553909"/>
                </a:cubicBezTo>
                <a:cubicBezTo>
                  <a:pt x="11434614" y="5870660"/>
                  <a:pt x="11238252" y="6065617"/>
                  <a:pt x="10957182" y="6078682"/>
                </a:cubicBezTo>
                <a:cubicBezTo>
                  <a:pt x="10812921" y="6071289"/>
                  <a:pt x="10518084" y="6080207"/>
                  <a:pt x="10366012" y="6078682"/>
                </a:cubicBezTo>
                <a:cubicBezTo>
                  <a:pt x="10213940" y="6077158"/>
                  <a:pt x="9890241" y="6076260"/>
                  <a:pt x="9670518" y="6078682"/>
                </a:cubicBezTo>
                <a:cubicBezTo>
                  <a:pt x="9450795" y="6081104"/>
                  <a:pt x="9127291" y="6104081"/>
                  <a:pt x="8975024" y="6078682"/>
                </a:cubicBezTo>
                <a:cubicBezTo>
                  <a:pt x="8822757" y="6053283"/>
                  <a:pt x="8516809" y="6086750"/>
                  <a:pt x="8383854" y="6078682"/>
                </a:cubicBezTo>
                <a:cubicBezTo>
                  <a:pt x="8250899" y="6070615"/>
                  <a:pt x="7916410" y="6061625"/>
                  <a:pt x="7479712" y="6078682"/>
                </a:cubicBezTo>
                <a:cubicBezTo>
                  <a:pt x="7043014" y="6095739"/>
                  <a:pt x="7108378" y="6092518"/>
                  <a:pt x="6992867" y="6078682"/>
                </a:cubicBezTo>
                <a:cubicBezTo>
                  <a:pt x="6877357" y="6064846"/>
                  <a:pt x="6703789" y="6080708"/>
                  <a:pt x="6610345" y="6078682"/>
                </a:cubicBezTo>
                <a:cubicBezTo>
                  <a:pt x="6516901" y="6076656"/>
                  <a:pt x="6144152" y="6058954"/>
                  <a:pt x="5810527" y="6078682"/>
                </a:cubicBezTo>
                <a:cubicBezTo>
                  <a:pt x="5476902" y="6098410"/>
                  <a:pt x="5500033" y="6085425"/>
                  <a:pt x="5323681" y="6078682"/>
                </a:cubicBezTo>
                <a:cubicBezTo>
                  <a:pt x="5147329" y="6071939"/>
                  <a:pt x="4917807" y="6104093"/>
                  <a:pt x="4628187" y="6078682"/>
                </a:cubicBezTo>
                <a:cubicBezTo>
                  <a:pt x="4338567" y="6053271"/>
                  <a:pt x="4390670" y="6079433"/>
                  <a:pt x="4245666" y="6078682"/>
                </a:cubicBezTo>
                <a:cubicBezTo>
                  <a:pt x="4100662" y="6077931"/>
                  <a:pt x="3626564" y="6082640"/>
                  <a:pt x="3445848" y="6078682"/>
                </a:cubicBezTo>
                <a:cubicBezTo>
                  <a:pt x="3265132" y="6074724"/>
                  <a:pt x="3037993" y="6071125"/>
                  <a:pt x="2854678" y="6078682"/>
                </a:cubicBezTo>
                <a:cubicBezTo>
                  <a:pt x="2671363" y="6086240"/>
                  <a:pt x="2487510" y="6074231"/>
                  <a:pt x="2263508" y="6078682"/>
                </a:cubicBezTo>
                <a:cubicBezTo>
                  <a:pt x="2039506" y="6083134"/>
                  <a:pt x="1807319" y="6062198"/>
                  <a:pt x="1672338" y="6078682"/>
                </a:cubicBezTo>
                <a:cubicBezTo>
                  <a:pt x="1537357" y="6095167"/>
                  <a:pt x="878214" y="6057239"/>
                  <a:pt x="524773" y="6078682"/>
                </a:cubicBezTo>
                <a:cubicBezTo>
                  <a:pt x="239540" y="6091309"/>
                  <a:pt x="24869" y="5879706"/>
                  <a:pt x="0" y="5553909"/>
                </a:cubicBezTo>
                <a:cubicBezTo>
                  <a:pt x="26364" y="5382275"/>
                  <a:pt x="1212" y="5151343"/>
                  <a:pt x="0" y="4925267"/>
                </a:cubicBezTo>
                <a:cubicBezTo>
                  <a:pt x="-1212" y="4699191"/>
                  <a:pt x="-6067" y="4455476"/>
                  <a:pt x="0" y="4246334"/>
                </a:cubicBezTo>
                <a:cubicBezTo>
                  <a:pt x="6067" y="4037192"/>
                  <a:pt x="14341" y="3883884"/>
                  <a:pt x="0" y="3718274"/>
                </a:cubicBezTo>
                <a:cubicBezTo>
                  <a:pt x="-14341" y="3552664"/>
                  <a:pt x="-23595" y="3424574"/>
                  <a:pt x="0" y="3190215"/>
                </a:cubicBezTo>
                <a:cubicBezTo>
                  <a:pt x="23595" y="2955856"/>
                  <a:pt x="26596" y="2891201"/>
                  <a:pt x="0" y="2611864"/>
                </a:cubicBezTo>
                <a:cubicBezTo>
                  <a:pt x="-26596" y="2332527"/>
                  <a:pt x="28923" y="2116315"/>
                  <a:pt x="0" y="1882640"/>
                </a:cubicBezTo>
                <a:cubicBezTo>
                  <a:pt x="-28923" y="1648965"/>
                  <a:pt x="-11398" y="1590561"/>
                  <a:pt x="0" y="1304289"/>
                </a:cubicBezTo>
                <a:cubicBezTo>
                  <a:pt x="11398" y="1018017"/>
                  <a:pt x="-341" y="863552"/>
                  <a:pt x="0" y="524773"/>
                </a:cubicBezTo>
                <a:close/>
              </a:path>
              <a:path w="11481955" h="6078682" stroke="0" extrusionOk="0">
                <a:moveTo>
                  <a:pt x="0" y="524773"/>
                </a:moveTo>
                <a:cubicBezTo>
                  <a:pt x="-6825" y="236607"/>
                  <a:pt x="263494" y="-28232"/>
                  <a:pt x="524773" y="0"/>
                </a:cubicBezTo>
                <a:cubicBezTo>
                  <a:pt x="714253" y="38241"/>
                  <a:pt x="1159018" y="-26777"/>
                  <a:pt x="1428915" y="0"/>
                </a:cubicBezTo>
                <a:cubicBezTo>
                  <a:pt x="1698812" y="26777"/>
                  <a:pt x="1753353" y="-1373"/>
                  <a:pt x="1915761" y="0"/>
                </a:cubicBezTo>
                <a:cubicBezTo>
                  <a:pt x="2078169" y="1373"/>
                  <a:pt x="2306319" y="26656"/>
                  <a:pt x="2506931" y="0"/>
                </a:cubicBezTo>
                <a:cubicBezTo>
                  <a:pt x="2707543" y="-26656"/>
                  <a:pt x="3097371" y="-39654"/>
                  <a:pt x="3306749" y="0"/>
                </a:cubicBezTo>
                <a:cubicBezTo>
                  <a:pt x="3516127" y="39654"/>
                  <a:pt x="3631469" y="18517"/>
                  <a:pt x="3793594" y="0"/>
                </a:cubicBezTo>
                <a:cubicBezTo>
                  <a:pt x="3955720" y="-18517"/>
                  <a:pt x="4456093" y="-13942"/>
                  <a:pt x="4697737" y="0"/>
                </a:cubicBezTo>
                <a:cubicBezTo>
                  <a:pt x="4939381" y="13942"/>
                  <a:pt x="5275548" y="-15442"/>
                  <a:pt x="5497555" y="0"/>
                </a:cubicBezTo>
                <a:cubicBezTo>
                  <a:pt x="5719562" y="15442"/>
                  <a:pt x="5878826" y="-24922"/>
                  <a:pt x="6193049" y="0"/>
                </a:cubicBezTo>
                <a:cubicBezTo>
                  <a:pt x="6507272" y="24922"/>
                  <a:pt x="6478787" y="6536"/>
                  <a:pt x="6575570" y="0"/>
                </a:cubicBezTo>
                <a:cubicBezTo>
                  <a:pt x="6672353" y="-6536"/>
                  <a:pt x="7233172" y="-5877"/>
                  <a:pt x="7479712" y="0"/>
                </a:cubicBezTo>
                <a:cubicBezTo>
                  <a:pt x="7726252" y="5877"/>
                  <a:pt x="7925253" y="-1841"/>
                  <a:pt x="8070882" y="0"/>
                </a:cubicBezTo>
                <a:cubicBezTo>
                  <a:pt x="8216511" y="1841"/>
                  <a:pt x="8374039" y="-2982"/>
                  <a:pt x="8557728" y="0"/>
                </a:cubicBezTo>
                <a:cubicBezTo>
                  <a:pt x="8741417" y="2982"/>
                  <a:pt x="8836948" y="-13502"/>
                  <a:pt x="8940250" y="0"/>
                </a:cubicBezTo>
                <a:cubicBezTo>
                  <a:pt x="9043552" y="13502"/>
                  <a:pt x="9367332" y="-23553"/>
                  <a:pt x="9635744" y="0"/>
                </a:cubicBezTo>
                <a:cubicBezTo>
                  <a:pt x="9904156" y="23553"/>
                  <a:pt x="9862084" y="8935"/>
                  <a:pt x="10018265" y="0"/>
                </a:cubicBezTo>
                <a:cubicBezTo>
                  <a:pt x="10174446" y="-8935"/>
                  <a:pt x="10676216" y="-18099"/>
                  <a:pt x="10957182" y="0"/>
                </a:cubicBezTo>
                <a:cubicBezTo>
                  <a:pt x="11249863" y="32335"/>
                  <a:pt x="11515283" y="180016"/>
                  <a:pt x="11481955" y="524773"/>
                </a:cubicBezTo>
                <a:cubicBezTo>
                  <a:pt x="11488203" y="880300"/>
                  <a:pt x="11478161" y="1104303"/>
                  <a:pt x="11481955" y="1253998"/>
                </a:cubicBezTo>
                <a:cubicBezTo>
                  <a:pt x="11485749" y="1403694"/>
                  <a:pt x="11486782" y="1657750"/>
                  <a:pt x="11481955" y="1983222"/>
                </a:cubicBezTo>
                <a:cubicBezTo>
                  <a:pt x="11477128" y="2308694"/>
                  <a:pt x="11460878" y="2327336"/>
                  <a:pt x="11481955" y="2460990"/>
                </a:cubicBezTo>
                <a:cubicBezTo>
                  <a:pt x="11503032" y="2594644"/>
                  <a:pt x="11467870" y="2866927"/>
                  <a:pt x="11481955" y="3089632"/>
                </a:cubicBezTo>
                <a:cubicBezTo>
                  <a:pt x="11496040" y="3312337"/>
                  <a:pt x="11461384" y="3509868"/>
                  <a:pt x="11481955" y="3768566"/>
                </a:cubicBezTo>
                <a:cubicBezTo>
                  <a:pt x="11502526" y="4027264"/>
                  <a:pt x="11490501" y="4142923"/>
                  <a:pt x="11481955" y="4296625"/>
                </a:cubicBezTo>
                <a:cubicBezTo>
                  <a:pt x="11473409" y="4450327"/>
                  <a:pt x="11508892" y="4693812"/>
                  <a:pt x="11481955" y="4874976"/>
                </a:cubicBezTo>
                <a:cubicBezTo>
                  <a:pt x="11455018" y="5056140"/>
                  <a:pt x="11448725" y="5217807"/>
                  <a:pt x="11481955" y="5553909"/>
                </a:cubicBezTo>
                <a:cubicBezTo>
                  <a:pt x="11543381" y="5828230"/>
                  <a:pt x="11242788" y="6142120"/>
                  <a:pt x="10957182" y="6078682"/>
                </a:cubicBezTo>
                <a:cubicBezTo>
                  <a:pt x="10830007" y="6091467"/>
                  <a:pt x="10582011" y="6065264"/>
                  <a:pt x="10470336" y="6078682"/>
                </a:cubicBezTo>
                <a:cubicBezTo>
                  <a:pt x="10358661" y="6092100"/>
                  <a:pt x="9948283" y="6043019"/>
                  <a:pt x="9670518" y="6078682"/>
                </a:cubicBezTo>
                <a:cubicBezTo>
                  <a:pt x="9392753" y="6114345"/>
                  <a:pt x="9281632" y="6074208"/>
                  <a:pt x="9183672" y="6078682"/>
                </a:cubicBezTo>
                <a:cubicBezTo>
                  <a:pt x="9085712" y="6083156"/>
                  <a:pt x="8880288" y="6049233"/>
                  <a:pt x="8592503" y="6078682"/>
                </a:cubicBezTo>
                <a:cubicBezTo>
                  <a:pt x="8304718" y="6108131"/>
                  <a:pt x="7980040" y="6036402"/>
                  <a:pt x="7688361" y="6078682"/>
                </a:cubicBezTo>
                <a:cubicBezTo>
                  <a:pt x="7396682" y="6120962"/>
                  <a:pt x="7345023" y="6083098"/>
                  <a:pt x="7097191" y="6078682"/>
                </a:cubicBezTo>
                <a:cubicBezTo>
                  <a:pt x="6849359" y="6074267"/>
                  <a:pt x="6655459" y="6102081"/>
                  <a:pt x="6506021" y="6078682"/>
                </a:cubicBezTo>
                <a:cubicBezTo>
                  <a:pt x="6356583" y="6055284"/>
                  <a:pt x="5977428" y="6101150"/>
                  <a:pt x="5601879" y="6078682"/>
                </a:cubicBezTo>
                <a:cubicBezTo>
                  <a:pt x="5226330" y="6056214"/>
                  <a:pt x="5111523" y="6106340"/>
                  <a:pt x="4802061" y="6078682"/>
                </a:cubicBezTo>
                <a:cubicBezTo>
                  <a:pt x="4492599" y="6051024"/>
                  <a:pt x="4436529" y="6091172"/>
                  <a:pt x="4106567" y="6078682"/>
                </a:cubicBezTo>
                <a:cubicBezTo>
                  <a:pt x="3776605" y="6066192"/>
                  <a:pt x="3608399" y="6046918"/>
                  <a:pt x="3411073" y="6078682"/>
                </a:cubicBezTo>
                <a:cubicBezTo>
                  <a:pt x="3213747" y="6110446"/>
                  <a:pt x="2918536" y="6110601"/>
                  <a:pt x="2715579" y="6078682"/>
                </a:cubicBezTo>
                <a:cubicBezTo>
                  <a:pt x="2512622" y="6046763"/>
                  <a:pt x="2287012" y="6082680"/>
                  <a:pt x="2124409" y="6078682"/>
                </a:cubicBezTo>
                <a:cubicBezTo>
                  <a:pt x="1961806" y="6074685"/>
                  <a:pt x="1410649" y="6081086"/>
                  <a:pt x="1220267" y="6078682"/>
                </a:cubicBezTo>
                <a:cubicBezTo>
                  <a:pt x="1029885" y="6076278"/>
                  <a:pt x="773380" y="6060901"/>
                  <a:pt x="524773" y="6078682"/>
                </a:cubicBezTo>
                <a:cubicBezTo>
                  <a:pt x="256575" y="6050569"/>
                  <a:pt x="-46435" y="5797192"/>
                  <a:pt x="0" y="5553909"/>
                </a:cubicBezTo>
                <a:cubicBezTo>
                  <a:pt x="-2392" y="5399511"/>
                  <a:pt x="16764" y="5083120"/>
                  <a:pt x="0" y="4874976"/>
                </a:cubicBezTo>
                <a:cubicBezTo>
                  <a:pt x="-16764" y="4666832"/>
                  <a:pt x="22301" y="4466466"/>
                  <a:pt x="0" y="4196042"/>
                </a:cubicBezTo>
                <a:cubicBezTo>
                  <a:pt x="-22301" y="3925618"/>
                  <a:pt x="-4161" y="3837223"/>
                  <a:pt x="0" y="3517109"/>
                </a:cubicBezTo>
                <a:cubicBezTo>
                  <a:pt x="4161" y="3196995"/>
                  <a:pt x="-24302" y="3060957"/>
                  <a:pt x="0" y="2888467"/>
                </a:cubicBezTo>
                <a:cubicBezTo>
                  <a:pt x="24302" y="2715977"/>
                  <a:pt x="-16499" y="2539696"/>
                  <a:pt x="0" y="2310116"/>
                </a:cubicBezTo>
                <a:cubicBezTo>
                  <a:pt x="16499" y="2080536"/>
                  <a:pt x="34249" y="1754386"/>
                  <a:pt x="0" y="1580892"/>
                </a:cubicBezTo>
                <a:cubicBezTo>
                  <a:pt x="-34249" y="1407398"/>
                  <a:pt x="-24947" y="818393"/>
                  <a:pt x="0" y="52477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2F4893D-CD64-8743-4BB1-05525CB2AC7D}"/>
              </a:ext>
            </a:extLst>
          </p:cNvPr>
          <p:cNvSpPr/>
          <p:nvPr/>
        </p:nvSpPr>
        <p:spPr>
          <a:xfrm>
            <a:off x="3907237" y="3916392"/>
            <a:ext cx="6806241" cy="2010127"/>
          </a:xfrm>
          <a:prstGeom prst="wedgeRoundRectCallout">
            <a:avLst>
              <a:gd name="adj1" fmla="val -63926"/>
              <a:gd name="adj2" fmla="val 19585"/>
              <a:gd name="adj3" fmla="val 16667"/>
            </a:avLst>
          </a:prstGeom>
          <a:solidFill>
            <a:schemeClr val="bg1"/>
          </a:solidFill>
          <a:ln w="76200">
            <a:solidFill>
              <a:srgbClr val="01BA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dirty="0" err="1">
                <a:solidFill>
                  <a:srgbClr val="4472C4"/>
                </a:solidFill>
              </a:rPr>
              <a:t>Thực</a:t>
            </a:r>
            <a:r>
              <a:rPr lang="en-GB" sz="4000" dirty="0">
                <a:solidFill>
                  <a:srgbClr val="4472C4"/>
                </a:solidFill>
              </a:rPr>
              <a:t> </a:t>
            </a:r>
            <a:r>
              <a:rPr lang="en-GB" sz="4000" dirty="0" err="1">
                <a:solidFill>
                  <a:srgbClr val="4472C4"/>
                </a:solidFill>
              </a:rPr>
              <a:t>hiện</a:t>
            </a:r>
            <a:r>
              <a:rPr lang="en-GB" sz="4000" dirty="0">
                <a:solidFill>
                  <a:srgbClr val="4472C4"/>
                </a:solidFill>
              </a:rPr>
              <a:t> </a:t>
            </a:r>
            <a:r>
              <a:rPr lang="en-GB" sz="4000" dirty="0" err="1">
                <a:solidFill>
                  <a:srgbClr val="4472C4"/>
                </a:solidFill>
              </a:rPr>
              <a:t>các</a:t>
            </a:r>
            <a:r>
              <a:rPr lang="en-GB" sz="4000" dirty="0">
                <a:solidFill>
                  <a:srgbClr val="4472C4"/>
                </a:solidFill>
              </a:rPr>
              <a:t> </a:t>
            </a:r>
            <a:r>
              <a:rPr lang="en-GB" sz="4000" dirty="0" err="1">
                <a:solidFill>
                  <a:srgbClr val="4472C4"/>
                </a:solidFill>
              </a:rPr>
              <a:t>phép</a:t>
            </a:r>
            <a:r>
              <a:rPr lang="en-GB" sz="4000" dirty="0">
                <a:solidFill>
                  <a:srgbClr val="4472C4"/>
                </a:solidFill>
              </a:rPr>
              <a:t> </a:t>
            </a:r>
            <a:r>
              <a:rPr lang="en-GB" sz="4000" dirty="0" err="1">
                <a:solidFill>
                  <a:srgbClr val="4472C4"/>
                </a:solidFill>
              </a:rPr>
              <a:t>tính</a:t>
            </a:r>
            <a:endParaRPr lang="en-GB" sz="4000" dirty="0">
              <a:solidFill>
                <a:srgbClr val="4472C4"/>
              </a:solidFill>
            </a:endParaRPr>
          </a:p>
          <a:p>
            <a:pPr lvl="0" algn="ctr"/>
            <a:r>
              <a:rPr lang="en-GB" sz="4000" dirty="0">
                <a:solidFill>
                  <a:srgbClr val="4472C4"/>
                </a:solidFill>
              </a:rPr>
              <a:t>18 : 5;            3 : 4;            518 :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7B388-7BF4-3FE8-9F0A-213D2AD9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75" y="401975"/>
            <a:ext cx="11241998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4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8B4118-FD6E-3ACB-5E04-EBAAA63C5D32}"/>
              </a:ext>
            </a:extLst>
          </p:cNvPr>
          <p:cNvGrpSpPr/>
          <p:nvPr/>
        </p:nvGrpSpPr>
        <p:grpSpPr>
          <a:xfrm>
            <a:off x="963783" y="1920476"/>
            <a:ext cx="2082800" cy="1259840"/>
            <a:chOff x="345440" y="2692400"/>
            <a:chExt cx="2082800" cy="12598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F39FB1-01EB-AC63-F294-9F6408954A3A}"/>
                </a:ext>
              </a:extLst>
            </p:cNvPr>
            <p:cNvSpPr txBox="1"/>
            <p:nvPr/>
          </p:nvSpPr>
          <p:spPr>
            <a:xfrm>
              <a:off x="345440" y="2692400"/>
              <a:ext cx="2042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4D72A2-12B3-CE52-6C9D-CFE6966CE628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212708-96A6-3778-C95B-1561A79C29A1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4CD5E9-05FD-FCED-2063-0A949347E273}"/>
              </a:ext>
            </a:extLst>
          </p:cNvPr>
          <p:cNvGrpSpPr/>
          <p:nvPr/>
        </p:nvGrpSpPr>
        <p:grpSpPr>
          <a:xfrm>
            <a:off x="5199321" y="2001756"/>
            <a:ext cx="1931582" cy="1249680"/>
            <a:chOff x="496658" y="2702560"/>
            <a:chExt cx="1931582" cy="12496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879E56-C5BD-802A-AFDF-64974E633960}"/>
                </a:ext>
              </a:extLst>
            </p:cNvPr>
            <p:cNvSpPr txBox="1"/>
            <p:nvPr/>
          </p:nvSpPr>
          <p:spPr>
            <a:xfrm>
              <a:off x="496658" y="2702560"/>
              <a:ext cx="1494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     </a:t>
              </a: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8BEAE3-6F2E-478C-EB05-3C7966957F16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F26473-7B3E-84AE-491A-25ADA3F8BEDE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F96A35-86C5-F858-CD90-88CAEFAF0584}"/>
              </a:ext>
            </a:extLst>
          </p:cNvPr>
          <p:cNvGrpSpPr/>
          <p:nvPr/>
        </p:nvGrpSpPr>
        <p:grpSpPr>
          <a:xfrm>
            <a:off x="8495413" y="1910316"/>
            <a:ext cx="2404850" cy="1249680"/>
            <a:chOff x="23390" y="2702560"/>
            <a:chExt cx="2404850" cy="12496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0085D0-07B5-5D62-D572-3BC575E25482}"/>
                </a:ext>
              </a:extLst>
            </p:cNvPr>
            <p:cNvSpPr txBox="1"/>
            <p:nvPr/>
          </p:nvSpPr>
          <p:spPr>
            <a:xfrm>
              <a:off x="23390" y="2702560"/>
              <a:ext cx="19679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518    5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D7D417-D387-614B-DB2A-4BAE684CF00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518D1F-9B82-F059-2576-25D6442378A5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023BCA-BA34-98FB-1F1A-DF315B1F7C43}"/>
              </a:ext>
            </a:extLst>
          </p:cNvPr>
          <p:cNvSpPr txBox="1"/>
          <p:nvPr/>
        </p:nvSpPr>
        <p:spPr>
          <a:xfrm>
            <a:off x="1207623" y="244879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1A9EED-13C8-0B18-3409-3F621F8F7774}"/>
              </a:ext>
            </a:extLst>
          </p:cNvPr>
          <p:cNvSpPr txBox="1"/>
          <p:nvPr/>
        </p:nvSpPr>
        <p:spPr>
          <a:xfrm>
            <a:off x="1488557" y="3007596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5AD70-92D1-F1CC-0B23-B3EA7FD56958}"/>
              </a:ext>
            </a:extLst>
          </p:cNvPr>
          <p:cNvSpPr txBox="1"/>
          <p:nvPr/>
        </p:nvSpPr>
        <p:spPr>
          <a:xfrm>
            <a:off x="1939143" y="2438636"/>
            <a:ext cx="135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463F3E-8B70-5BDE-A38F-22CC0B86F56B}"/>
              </a:ext>
            </a:extLst>
          </p:cNvPr>
          <p:cNvSpPr txBox="1"/>
          <p:nvPr/>
        </p:nvSpPr>
        <p:spPr>
          <a:xfrm>
            <a:off x="5227439" y="249912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FDF323-3485-7898-37D8-FF9E41773CAB}"/>
              </a:ext>
            </a:extLst>
          </p:cNvPr>
          <p:cNvSpPr txBox="1"/>
          <p:nvPr/>
        </p:nvSpPr>
        <p:spPr>
          <a:xfrm>
            <a:off x="5290052" y="299696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369942-61B3-1B6D-54D1-47BE0DCF4E1D}"/>
              </a:ext>
            </a:extLst>
          </p:cNvPr>
          <p:cNvSpPr txBox="1"/>
          <p:nvPr/>
        </p:nvSpPr>
        <p:spPr>
          <a:xfrm>
            <a:off x="5550195" y="3474011"/>
            <a:ext cx="65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9F6267-B98B-194D-01CC-DC0557D199F6}"/>
              </a:ext>
            </a:extLst>
          </p:cNvPr>
          <p:cNvSpPr txBox="1"/>
          <p:nvPr/>
        </p:nvSpPr>
        <p:spPr>
          <a:xfrm>
            <a:off x="5972663" y="2519916"/>
            <a:ext cx="135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B34289-4F79-D2BE-463D-B8BCAF7922F4}"/>
              </a:ext>
            </a:extLst>
          </p:cNvPr>
          <p:cNvSpPr txBox="1"/>
          <p:nvPr/>
        </p:nvSpPr>
        <p:spPr>
          <a:xfrm>
            <a:off x="8540780" y="2367043"/>
            <a:ext cx="117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50DDE7-04C2-4B47-2D61-154143005D0E}"/>
              </a:ext>
            </a:extLst>
          </p:cNvPr>
          <p:cNvSpPr txBox="1"/>
          <p:nvPr/>
        </p:nvSpPr>
        <p:spPr>
          <a:xfrm>
            <a:off x="8806594" y="2885204"/>
            <a:ext cx="117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BC991A-858D-C2A7-7366-489CC7E6835C}"/>
              </a:ext>
            </a:extLst>
          </p:cNvPr>
          <p:cNvSpPr txBox="1"/>
          <p:nvPr/>
        </p:nvSpPr>
        <p:spPr>
          <a:xfrm>
            <a:off x="9165738" y="3392258"/>
            <a:ext cx="70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B53133-355E-071A-54EF-B2624D3BBB0F}"/>
              </a:ext>
            </a:extLst>
          </p:cNvPr>
          <p:cNvSpPr txBox="1"/>
          <p:nvPr/>
        </p:nvSpPr>
        <p:spPr>
          <a:xfrm>
            <a:off x="9792823" y="2519916"/>
            <a:ext cx="135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103,6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5F750-2D7F-9504-C622-AF6642C16046}"/>
              </a:ext>
            </a:extLst>
          </p:cNvPr>
          <p:cNvSpPr txBox="1"/>
          <p:nvPr/>
        </p:nvSpPr>
        <p:spPr>
          <a:xfrm>
            <a:off x="9462977" y="3881356"/>
            <a:ext cx="42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3663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A999-74D4-7CD6-D39E-47ADBE560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8CC51-327F-99D8-C597-4297F65C3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25" y="999331"/>
            <a:ext cx="5882788" cy="32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81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7209-A612-218E-FB71-EFCDF256A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103B-41AC-720D-FD6E-3554EE89E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of two people in a field&#10;&#10;Description automatically generated">
            <a:extLst>
              <a:ext uri="{FF2B5EF4-FFF2-40B4-BE49-F238E27FC236}">
                <a16:creationId xmlns:a16="http://schemas.microsoft.com/office/drawing/2014/main" id="{7DB9F05B-5CC1-13CC-666C-EEBF77E688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48FCC9-582D-67F5-E054-8FD7F707E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529" y="145501"/>
            <a:ext cx="2182557" cy="1207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C1D58-F262-2202-8529-72D077ED3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922" y="885591"/>
            <a:ext cx="2536156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BA858-7B9F-3659-D1AD-9A69B3985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647" y="1579610"/>
            <a:ext cx="8193734" cy="2871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CC702-0B9A-D507-333D-59A673A99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647" y="4244502"/>
            <a:ext cx="207282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5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B3F6EAAA-9E2E-A7A6-B848-C3F65EF9E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63" y="639082"/>
            <a:ext cx="5809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7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u-high-performance--4-2024-09-17T01_39_17Z">
            <a:hlinkClick r:id="" action="ppaction://media"/>
            <a:extLst>
              <a:ext uri="{FF2B5EF4-FFF2-40B4-BE49-F238E27FC236}">
                <a16:creationId xmlns:a16="http://schemas.microsoft.com/office/drawing/2014/main" id="{844A370C-ECBC-2C48-0673-0C31423DAE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22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31A65D-5670-B043-E581-F20F4A43ECEB}"/>
              </a:ext>
            </a:extLst>
          </p:cNvPr>
          <p:cNvSpPr/>
          <p:nvPr/>
        </p:nvSpPr>
        <p:spPr>
          <a:xfrm>
            <a:off x="4734560" y="518160"/>
            <a:ext cx="263144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26 : 8 = ?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B983C-D3A0-7C07-B606-12DE7A1E1B48}"/>
              </a:ext>
            </a:extLst>
          </p:cNvPr>
          <p:cNvSpPr txBox="1"/>
          <p:nvPr/>
        </p:nvSpPr>
        <p:spPr>
          <a:xfrm>
            <a:off x="680719" y="1399177"/>
            <a:ext cx="57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EE13AA-27DD-DAF0-69CD-A40D8618F004}"/>
              </a:ext>
            </a:extLst>
          </p:cNvPr>
          <p:cNvGrpSpPr/>
          <p:nvPr/>
        </p:nvGrpSpPr>
        <p:grpSpPr>
          <a:xfrm>
            <a:off x="386080" y="2661920"/>
            <a:ext cx="2296160" cy="1076960"/>
            <a:chOff x="132080" y="2692400"/>
            <a:chExt cx="2296160" cy="1076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E1B528-0007-4890-D720-D4510E6A3102}"/>
                </a:ext>
              </a:extLst>
            </p:cNvPr>
            <p:cNvSpPr txBox="1"/>
            <p:nvPr/>
          </p:nvSpPr>
          <p:spPr>
            <a:xfrm>
              <a:off x="132080" y="2692400"/>
              <a:ext cx="1838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26      8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D9E863-26D2-DFC3-6134-7D81F3F27D6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47FC71-0628-E62B-5BC6-140CAF4E7BAD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BFA5262-CEEC-55BB-49A3-A16C02E5DB8E}"/>
              </a:ext>
            </a:extLst>
          </p:cNvPr>
          <p:cNvSpPr txBox="1"/>
          <p:nvPr/>
        </p:nvSpPr>
        <p:spPr>
          <a:xfrm>
            <a:off x="2854959" y="2184400"/>
            <a:ext cx="8858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26 chia 8 được 3, viết 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3 nhân 8 bằng 24; 26 trừ 24 bằng 2, viết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Để chia tiếp, ta viết thêm dấu phẩy vào bên phải 3. Viết thêm chữ số 0 vào bên phải 2 được 20. 20 chia 8 được 2, viết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2 nhân 8 bằng 16; 20 trừ 16 bằng 4, viết 4. Viết thêm chữ số 0 vào bên phải 4 được 40. 40 chia 8 được 5, viết 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5 nhân 8 bằng 40; 40 trừ 40 bằng 0, viết 0.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Vậy: 26 : 8 = 3,25 (m).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B8813-15A5-F20F-92D8-2377B1C01C6F}"/>
              </a:ext>
            </a:extLst>
          </p:cNvPr>
          <p:cNvSpPr txBox="1"/>
          <p:nvPr/>
        </p:nvSpPr>
        <p:spPr>
          <a:xfrm>
            <a:off x="1534160" y="3169920"/>
            <a:ext cx="42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AC8A11-B039-F162-18B5-4334A6DA41D4}"/>
              </a:ext>
            </a:extLst>
          </p:cNvPr>
          <p:cNvSpPr txBox="1"/>
          <p:nvPr/>
        </p:nvSpPr>
        <p:spPr>
          <a:xfrm>
            <a:off x="640080" y="31191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B1DFC-4FE1-0302-E189-AB976EEEAD74}"/>
              </a:ext>
            </a:extLst>
          </p:cNvPr>
          <p:cNvSpPr txBox="1"/>
          <p:nvPr/>
        </p:nvSpPr>
        <p:spPr>
          <a:xfrm>
            <a:off x="1788160" y="3190240"/>
            <a:ext cx="24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3923E4-2980-0AB1-7FFF-AB3C733A29D3}"/>
              </a:ext>
            </a:extLst>
          </p:cNvPr>
          <p:cNvSpPr txBox="1"/>
          <p:nvPr/>
        </p:nvSpPr>
        <p:spPr>
          <a:xfrm>
            <a:off x="934720" y="3139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7702CB-9A3F-2F9E-F2A4-0C484CA83A01}"/>
              </a:ext>
            </a:extLst>
          </p:cNvPr>
          <p:cNvSpPr txBox="1"/>
          <p:nvPr/>
        </p:nvSpPr>
        <p:spPr>
          <a:xfrm>
            <a:off x="1910080" y="31800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EDE91B-B933-F1DB-DD29-787571D56259}"/>
              </a:ext>
            </a:extLst>
          </p:cNvPr>
          <p:cNvSpPr txBox="1"/>
          <p:nvPr/>
        </p:nvSpPr>
        <p:spPr>
          <a:xfrm>
            <a:off x="883920" y="3586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382EA-EC4D-8449-79D5-DFDD0385B627}"/>
              </a:ext>
            </a:extLst>
          </p:cNvPr>
          <p:cNvSpPr txBox="1"/>
          <p:nvPr/>
        </p:nvSpPr>
        <p:spPr>
          <a:xfrm>
            <a:off x="1137920" y="3586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5919F6-1014-DA9C-ED0C-6B8E806C8E18}"/>
              </a:ext>
            </a:extLst>
          </p:cNvPr>
          <p:cNvSpPr txBox="1"/>
          <p:nvPr/>
        </p:nvSpPr>
        <p:spPr>
          <a:xfrm>
            <a:off x="2174240" y="31800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02D54-BA2C-3544-3908-97C6ADE050C4}"/>
              </a:ext>
            </a:extLst>
          </p:cNvPr>
          <p:cNvSpPr txBox="1"/>
          <p:nvPr/>
        </p:nvSpPr>
        <p:spPr>
          <a:xfrm>
            <a:off x="1137920" y="40335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48639-9261-D0FC-A152-83CF54E95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86" y="5763880"/>
            <a:ext cx="552345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uiExpand="1" build="p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B983C-D3A0-7C07-B606-12DE7A1E1B48}"/>
              </a:ext>
            </a:extLst>
          </p:cNvPr>
          <p:cNvSpPr txBox="1"/>
          <p:nvPr/>
        </p:nvSpPr>
        <p:spPr>
          <a:xfrm>
            <a:off x="680720" y="690880"/>
            <a:ext cx="637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6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 25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0AC9C-FB53-CEEE-E0EB-871C02CABA63}"/>
              </a:ext>
            </a:extLst>
          </p:cNvPr>
          <p:cNvSpPr txBox="1"/>
          <p:nvPr/>
        </p:nvSpPr>
        <p:spPr>
          <a:xfrm>
            <a:off x="660400" y="1463040"/>
            <a:ext cx="1095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25, ta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D7D9B-A128-0DD8-14A9-7AAE9D87FEBB}"/>
              </a:ext>
            </a:extLst>
          </p:cNvPr>
          <p:cNvGrpSpPr/>
          <p:nvPr/>
        </p:nvGrpSpPr>
        <p:grpSpPr>
          <a:xfrm>
            <a:off x="1107440" y="2519680"/>
            <a:ext cx="2123440" cy="1259840"/>
            <a:chOff x="304800" y="2692400"/>
            <a:chExt cx="2123440" cy="1259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9FC9AA-BFA9-AEFC-354B-2CC9F9F2FD46}"/>
                </a:ext>
              </a:extLst>
            </p:cNvPr>
            <p:cNvSpPr txBox="1"/>
            <p:nvPr/>
          </p:nvSpPr>
          <p:spPr>
            <a:xfrm>
              <a:off x="304800" y="2692400"/>
              <a:ext cx="208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6,0    25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89FDF9-70D5-1C3E-1C3C-42E0E275A80C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BD4026-EA6D-63AE-9B80-3B97DA96B61C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8BCA79-E62E-621B-F065-2999D591AD74}"/>
              </a:ext>
            </a:extLst>
          </p:cNvPr>
          <p:cNvSpPr txBox="1"/>
          <p:nvPr/>
        </p:nvSpPr>
        <p:spPr>
          <a:xfrm>
            <a:off x="4368800" y="2377440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6,0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2A518B-6FB7-1BB0-D4DA-D02D685B61B2}"/>
              </a:ext>
            </a:extLst>
          </p:cNvPr>
          <p:cNvSpPr txBox="1"/>
          <p:nvPr/>
        </p:nvSpPr>
        <p:spPr>
          <a:xfrm>
            <a:off x="4358640" y="2976880"/>
            <a:ext cx="715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6,9 : 25 (chia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92D573-0C78-2689-0D57-498D484A0841}"/>
              </a:ext>
            </a:extLst>
          </p:cNvPr>
          <p:cNvSpPr txBox="1"/>
          <p:nvPr/>
        </p:nvSpPr>
        <p:spPr>
          <a:xfrm>
            <a:off x="4368800" y="4064000"/>
            <a:ext cx="715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: 25 = 0,24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082B68-DC39-BB9C-1F6A-199CF6C2A719}"/>
              </a:ext>
            </a:extLst>
          </p:cNvPr>
          <p:cNvSpPr txBox="1"/>
          <p:nvPr/>
        </p:nvSpPr>
        <p:spPr>
          <a:xfrm>
            <a:off x="1107440" y="30683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4015-52A5-7BFA-A452-9615767393A7}"/>
              </a:ext>
            </a:extLst>
          </p:cNvPr>
          <p:cNvSpPr txBox="1"/>
          <p:nvPr/>
        </p:nvSpPr>
        <p:spPr>
          <a:xfrm>
            <a:off x="1402080" y="3078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CB0C41-E139-2E3F-28BB-17927E5593CA}"/>
              </a:ext>
            </a:extLst>
          </p:cNvPr>
          <p:cNvSpPr txBox="1"/>
          <p:nvPr/>
        </p:nvSpPr>
        <p:spPr>
          <a:xfrm>
            <a:off x="1676400" y="3078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DE32D5-BB40-C79A-2647-CA02EE63AD25}"/>
              </a:ext>
            </a:extLst>
          </p:cNvPr>
          <p:cNvSpPr txBox="1"/>
          <p:nvPr/>
        </p:nvSpPr>
        <p:spPr>
          <a:xfrm>
            <a:off x="1676400" y="35763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A4DB0F-C223-6227-FEA7-20FE43816BF0}"/>
              </a:ext>
            </a:extLst>
          </p:cNvPr>
          <p:cNvSpPr txBox="1"/>
          <p:nvPr/>
        </p:nvSpPr>
        <p:spPr>
          <a:xfrm>
            <a:off x="210312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328C9-534F-3FFB-33A1-A3EF578E1603}"/>
              </a:ext>
            </a:extLst>
          </p:cNvPr>
          <p:cNvSpPr txBox="1"/>
          <p:nvPr/>
        </p:nvSpPr>
        <p:spPr>
          <a:xfrm>
            <a:off x="2357120" y="304800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EDF149-24F4-1F6A-E2AF-80ACB43266C3}"/>
              </a:ext>
            </a:extLst>
          </p:cNvPr>
          <p:cNvSpPr txBox="1"/>
          <p:nvPr/>
        </p:nvSpPr>
        <p:spPr>
          <a:xfrm>
            <a:off x="252984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6D9F7-D810-C50E-A6DC-DF337544A243}"/>
              </a:ext>
            </a:extLst>
          </p:cNvPr>
          <p:cNvSpPr txBox="1"/>
          <p:nvPr/>
        </p:nvSpPr>
        <p:spPr>
          <a:xfrm>
            <a:off x="282448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" name="Freeform 2">
            <a:extLst>
              <a:ext uri="{FF2B5EF4-FFF2-40B4-BE49-F238E27FC236}">
                <a16:creationId xmlns:a16="http://schemas.microsoft.com/office/drawing/2014/main" id="{109B542A-4117-9DDC-823D-B3188E0A1790}"/>
              </a:ext>
            </a:extLst>
          </p:cNvPr>
          <p:cNvSpPr/>
          <p:nvPr/>
        </p:nvSpPr>
        <p:spPr>
          <a:xfrm>
            <a:off x="-146202" y="-71363"/>
            <a:ext cx="12484403" cy="6929363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id="{7B62BD34-B759-5FF0-B834-D46C26491BF9}"/>
              </a:ext>
            </a:extLst>
          </p:cNvPr>
          <p:cNvGrpSpPr/>
          <p:nvPr/>
        </p:nvGrpSpPr>
        <p:grpSpPr>
          <a:xfrm>
            <a:off x="369688" y="1288308"/>
            <a:ext cx="11452625" cy="5195458"/>
            <a:chOff x="0" y="0"/>
            <a:chExt cx="4524494" cy="2052527"/>
          </a:xfrm>
        </p:grpSpPr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E1BC8DE3-19A3-A074-0E1C-A8C2398C49E2}"/>
                </a:ext>
              </a:extLst>
            </p:cNvPr>
            <p:cNvSpPr/>
            <p:nvPr/>
          </p:nvSpPr>
          <p:spPr>
            <a:xfrm>
              <a:off x="0" y="0"/>
              <a:ext cx="4524494" cy="2052526"/>
            </a:xfrm>
            <a:custGeom>
              <a:avLst/>
              <a:gdLst/>
              <a:ahLst/>
              <a:cxnLst/>
              <a:rect l="l" t="t" r="r" b="b"/>
              <a:pathLst>
                <a:path w="4524494" h="2052526">
                  <a:moveTo>
                    <a:pt x="0" y="0"/>
                  </a:moveTo>
                  <a:lnTo>
                    <a:pt x="4524494" y="0"/>
                  </a:lnTo>
                  <a:lnTo>
                    <a:pt x="4524494" y="2052526"/>
                  </a:lnTo>
                  <a:lnTo>
                    <a:pt x="0" y="2052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457C8F97-9727-927E-0C68-26B3980688B2}"/>
                </a:ext>
              </a:extLst>
            </p:cNvPr>
            <p:cNvSpPr txBox="1"/>
            <p:nvPr/>
          </p:nvSpPr>
          <p:spPr>
            <a:xfrm>
              <a:off x="0" y="-38100"/>
              <a:ext cx="4524494" cy="20906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6">
            <a:extLst>
              <a:ext uri="{FF2B5EF4-FFF2-40B4-BE49-F238E27FC236}">
                <a16:creationId xmlns:a16="http://schemas.microsoft.com/office/drawing/2014/main" id="{CB09B6E0-AAB4-EAD2-7898-F24E34861228}"/>
              </a:ext>
            </a:extLst>
          </p:cNvPr>
          <p:cNvGrpSpPr/>
          <p:nvPr/>
        </p:nvGrpSpPr>
        <p:grpSpPr>
          <a:xfrm>
            <a:off x="4166577" y="73298"/>
            <a:ext cx="3858847" cy="1225005"/>
            <a:chOff x="0" y="-57150"/>
            <a:chExt cx="1524483" cy="483952"/>
          </a:xfrm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C7A950F5-DB47-C5BB-A1AC-46C4E3B9EF97}"/>
                </a:ext>
              </a:extLst>
            </p:cNvPr>
            <p:cNvSpPr/>
            <p:nvPr/>
          </p:nvSpPr>
          <p:spPr>
            <a:xfrm>
              <a:off x="0" y="0"/>
              <a:ext cx="1524483" cy="369652"/>
            </a:xfrm>
            <a:custGeom>
              <a:avLst/>
              <a:gdLst/>
              <a:ahLst/>
              <a:cxnLst/>
              <a:rect l="l" t="t" r="r" b="b"/>
              <a:pathLst>
                <a:path w="1524483" h="369652">
                  <a:moveTo>
                    <a:pt x="26750" y="0"/>
                  </a:moveTo>
                  <a:lnTo>
                    <a:pt x="1497732" y="0"/>
                  </a:lnTo>
                  <a:cubicBezTo>
                    <a:pt x="1504827" y="0"/>
                    <a:pt x="1511631" y="2818"/>
                    <a:pt x="1516648" y="7835"/>
                  </a:cubicBezTo>
                  <a:cubicBezTo>
                    <a:pt x="1521664" y="12852"/>
                    <a:pt x="1524483" y="19656"/>
                    <a:pt x="1524483" y="26750"/>
                  </a:cubicBezTo>
                  <a:lnTo>
                    <a:pt x="1524483" y="342902"/>
                  </a:lnTo>
                  <a:cubicBezTo>
                    <a:pt x="1524483" y="349997"/>
                    <a:pt x="1521664" y="356801"/>
                    <a:pt x="1516648" y="361817"/>
                  </a:cubicBezTo>
                  <a:cubicBezTo>
                    <a:pt x="1511631" y="366834"/>
                    <a:pt x="1504827" y="369652"/>
                    <a:pt x="1497732" y="369652"/>
                  </a:cubicBezTo>
                  <a:lnTo>
                    <a:pt x="26750" y="369652"/>
                  </a:lnTo>
                  <a:cubicBezTo>
                    <a:pt x="19656" y="369652"/>
                    <a:pt x="12852" y="366834"/>
                    <a:pt x="7835" y="361817"/>
                  </a:cubicBezTo>
                  <a:cubicBezTo>
                    <a:pt x="2818" y="356801"/>
                    <a:pt x="0" y="349997"/>
                    <a:pt x="0" y="342902"/>
                  </a:cubicBezTo>
                  <a:lnTo>
                    <a:pt x="0" y="26750"/>
                  </a:lnTo>
                  <a:cubicBezTo>
                    <a:pt x="0" y="19656"/>
                    <a:pt x="2818" y="12852"/>
                    <a:pt x="7835" y="7835"/>
                  </a:cubicBezTo>
                  <a:cubicBezTo>
                    <a:pt x="12852" y="2818"/>
                    <a:pt x="19656" y="0"/>
                    <a:pt x="267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id="{B7C6BE41-0A3F-6743-5CE4-086AAA135C28}"/>
                </a:ext>
              </a:extLst>
            </p:cNvPr>
            <p:cNvSpPr txBox="1"/>
            <p:nvPr/>
          </p:nvSpPr>
          <p:spPr>
            <a:xfrm>
              <a:off x="0" y="-57150"/>
              <a:ext cx="1524483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 : 25 = ?</a:t>
              </a:r>
            </a:p>
          </p:txBody>
        </p:sp>
      </p:grpSp>
      <p:sp>
        <p:nvSpPr>
          <p:cNvPr id="55" name="TextBox 13">
            <a:extLst>
              <a:ext uri="{FF2B5EF4-FFF2-40B4-BE49-F238E27FC236}">
                <a16:creationId xmlns:a16="http://schemas.microsoft.com/office/drawing/2014/main" id="{9B49B820-0E82-B585-EBD1-CEC9BA992FFC}"/>
              </a:ext>
            </a:extLst>
          </p:cNvPr>
          <p:cNvSpPr txBox="1"/>
          <p:nvPr/>
        </p:nvSpPr>
        <p:spPr>
          <a:xfrm>
            <a:off x="5518640" y="4479308"/>
            <a:ext cx="358268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Chuyển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thành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6,0.</a:t>
            </a:r>
          </a:p>
        </p:txBody>
      </p:sp>
      <p:sp>
        <p:nvSpPr>
          <p:cNvPr id="56" name="TextBox 14">
            <a:extLst>
              <a:ext uri="{FF2B5EF4-FFF2-40B4-BE49-F238E27FC236}">
                <a16:creationId xmlns:a16="http://schemas.microsoft.com/office/drawing/2014/main" id="{932117B2-699D-B3E0-AC42-DEE887468C36}"/>
              </a:ext>
            </a:extLst>
          </p:cNvPr>
          <p:cNvSpPr txBox="1"/>
          <p:nvPr/>
        </p:nvSpPr>
        <p:spPr>
          <a:xfrm>
            <a:off x="5518640" y="4928042"/>
            <a:ext cx="630367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Đặt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rồi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như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phép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2333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6,0 : 25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(chia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thập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phân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5BE76F-44DC-4AF6-46DE-624E95C09901}"/>
              </a:ext>
            </a:extLst>
          </p:cNvPr>
          <p:cNvGrpSpPr/>
          <p:nvPr/>
        </p:nvGrpSpPr>
        <p:grpSpPr>
          <a:xfrm>
            <a:off x="1256485" y="2366417"/>
            <a:ext cx="6768939" cy="1852079"/>
            <a:chOff x="6657508" y="4587197"/>
            <a:chExt cx="6768939" cy="1852079"/>
          </a:xfrm>
        </p:grpSpPr>
        <p:sp>
          <p:nvSpPr>
            <p:cNvPr id="59" name="TextBox 27">
              <a:extLst>
                <a:ext uri="{FF2B5EF4-FFF2-40B4-BE49-F238E27FC236}">
                  <a16:creationId xmlns:a16="http://schemas.microsoft.com/office/drawing/2014/main" id="{F46D3584-375B-3E8A-5048-3163377E1AD1}"/>
                </a:ext>
              </a:extLst>
            </p:cNvPr>
            <p:cNvSpPr txBox="1"/>
            <p:nvPr/>
          </p:nvSpPr>
          <p:spPr>
            <a:xfrm>
              <a:off x="6657508" y="5041699"/>
              <a:ext cx="6768939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6        25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AA4AF87-C677-2585-2D16-1F4E0A89D5C0}"/>
                </a:ext>
              </a:extLst>
            </p:cNvPr>
            <p:cNvCxnSpPr/>
            <p:nvPr/>
          </p:nvCxnSpPr>
          <p:spPr>
            <a:xfrm>
              <a:off x="10198532" y="4587197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5471F9-81CE-EB49-9F98-0C48E8BDD76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124571" y="4615555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27">
            <a:extLst>
              <a:ext uri="{FF2B5EF4-FFF2-40B4-BE49-F238E27FC236}">
                <a16:creationId xmlns:a16="http://schemas.microsoft.com/office/drawing/2014/main" id="{59087DC0-2702-427E-37BB-2B8873C219A1}"/>
              </a:ext>
            </a:extLst>
          </p:cNvPr>
          <p:cNvSpPr txBox="1"/>
          <p:nvPr/>
        </p:nvSpPr>
        <p:spPr>
          <a:xfrm>
            <a:off x="3141067" y="376128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1</a:t>
            </a:r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id="{5169C378-D5E1-4B37-547C-D26C9E32C40C}"/>
              </a:ext>
            </a:extLst>
          </p:cNvPr>
          <p:cNvSpPr txBox="1"/>
          <p:nvPr/>
        </p:nvSpPr>
        <p:spPr>
          <a:xfrm>
            <a:off x="3630902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4" name="TextBox 27">
            <a:extLst>
              <a:ext uri="{FF2B5EF4-FFF2-40B4-BE49-F238E27FC236}">
                <a16:creationId xmlns:a16="http://schemas.microsoft.com/office/drawing/2014/main" id="{1E396720-E708-3C57-C86D-8FC1CACE105F}"/>
              </a:ext>
            </a:extLst>
          </p:cNvPr>
          <p:cNvSpPr txBox="1"/>
          <p:nvPr/>
        </p:nvSpPr>
        <p:spPr>
          <a:xfrm>
            <a:off x="4941962" y="3701383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</a:t>
            </a:r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BB534CED-A9A6-DDC9-8659-AB27E07EEEA1}"/>
              </a:ext>
            </a:extLst>
          </p:cNvPr>
          <p:cNvSpPr txBox="1"/>
          <p:nvPr/>
        </p:nvSpPr>
        <p:spPr>
          <a:xfrm>
            <a:off x="5251661" y="371059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2</a:t>
            </a:r>
          </a:p>
        </p:txBody>
      </p:sp>
      <p:sp>
        <p:nvSpPr>
          <p:cNvPr id="66" name="TextBox 27">
            <a:extLst>
              <a:ext uri="{FF2B5EF4-FFF2-40B4-BE49-F238E27FC236}">
                <a16:creationId xmlns:a16="http://schemas.microsoft.com/office/drawing/2014/main" id="{201CBE32-F4CA-8725-69F3-C0A5D5909145}"/>
              </a:ext>
            </a:extLst>
          </p:cNvPr>
          <p:cNvSpPr txBox="1"/>
          <p:nvPr/>
        </p:nvSpPr>
        <p:spPr>
          <a:xfrm>
            <a:off x="4034434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01677B-6C1E-0603-5A16-E32A80032B1D}"/>
              </a:ext>
            </a:extLst>
          </p:cNvPr>
          <p:cNvSpPr txBox="1"/>
          <p:nvPr/>
        </p:nvSpPr>
        <p:spPr>
          <a:xfrm>
            <a:off x="5637398" y="3719801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FAA275-B97F-F8F6-F4BC-DE7D2A5BBFB5}"/>
              </a:ext>
            </a:extLst>
          </p:cNvPr>
          <p:cNvSpPr txBox="1"/>
          <p:nvPr/>
        </p:nvSpPr>
        <p:spPr>
          <a:xfrm>
            <a:off x="4056842" y="4584225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9" name="TextBox 27">
            <a:extLst>
              <a:ext uri="{FF2B5EF4-FFF2-40B4-BE49-F238E27FC236}">
                <a16:creationId xmlns:a16="http://schemas.microsoft.com/office/drawing/2014/main" id="{714CC26A-C279-4C25-886A-DBE22D33B0F7}"/>
              </a:ext>
            </a:extLst>
          </p:cNvPr>
          <p:cNvSpPr txBox="1"/>
          <p:nvPr/>
        </p:nvSpPr>
        <p:spPr>
          <a:xfrm>
            <a:off x="4689600" y="371980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2372FBE-6C89-5C4D-3B09-26D4DD02B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06" y="1524910"/>
            <a:ext cx="10912786" cy="969348"/>
          </a:xfrm>
          <a:prstGeom prst="rect">
            <a:avLst/>
          </a:prstGeom>
        </p:spPr>
      </p:pic>
      <p:sp>
        <p:nvSpPr>
          <p:cNvPr id="71" name="TextBox 27">
            <a:extLst>
              <a:ext uri="{FF2B5EF4-FFF2-40B4-BE49-F238E27FC236}">
                <a16:creationId xmlns:a16="http://schemas.microsoft.com/office/drawing/2014/main" id="{8D76E60E-4122-2197-BD52-CEB7A0A47326}"/>
              </a:ext>
            </a:extLst>
          </p:cNvPr>
          <p:cNvSpPr txBox="1"/>
          <p:nvPr/>
        </p:nvSpPr>
        <p:spPr>
          <a:xfrm>
            <a:off x="3578686" y="2820919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,0</a:t>
            </a:r>
            <a:endParaRPr lang="en-US" sz="5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niglet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18B9488-0052-57B0-7931-5BD1FB828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986" y="5647130"/>
            <a:ext cx="420660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7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5" grpId="0"/>
      <p:bldP spid="56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311690-A5BF-E281-F210-0E1EEEC60388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C0CAC-F633-14F9-8869-416725AA2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9" y="34230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F4F605FB-5DDB-2A31-1848-E724CA2A0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46" y="1584960"/>
            <a:ext cx="6591193" cy="22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81694" y="274201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10616" y="40030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/>
              <a:t>1</a:t>
            </a:r>
            <a:endParaRPr lang="vi-VN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545336" y="512064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/>
              <a:t>Đặt tính rồi tính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B88B6-7B46-425E-BE28-A2AD7BC150A4}"/>
              </a:ext>
            </a:extLst>
          </p:cNvPr>
          <p:cNvSpPr/>
          <p:nvPr/>
        </p:nvSpPr>
        <p:spPr>
          <a:xfrm>
            <a:off x="2062480" y="1432560"/>
            <a:ext cx="2291156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23 : 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F01E5F-0FDE-C53F-6C24-6FFDCE8C207C}"/>
              </a:ext>
            </a:extLst>
          </p:cNvPr>
          <p:cNvSpPr/>
          <p:nvPr/>
        </p:nvSpPr>
        <p:spPr>
          <a:xfrm>
            <a:off x="5384799" y="1442720"/>
            <a:ext cx="2203355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15 : 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E7B5C-D41E-8426-8F04-C6E6874D2D7B}"/>
              </a:ext>
            </a:extLst>
          </p:cNvPr>
          <p:cNvSpPr/>
          <p:nvPr/>
        </p:nvSpPr>
        <p:spPr>
          <a:xfrm>
            <a:off x="8514079" y="1402080"/>
            <a:ext cx="2840857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882 : 36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8B4118-FD6E-3ACB-5E04-EBAAA63C5D32}"/>
              </a:ext>
            </a:extLst>
          </p:cNvPr>
          <p:cNvGrpSpPr/>
          <p:nvPr/>
        </p:nvGrpSpPr>
        <p:grpSpPr>
          <a:xfrm>
            <a:off x="955040" y="2545566"/>
            <a:ext cx="2170146" cy="1335262"/>
            <a:chOff x="304800" y="2637006"/>
            <a:chExt cx="2170146" cy="13352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F39FB1-01EB-AC63-F294-9F6408954A3A}"/>
                </a:ext>
              </a:extLst>
            </p:cNvPr>
            <p:cNvSpPr txBox="1"/>
            <p:nvPr/>
          </p:nvSpPr>
          <p:spPr>
            <a:xfrm>
              <a:off x="304800" y="2637006"/>
              <a:ext cx="2042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23   </a:t>
              </a:r>
              <a:r>
                <a:rPr lang="en-US" sz="4000" dirty="0" smtClean="0">
                  <a:solidFill>
                    <a:srgbClr val="FF0000"/>
                  </a:solidFill>
                </a:rPr>
                <a:t>4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4D72A2-12B3-CE52-6C9D-CFE6966CE628}"/>
                </a:ext>
              </a:extLst>
            </p:cNvPr>
            <p:cNvCxnSpPr>
              <a:cxnSpLocks/>
            </p:cNvCxnSpPr>
            <p:nvPr/>
          </p:nvCxnSpPr>
          <p:spPr>
            <a:xfrm>
              <a:off x="1316706" y="2854668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212708-96A6-3778-C95B-1561A79C29A1}"/>
                </a:ext>
              </a:extLst>
            </p:cNvPr>
            <p:cNvCxnSpPr>
              <a:cxnSpLocks/>
            </p:cNvCxnSpPr>
            <p:nvPr/>
          </p:nvCxnSpPr>
          <p:spPr>
            <a:xfrm>
              <a:off x="1326866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4CD5E9-05FD-FCED-2063-0A949347E273}"/>
              </a:ext>
            </a:extLst>
          </p:cNvPr>
          <p:cNvGrpSpPr/>
          <p:nvPr/>
        </p:nvGrpSpPr>
        <p:grpSpPr>
          <a:xfrm>
            <a:off x="4934466" y="2627129"/>
            <a:ext cx="2263169" cy="1249680"/>
            <a:chOff x="111760" y="2702560"/>
            <a:chExt cx="2316480" cy="12496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879E56-C5BD-802A-AFDF-64974E633960}"/>
                </a:ext>
              </a:extLst>
            </p:cNvPr>
            <p:cNvSpPr txBox="1"/>
            <p:nvPr/>
          </p:nvSpPr>
          <p:spPr>
            <a:xfrm>
              <a:off x="111760" y="2702560"/>
              <a:ext cx="221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15   </a:t>
              </a:r>
              <a:r>
                <a:rPr lang="en-US" sz="4000" dirty="0" smtClean="0">
                  <a:solidFill>
                    <a:srgbClr val="FF0000"/>
                  </a:solidFill>
                </a:rPr>
                <a:t>8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8BEAE3-6F2E-478C-EB05-3C7966957F16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F26473-7B3E-84AE-491A-25ADA3F8BEDE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F96A35-86C5-F858-CD90-88CAEFAF0584}"/>
              </a:ext>
            </a:extLst>
          </p:cNvPr>
          <p:cNvGrpSpPr/>
          <p:nvPr/>
        </p:nvGrpSpPr>
        <p:grpSpPr>
          <a:xfrm>
            <a:off x="8782531" y="2462894"/>
            <a:ext cx="2605725" cy="1225186"/>
            <a:chOff x="200093" y="2727054"/>
            <a:chExt cx="2576286" cy="12251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0085D0-07B5-5D62-D572-3BC575E25482}"/>
                </a:ext>
              </a:extLst>
            </p:cNvPr>
            <p:cNvSpPr txBox="1"/>
            <p:nvPr/>
          </p:nvSpPr>
          <p:spPr>
            <a:xfrm>
              <a:off x="200093" y="2727054"/>
              <a:ext cx="2576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882 </a:t>
              </a:r>
              <a:r>
                <a:rPr lang="en-US" sz="4000" dirty="0" smtClean="0">
                  <a:solidFill>
                    <a:srgbClr val="FF0000"/>
                  </a:solidFill>
                </a:rPr>
                <a:t>36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D7D417-D387-614B-DB2A-4BAE684CF00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518D1F-9B82-F059-2576-25D6442378A5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023BCA-BA34-98FB-1F1A-DF315B1F7C43}"/>
              </a:ext>
            </a:extLst>
          </p:cNvPr>
          <p:cNvSpPr txBox="1"/>
          <p:nvPr/>
        </p:nvSpPr>
        <p:spPr>
          <a:xfrm>
            <a:off x="1239520" y="31292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1A9EED-13C8-0B18-3409-3F621F8F7774}"/>
              </a:ext>
            </a:extLst>
          </p:cNvPr>
          <p:cNvSpPr txBox="1"/>
          <p:nvPr/>
        </p:nvSpPr>
        <p:spPr>
          <a:xfrm>
            <a:off x="1249680" y="36880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5AD70-92D1-F1CC-0B23-B3EA7FD56958}"/>
              </a:ext>
            </a:extLst>
          </p:cNvPr>
          <p:cNvSpPr txBox="1"/>
          <p:nvPr/>
        </p:nvSpPr>
        <p:spPr>
          <a:xfrm>
            <a:off x="1971040" y="3119120"/>
            <a:ext cx="159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Calibri" panose="020F0502020204030204" pitchFamily="34" charset="0"/>
              </a:rPr>
              <a:t>5,75</a:t>
            </a:r>
            <a:endParaRPr lang="en-US" sz="4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463F3E-8B70-5BDE-A38F-22CC0B86F56B}"/>
              </a:ext>
            </a:extLst>
          </p:cNvPr>
          <p:cNvSpPr txBox="1"/>
          <p:nvPr/>
        </p:nvSpPr>
        <p:spPr>
          <a:xfrm>
            <a:off x="5136606" y="323126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FDF323-3485-7898-37D8-FF9E41773CAB}"/>
              </a:ext>
            </a:extLst>
          </p:cNvPr>
          <p:cNvSpPr txBox="1"/>
          <p:nvPr/>
        </p:nvSpPr>
        <p:spPr>
          <a:xfrm>
            <a:off x="5405120" y="36753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369942-61B3-1B6D-54D1-47BE0DCF4E1D}"/>
              </a:ext>
            </a:extLst>
          </p:cNvPr>
          <p:cNvSpPr txBox="1"/>
          <p:nvPr/>
        </p:nvSpPr>
        <p:spPr>
          <a:xfrm>
            <a:off x="5405120" y="41757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96D1F0-35B8-FD32-841C-A5B1CA1771C6}"/>
              </a:ext>
            </a:extLst>
          </p:cNvPr>
          <p:cNvSpPr txBox="1"/>
          <p:nvPr/>
        </p:nvSpPr>
        <p:spPr>
          <a:xfrm>
            <a:off x="5659120" y="4643120"/>
            <a:ext cx="69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9F6267-B98B-194D-01CC-DC0557D199F6}"/>
              </a:ext>
            </a:extLst>
          </p:cNvPr>
          <p:cNvSpPr txBox="1"/>
          <p:nvPr/>
        </p:nvSpPr>
        <p:spPr>
          <a:xfrm>
            <a:off x="6004560" y="3200400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1,875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B34289-4F79-D2BE-463D-B8BCAF7922F4}"/>
              </a:ext>
            </a:extLst>
          </p:cNvPr>
          <p:cNvSpPr txBox="1"/>
          <p:nvPr/>
        </p:nvSpPr>
        <p:spPr>
          <a:xfrm>
            <a:off x="8737447" y="3101317"/>
            <a:ext cx="120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50DDE7-04C2-4B47-2D61-154143005D0E}"/>
              </a:ext>
            </a:extLst>
          </p:cNvPr>
          <p:cNvSpPr txBox="1"/>
          <p:nvPr/>
        </p:nvSpPr>
        <p:spPr>
          <a:xfrm>
            <a:off x="9088588" y="3823799"/>
            <a:ext cx="117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BC991A-858D-C2A7-7366-489CC7E6835C}"/>
              </a:ext>
            </a:extLst>
          </p:cNvPr>
          <p:cNvSpPr txBox="1"/>
          <p:nvPr/>
        </p:nvSpPr>
        <p:spPr>
          <a:xfrm>
            <a:off x="9734873" y="4555184"/>
            <a:ext cx="70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B53133-355E-071A-54EF-B2624D3BBB0F}"/>
              </a:ext>
            </a:extLst>
          </p:cNvPr>
          <p:cNvSpPr txBox="1"/>
          <p:nvPr/>
        </p:nvSpPr>
        <p:spPr>
          <a:xfrm>
            <a:off x="9824720" y="3200400"/>
            <a:ext cx="157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24,5</a:t>
            </a:r>
          </a:p>
        </p:txBody>
      </p:sp>
    </p:spTree>
    <p:extLst>
      <p:ext uri="{BB962C8B-B14F-4D97-AF65-F5344CB8AC3E}">
        <p14:creationId xmlns:p14="http://schemas.microsoft.com/office/powerpoint/2010/main" val="142486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 animBg="1"/>
      <p:bldP spid="3" grpId="0" animBg="1"/>
      <p:bldP spid="5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484</Words>
  <Application>Microsoft Office PowerPoint</Application>
  <PresentationFormat>Widescreen</PresentationFormat>
  <Paragraphs>99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#9Slide03 AmpleSoft Bold</vt:lpstr>
      <vt:lpstr>Aptos</vt:lpstr>
      <vt:lpstr>Aptos Display</vt:lpstr>
      <vt:lpstr>Arial</vt:lpstr>
      <vt:lpstr>Calibri</vt:lpstr>
      <vt:lpstr>Calibri Light</vt:lpstr>
      <vt:lpstr>Cambria</vt:lpstr>
      <vt:lpstr>Open Sans</vt:lpstr>
      <vt:lpstr>Open Sans Bold</vt:lpstr>
      <vt:lpstr>Sniglet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WINDOWS</cp:lastModifiedBy>
  <cp:revision>28</cp:revision>
  <dcterms:created xsi:type="dcterms:W3CDTF">2024-08-15T03:29:19Z</dcterms:created>
  <dcterms:modified xsi:type="dcterms:W3CDTF">2025-01-03T06:31:10Z</dcterms:modified>
</cp:coreProperties>
</file>