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411" r:id="rId3"/>
    <p:sldId id="265" r:id="rId4"/>
    <p:sldId id="409" r:id="rId5"/>
    <p:sldId id="398" r:id="rId6"/>
    <p:sldId id="419" r:id="rId7"/>
    <p:sldId id="421" r:id="rId8"/>
    <p:sldId id="420" r:id="rId9"/>
    <p:sldId id="422" r:id="rId10"/>
    <p:sldId id="423" r:id="rId11"/>
    <p:sldId id="424" r:id="rId12"/>
    <p:sldId id="425" r:id="rId13"/>
    <p:sldId id="412" r:id="rId14"/>
    <p:sldId id="4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6E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0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3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4813888-CAA2-53B7-06DA-82FB8A9FC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432" y="2639511"/>
            <a:ext cx="8681456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70,571; 70,517; 71,057; 70,715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82857-7B72-B3D8-E49E-11F90C744DAB}"/>
              </a:ext>
            </a:extLst>
          </p:cNvPr>
          <p:cNvSpPr txBox="1"/>
          <p:nvPr/>
        </p:nvSpPr>
        <p:spPr>
          <a:xfrm>
            <a:off x="925830" y="2194560"/>
            <a:ext cx="10115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71,057; 70,715; 70,571; 70,517.</a:t>
            </a:r>
          </a:p>
        </p:txBody>
      </p:sp>
    </p:spTree>
    <p:extLst>
      <p:ext uri="{BB962C8B-B14F-4D97-AF65-F5344CB8AC3E}">
        <p14:creationId xmlns:p14="http://schemas.microsoft.com/office/powerpoint/2010/main" val="41982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F9945-91BD-DCCE-E970-A6010D9E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1085679"/>
            <a:ext cx="7251382" cy="3759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3DBCB-6939-BFD3-D75A-D9E222B19F87}"/>
              </a:ext>
            </a:extLst>
          </p:cNvPr>
          <p:cNvSpPr txBox="1"/>
          <p:nvPr/>
        </p:nvSpPr>
        <p:spPr>
          <a:xfrm>
            <a:off x="989330" y="4969510"/>
            <a:ext cx="9966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rô-bốt vàng, đỏ, xanh có chiều cao là một trong các số đo: 98 cm; 0,89 m; 1,02 m. Biết rô-bốt vàng cao hơn rô-bốt đỏ nhưng thấp hơn rô-bốt xanh.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227A8-4A1F-DE7D-782E-074C55F077E5}"/>
              </a:ext>
            </a:extLst>
          </p:cNvPr>
          <p:cNvSpPr txBox="1"/>
          <p:nvPr/>
        </p:nvSpPr>
        <p:spPr>
          <a:xfrm>
            <a:off x="1126490" y="1551940"/>
            <a:ext cx="9966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Chiều cao của rô-bốt đỏ là: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98 cm   B. 0,89 m   C. 1,02 m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Chiều cao của rô-bốt xanh là: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98 cm   B. 0,89 m   C. 1,02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A1AD28-52C5-9A52-F5EA-66E12514F717}"/>
              </a:ext>
            </a:extLst>
          </p:cNvPr>
          <p:cNvSpPr/>
          <p:nvPr/>
        </p:nvSpPr>
        <p:spPr>
          <a:xfrm>
            <a:off x="4069080" y="2171700"/>
            <a:ext cx="777240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FACFA9-947C-7338-3BF2-0B810184FB1B}"/>
              </a:ext>
            </a:extLst>
          </p:cNvPr>
          <p:cNvSpPr/>
          <p:nvPr/>
        </p:nvSpPr>
        <p:spPr>
          <a:xfrm>
            <a:off x="7372350" y="3429000"/>
            <a:ext cx="777240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83980" y="5071563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Ôn tập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0A-882F-11E8-65C1-6D970684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76" y="315083"/>
            <a:ext cx="1347333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5EFF-776C-1A41-0D21-55621AD47E50}"/>
              </a:ext>
            </a:extLst>
          </p:cNvPr>
          <p:cNvSpPr txBox="1"/>
          <p:nvPr/>
        </p:nvSpPr>
        <p:spPr>
          <a:xfrm>
            <a:off x="2326640" y="73152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9B7EB1-45D8-D47A-5898-8F46620F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25594"/>
              </p:ext>
            </p:extLst>
          </p:nvPr>
        </p:nvGraphicFramePr>
        <p:xfrm>
          <a:off x="152400" y="2000250"/>
          <a:ext cx="11803380" cy="452628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21788722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106037783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485437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8832754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97407065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24796268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241682343"/>
                    </a:ext>
                  </a:extLst>
                </a:gridCol>
                <a:gridCol w="1725930">
                  <a:extLst>
                    <a:ext uri="{9D8B030D-6E8A-4147-A177-3AD203B41FA5}">
                      <a16:colId xmlns:a16="http://schemas.microsoft.com/office/drawing/2014/main" val="3171066657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505217298"/>
                    </a:ext>
                  </a:extLst>
                </a:gridCol>
              </a:tblGrid>
              <a:tr h="143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75383"/>
                  </a:ext>
                </a:extLst>
              </a:tr>
              <a:tr h="10408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7921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74272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16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9E1761-185A-985D-9890-C39DDC9F4DF7}"/>
              </a:ext>
            </a:extLst>
          </p:cNvPr>
          <p:cNvSpPr/>
          <p:nvPr/>
        </p:nvSpPr>
        <p:spPr>
          <a:xfrm>
            <a:off x="7623810" y="373761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3 461 285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4FEF7-F98D-C03A-C590-D7E86800060A}"/>
              </a:ext>
            </a:extLst>
          </p:cNvPr>
          <p:cNvSpPr/>
          <p:nvPr/>
        </p:nvSpPr>
        <p:spPr>
          <a:xfrm>
            <a:off x="9361170" y="372618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triệu bốn trăm sáu mươi mốt nghìn hai trăm tám mươi lăm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BFF62-BB12-CF54-C106-76CC5E30C36B}"/>
              </a:ext>
            </a:extLst>
          </p:cNvPr>
          <p:cNvSpPr/>
          <p:nvPr/>
        </p:nvSpPr>
        <p:spPr>
          <a:xfrm>
            <a:off x="7578090" y="474345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1 306 524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B7333-E539-B1F1-60BC-0E79B43DFC7F}"/>
              </a:ext>
            </a:extLst>
          </p:cNvPr>
          <p:cNvSpPr/>
          <p:nvPr/>
        </p:nvSpPr>
        <p:spPr>
          <a:xfrm>
            <a:off x="9315450" y="476631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ba trăm linh sáu nghìn năm trăm hai mươi tư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363F6-FDBF-793E-344A-EF9E435874F2}"/>
              </a:ext>
            </a:extLst>
          </p:cNvPr>
          <p:cNvSpPr/>
          <p:nvPr/>
        </p:nvSpPr>
        <p:spPr>
          <a:xfrm>
            <a:off x="7578090" y="578358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720 451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6E048-A8C1-F307-5DF5-229FEBA0932E}"/>
              </a:ext>
            </a:extLst>
          </p:cNvPr>
          <p:cNvSpPr/>
          <p:nvPr/>
        </p:nvSpPr>
        <p:spPr>
          <a:xfrm>
            <a:off x="9326880" y="572643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trăm hai mươi nghìn bốn trăm năm mươi mốt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D409707-7455-CB79-0901-977B98986692}"/>
              </a:ext>
            </a:extLst>
          </p:cNvPr>
          <p:cNvGrpSpPr/>
          <p:nvPr/>
        </p:nvGrpSpPr>
        <p:grpSpPr>
          <a:xfrm>
            <a:off x="1471874" y="412014"/>
            <a:ext cx="863784" cy="1015663"/>
            <a:chOff x="1142299" y="701274"/>
            <a:chExt cx="863784" cy="1015663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4DB3EDE-5E7E-4C92-F2FE-47542A9E352F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36A7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7EF0A76D-DB5F-4683-57C7-FF7933C2119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2299" y="701274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25302E-17A0-81C7-768B-CC0B7E0A2FB7}"/>
              </a:ext>
            </a:extLst>
          </p:cNvPr>
          <p:cNvSpPr txBox="1"/>
          <p:nvPr/>
        </p:nvSpPr>
        <p:spPr>
          <a:xfrm>
            <a:off x="2278335" y="528168"/>
            <a:ext cx="8592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b) Nêu giá trị của chữ số 2 trong mỗi số viết ở câu a.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27EF3-A6AF-5B29-D104-7BFA8BB30615}"/>
              </a:ext>
            </a:extLst>
          </p:cNvPr>
          <p:cNvSpPr txBox="1"/>
          <p:nvPr/>
        </p:nvSpPr>
        <p:spPr>
          <a:xfrm>
            <a:off x="994410" y="2938760"/>
            <a:ext cx="10367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3 461 285,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1 306 524,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720 451,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20 000.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39E8070-245A-33EB-03FE-CD54C9377B01}"/>
              </a:ext>
            </a:extLst>
          </p:cNvPr>
          <p:cNvSpPr txBox="1"/>
          <p:nvPr/>
        </p:nvSpPr>
        <p:spPr>
          <a:xfrm>
            <a:off x="2773333" y="458792"/>
            <a:ext cx="8999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Sắp xếp các số 67 245, 67 425, 67 524, 65 742 theo thứ tự từ bé đến lớn.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A34650-B435-DCA4-F741-436CF59CCC75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05684-F7FE-389E-3EC6-57280C95930C}"/>
              </a:ext>
            </a:extLst>
          </p:cNvPr>
          <p:cNvSpPr txBox="1"/>
          <p:nvPr/>
        </p:nvSpPr>
        <p:spPr>
          <a:xfrm>
            <a:off x="1177290" y="3077260"/>
            <a:ext cx="10298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65 742; 67 245; 67 425; 67 524.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5E27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2458720" y="518160"/>
            <a:ext cx="882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/>
              <p:nvPr/>
            </p:nvSpPr>
            <p:spPr>
              <a:xfrm>
                <a:off x="1350010" y="1558290"/>
                <a:ext cx="882904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nào dưới đây?</a:t>
                </a:r>
                <a:endParaRPr lang="en-US" sz="4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10" y="1558290"/>
                <a:ext cx="8829040" cy="1017330"/>
              </a:xfrm>
              <a:prstGeom prst="rect">
                <a:avLst/>
              </a:prstGeom>
              <a:blipFill>
                <a:blip r:embed="rId2"/>
                <a:stretch>
                  <a:fillRect l="-2415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AD6C3D6-FD2E-D80F-564C-17D54EB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3043237"/>
            <a:ext cx="7905750" cy="23717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A9C1520-CE27-A0CA-4402-D70D51FAABCF}"/>
              </a:ext>
            </a:extLst>
          </p:cNvPr>
          <p:cNvSpPr/>
          <p:nvPr/>
        </p:nvSpPr>
        <p:spPr>
          <a:xfrm>
            <a:off x="6960870" y="5086350"/>
            <a:ext cx="560070" cy="44577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/>
              <p:nvPr/>
            </p:nvSpPr>
            <p:spPr>
              <a:xfrm>
                <a:off x="982980" y="1558290"/>
                <a:ext cx="10744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3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" panose="02040503050406030204" pitchFamily="18" charset="0"/>
                  </a:rPr>
                  <a:t>b)</a:t>
                </a:r>
                <a:r>
                  <a:rPr kumimoji="0" lang="en-US" sz="3600" b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 phân số rút gọn của phân số nào dưới đây?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" y="1558290"/>
                <a:ext cx="10744200" cy="892552"/>
              </a:xfrm>
              <a:prstGeom prst="rect">
                <a:avLst/>
              </a:prstGeom>
              <a:blipFill>
                <a:blip r:embed="rId2"/>
                <a:stretch>
                  <a:fillRect l="-170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028F5F-801D-A78A-0C22-A03D5F7CD69E}"/>
                  </a:ext>
                </a:extLst>
              </p:cNvPr>
              <p:cNvSpPr txBox="1"/>
              <p:nvPr/>
            </p:nvSpPr>
            <p:spPr>
              <a:xfrm>
                <a:off x="948690" y="2815590"/>
                <a:ext cx="1817370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028F5F-801D-A78A-0C22-A03D5F7C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" y="2815590"/>
                <a:ext cx="1817370" cy="891078"/>
              </a:xfrm>
              <a:prstGeom prst="rect">
                <a:avLst/>
              </a:prstGeom>
              <a:blipFill>
                <a:blip r:embed="rId3"/>
                <a:stretch>
                  <a:fillRect l="-10403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7FE3C-26AE-2215-F3EF-0FFA609142C7}"/>
                  </a:ext>
                </a:extLst>
              </p:cNvPr>
              <p:cNvSpPr txBox="1"/>
              <p:nvPr/>
            </p:nvSpPr>
            <p:spPr>
              <a:xfrm>
                <a:off x="3634740" y="2804160"/>
                <a:ext cx="1817370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7FE3C-26AE-2215-F3EF-0FFA6091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40" y="2804160"/>
                <a:ext cx="1817370" cy="927626"/>
              </a:xfrm>
              <a:prstGeom prst="rect">
                <a:avLst/>
              </a:prstGeom>
              <a:blipFill>
                <a:blip r:embed="rId4"/>
                <a:stretch>
                  <a:fillRect l="-10067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2ADA8-63F1-3764-804E-0F5AF0E642B1}"/>
                  </a:ext>
                </a:extLst>
              </p:cNvPr>
              <p:cNvSpPr txBox="1"/>
              <p:nvPr/>
            </p:nvSpPr>
            <p:spPr>
              <a:xfrm>
                <a:off x="6309360" y="2758440"/>
                <a:ext cx="181737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2ADA8-63F1-3764-804E-0F5AF0E6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0" y="2758440"/>
                <a:ext cx="1817370" cy="889924"/>
              </a:xfrm>
              <a:prstGeom prst="rect">
                <a:avLst/>
              </a:prstGeom>
              <a:blipFill>
                <a:blip r:embed="rId5"/>
                <a:stretch>
                  <a:fillRect l="-10067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42C4A-51C4-FDE0-DBEF-6F00140750A6}"/>
                  </a:ext>
                </a:extLst>
              </p:cNvPr>
              <p:cNvSpPr txBox="1"/>
              <p:nvPr/>
            </p:nvSpPr>
            <p:spPr>
              <a:xfrm>
                <a:off x="8961120" y="2689860"/>
                <a:ext cx="181737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42C4A-51C4-FDE0-DBEF-6F001407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20" y="2689860"/>
                <a:ext cx="1817370" cy="889924"/>
              </a:xfrm>
              <a:prstGeom prst="rect">
                <a:avLst/>
              </a:prstGeom>
              <a:blipFill>
                <a:blip r:embed="rId6"/>
                <a:stretch>
                  <a:fillRect l="-10067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351E668-1299-3F94-B7C9-D6971879E5F0}"/>
              </a:ext>
            </a:extLst>
          </p:cNvPr>
          <p:cNvSpPr/>
          <p:nvPr/>
        </p:nvSpPr>
        <p:spPr>
          <a:xfrm>
            <a:off x="6206490" y="2960370"/>
            <a:ext cx="617220" cy="51435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AAADBB-C8E3-4812-7A7F-CB502B89B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762" y="3963352"/>
            <a:ext cx="22764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5CF85-961F-3FBE-35ED-485C3043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7" y="1589722"/>
            <a:ext cx="9683475" cy="27651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3560F2-F181-50E7-9B27-9E28637F0096}"/>
              </a:ext>
            </a:extLst>
          </p:cNvPr>
          <p:cNvSpPr/>
          <p:nvPr/>
        </p:nvSpPr>
        <p:spPr>
          <a:xfrm>
            <a:off x="8161020" y="2274570"/>
            <a:ext cx="138303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6,572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E73CFC-BF97-7F43-E291-540444A56043}"/>
              </a:ext>
            </a:extLst>
          </p:cNvPr>
          <p:cNvSpPr/>
          <p:nvPr/>
        </p:nvSpPr>
        <p:spPr>
          <a:xfrm>
            <a:off x="7978140" y="3097530"/>
            <a:ext cx="189738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405,61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DEF4F1-C080-53D1-B7A9-3DC52877FEEA}"/>
              </a:ext>
            </a:extLst>
          </p:cNvPr>
          <p:cNvSpPr/>
          <p:nvPr/>
        </p:nvSpPr>
        <p:spPr>
          <a:xfrm>
            <a:off x="7978140" y="3783330"/>
            <a:ext cx="189738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0,074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F780A7-6A78-3485-02D0-E8156B2D9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27991"/>
              </p:ext>
            </p:extLst>
          </p:nvPr>
        </p:nvGraphicFramePr>
        <p:xfrm>
          <a:off x="1181100" y="2034540"/>
          <a:ext cx="10515600" cy="2560320"/>
        </p:xfrm>
        <a:graphic>
          <a:graphicData uri="http://schemas.openxmlformats.org/drawingml/2006/table">
            <a:tbl>
              <a:tblPr/>
              <a:tblGrid>
                <a:gridCol w="4636770">
                  <a:extLst>
                    <a:ext uri="{9D8B030D-6E8A-4147-A177-3AD203B41FA5}">
                      <a16:colId xmlns:a16="http://schemas.microsoft.com/office/drawing/2014/main" val="2451903581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4123038490"/>
                    </a:ext>
                  </a:extLst>
                </a:gridCol>
              </a:tblGrid>
              <a:tr h="2469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 8 dm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cm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  425 g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  85 ml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</a:t>
                      </a:r>
                      <a:r>
                        <a:rPr lang="vi-VN" sz="36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288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F7B36C9-C0BD-7055-666F-131B5EC6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06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FC06B3-1035-4EB7-705C-9D9AEDE6E423}"/>
              </a:ext>
            </a:extLst>
          </p:cNvPr>
          <p:cNvSpPr/>
          <p:nvPr/>
        </p:nvSpPr>
        <p:spPr>
          <a:xfrm>
            <a:off x="3531870" y="224028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66A34-495B-F52E-5253-FAACBBD5AF2F}"/>
              </a:ext>
            </a:extLst>
          </p:cNvPr>
          <p:cNvSpPr/>
          <p:nvPr/>
        </p:nvSpPr>
        <p:spPr>
          <a:xfrm>
            <a:off x="2914650" y="389763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5AF208-38EE-A7DD-898E-5E8F62EF3EA7}"/>
              </a:ext>
            </a:extLst>
          </p:cNvPr>
          <p:cNvSpPr/>
          <p:nvPr/>
        </p:nvSpPr>
        <p:spPr>
          <a:xfrm>
            <a:off x="8298180" y="2251710"/>
            <a:ext cx="105156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C3120-DC58-9A38-2077-9B376EF39946}"/>
              </a:ext>
            </a:extLst>
          </p:cNvPr>
          <p:cNvSpPr/>
          <p:nvPr/>
        </p:nvSpPr>
        <p:spPr>
          <a:xfrm>
            <a:off x="8332470" y="3840480"/>
            <a:ext cx="10744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0BE4AD-EA5A-7111-9B34-CB67F7523398}"/>
              </a:ext>
            </a:extLst>
          </p:cNvPr>
          <p:cNvSpPr/>
          <p:nvPr/>
        </p:nvSpPr>
        <p:spPr>
          <a:xfrm>
            <a:off x="3547110" y="224409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4FF21E-8B9C-2C59-E99B-B807CD2D08F3}"/>
              </a:ext>
            </a:extLst>
          </p:cNvPr>
          <p:cNvSpPr/>
          <p:nvPr/>
        </p:nvSpPr>
        <p:spPr>
          <a:xfrm>
            <a:off x="2857500" y="3890010"/>
            <a:ext cx="90678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2B842A-BA28-4838-60E3-C327BD9FDBFD}"/>
              </a:ext>
            </a:extLst>
          </p:cNvPr>
          <p:cNvSpPr/>
          <p:nvPr/>
        </p:nvSpPr>
        <p:spPr>
          <a:xfrm>
            <a:off x="8321040" y="2244090"/>
            <a:ext cx="112014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0,425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7874C8-67F2-8324-BA18-CBDA6985DF94}"/>
              </a:ext>
            </a:extLst>
          </p:cNvPr>
          <p:cNvSpPr/>
          <p:nvPr/>
        </p:nvSpPr>
        <p:spPr>
          <a:xfrm>
            <a:off x="8298180" y="3844290"/>
            <a:ext cx="112014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0,085</a:t>
            </a:r>
          </a:p>
        </p:txBody>
      </p:sp>
    </p:spTree>
    <p:extLst>
      <p:ext uri="{BB962C8B-B14F-4D97-AF65-F5344CB8AC3E}">
        <p14:creationId xmlns:p14="http://schemas.microsoft.com/office/powerpoint/2010/main" val="29948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385</Words>
  <Application>Microsoft Office PowerPoint</Application>
  <PresentationFormat>Widescreen</PresentationFormat>
  <Paragraphs>98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等线</vt:lpstr>
      <vt:lpstr>等线 Light</vt:lpstr>
      <vt:lpstr>SVN-Cookies</vt:lpstr>
      <vt:lpstr>Wingdings</vt:lpstr>
      <vt:lpstr>字魂156号-萌趣苏打饼</vt:lpstr>
      <vt:lpstr>思源宋体 CN Heavy</vt:lpstr>
      <vt:lpstr>思源宋体 CN Medium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ChatGPT</cp:lastModifiedBy>
  <cp:revision>34</cp:revision>
  <dcterms:created xsi:type="dcterms:W3CDTF">2024-02-13T12:59:58Z</dcterms:created>
  <dcterms:modified xsi:type="dcterms:W3CDTF">2025-05-07T05:57:03Z</dcterms:modified>
</cp:coreProperties>
</file>