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0" r:id="rId3"/>
  </p:sldMasterIdLst>
  <p:notesMasterIdLst>
    <p:notesMasterId r:id="rId18"/>
  </p:notesMasterIdLst>
  <p:sldIdLst>
    <p:sldId id="361" r:id="rId4"/>
    <p:sldId id="347" r:id="rId5"/>
    <p:sldId id="259" r:id="rId6"/>
    <p:sldId id="380" r:id="rId7"/>
    <p:sldId id="4411" r:id="rId8"/>
    <p:sldId id="260" r:id="rId9"/>
    <p:sldId id="389" r:id="rId10"/>
    <p:sldId id="313" r:id="rId11"/>
    <p:sldId id="314" r:id="rId12"/>
    <p:sldId id="311" r:id="rId13"/>
    <p:sldId id="4412" r:id="rId14"/>
    <p:sldId id="350" r:id="rId15"/>
    <p:sldId id="328" r:id="rId16"/>
    <p:sldId id="33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30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F1155-84E3-4E83-856D-00973BC5A7C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20209-C7A6-4191-A3F8-5E67A9FF5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3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7991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bcc728cf7d_0_11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bcc728cf7d_0_11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880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bcc728cf7d_0_11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bcc728cf7d_0_11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099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bcc728cf7d_0_11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bcc728cf7d_0_11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588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cc728cf7d_0_11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cc728cf7d_0_11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51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453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cc728cf7d_0_11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cc728cf7d_0_11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7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23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bcc728cf7d_0_11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bcc728cf7d_0_11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Sau khi HS hoàn thành câu hỏi, thầy cô kích vào cỏ sẽ xuất hiện kéo tỉa và cỏ biến mất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cc728cf7d_0_11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cc728cf7d_0_11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974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bcc728cf7d_0_11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bcc728cf7d_0_11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81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0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80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963533" y="1530300"/>
            <a:ext cx="10290000" cy="4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462133" y="2559833"/>
            <a:ext cx="1910800" cy="4032000"/>
          </a:xfrm>
          <a:custGeom>
            <a:avLst/>
            <a:gdLst/>
            <a:ahLst/>
            <a:cxnLst/>
            <a:rect l="l" t="t" r="r" b="b"/>
            <a:pathLst>
              <a:path w="57324" h="120960" extrusionOk="0">
                <a:moveTo>
                  <a:pt x="12023" y="0"/>
                </a:moveTo>
                <a:cubicBezTo>
                  <a:pt x="19047" y="0"/>
                  <a:pt x="27856" y="631"/>
                  <a:pt x="32169" y="6174"/>
                </a:cubicBezTo>
                <a:cubicBezTo>
                  <a:pt x="35842" y="10895"/>
                  <a:pt x="36219" y="22153"/>
                  <a:pt x="30544" y="24046"/>
                </a:cubicBezTo>
                <a:cubicBezTo>
                  <a:pt x="27254" y="25143"/>
                  <a:pt x="24971" y="15756"/>
                  <a:pt x="27945" y="13972"/>
                </a:cubicBezTo>
                <a:cubicBezTo>
                  <a:pt x="31763" y="11681"/>
                  <a:pt x="39054" y="14028"/>
                  <a:pt x="40618" y="18197"/>
                </a:cubicBezTo>
                <a:cubicBezTo>
                  <a:pt x="44716" y="29120"/>
                  <a:pt x="31924" y="40684"/>
                  <a:pt x="32819" y="52316"/>
                </a:cubicBezTo>
                <a:cubicBezTo>
                  <a:pt x="33460" y="60643"/>
                  <a:pt x="45111" y="63633"/>
                  <a:pt x="51016" y="69538"/>
                </a:cubicBezTo>
                <a:cubicBezTo>
                  <a:pt x="57363" y="75885"/>
                  <a:pt x="59368" y="88389"/>
                  <a:pt x="54915" y="96183"/>
                </a:cubicBezTo>
                <a:cubicBezTo>
                  <a:pt x="48317" y="107729"/>
                  <a:pt x="20773" y="97254"/>
                  <a:pt x="17547" y="110155"/>
                </a:cubicBezTo>
                <a:cubicBezTo>
                  <a:pt x="16475" y="114442"/>
                  <a:pt x="20944" y="120478"/>
                  <a:pt x="25345" y="120878"/>
                </a:cubicBezTo>
                <a:cubicBezTo>
                  <a:pt x="28969" y="121208"/>
                  <a:pt x="32359" y="115708"/>
                  <a:pt x="31844" y="112105"/>
                </a:cubicBezTo>
                <a:cubicBezTo>
                  <a:pt x="30274" y="101116"/>
                  <a:pt x="10531" y="98847"/>
                  <a:pt x="0" y="102357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9" name="Google Shape;19;p4"/>
          <p:cNvSpPr/>
          <p:nvPr/>
        </p:nvSpPr>
        <p:spPr>
          <a:xfrm>
            <a:off x="8712067" y="-126366"/>
            <a:ext cx="3715200" cy="3368567"/>
          </a:xfrm>
          <a:custGeom>
            <a:avLst/>
            <a:gdLst/>
            <a:ahLst/>
            <a:cxnLst/>
            <a:rect l="l" t="t" r="r" b="b"/>
            <a:pathLst>
              <a:path w="111456" h="101057" extrusionOk="0">
                <a:moveTo>
                  <a:pt x="111456" y="101057"/>
                </a:moveTo>
                <a:cubicBezTo>
                  <a:pt x="107963" y="97564"/>
                  <a:pt x="102886" y="95782"/>
                  <a:pt x="99758" y="91959"/>
                </a:cubicBezTo>
                <a:cubicBezTo>
                  <a:pt x="92204" y="82726"/>
                  <a:pt x="87085" y="70419"/>
                  <a:pt x="87085" y="58490"/>
                </a:cubicBezTo>
                <a:cubicBezTo>
                  <a:pt x="87085" y="55600"/>
                  <a:pt x="86556" y="51529"/>
                  <a:pt x="89034" y="50041"/>
                </a:cubicBezTo>
                <a:cubicBezTo>
                  <a:pt x="93566" y="47320"/>
                  <a:pt x="102445" y="56686"/>
                  <a:pt x="100083" y="61414"/>
                </a:cubicBezTo>
                <a:cubicBezTo>
                  <a:pt x="97662" y="66260"/>
                  <a:pt x="86791" y="62900"/>
                  <a:pt x="84160" y="58165"/>
                </a:cubicBezTo>
                <a:cubicBezTo>
                  <a:pt x="77566" y="46300"/>
                  <a:pt x="96024" y="27763"/>
                  <a:pt x="87085" y="17547"/>
                </a:cubicBezTo>
                <a:cubicBezTo>
                  <a:pt x="76523" y="5476"/>
                  <a:pt x="54986" y="14692"/>
                  <a:pt x="38993" y="15922"/>
                </a:cubicBezTo>
                <a:cubicBezTo>
                  <a:pt x="24995" y="16999"/>
                  <a:pt x="9927" y="9927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37109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600" y="2526644"/>
            <a:ext cx="9814405" cy="117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334" y="4794330"/>
            <a:ext cx="10087663" cy="117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426467" y="593367"/>
            <a:ext cx="98144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3487033" y="19319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3487033" y="2579663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3487033" y="40365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3487033" y="4884097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04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679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hasCustomPrompt="1"/>
          </p:nvPr>
        </p:nvSpPr>
        <p:spPr>
          <a:xfrm>
            <a:off x="2256467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 hasCustomPrompt="1"/>
          </p:nvPr>
        </p:nvSpPr>
        <p:spPr>
          <a:xfrm>
            <a:off x="5870188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2256467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4" hasCustomPrompt="1"/>
          </p:nvPr>
        </p:nvSpPr>
        <p:spPr>
          <a:xfrm>
            <a:off x="5870188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33" r="33693"/>
          <a:stretch/>
        </p:blipFill>
        <p:spPr>
          <a:xfrm>
            <a:off x="8651633" y="2470901"/>
            <a:ext cx="3746736" cy="4518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7824795" y="1753702"/>
            <a:ext cx="4713567" cy="5280633"/>
          </a:xfrm>
          <a:custGeom>
            <a:avLst/>
            <a:gdLst/>
            <a:ahLst/>
            <a:cxnLst/>
            <a:rect l="l" t="t" r="r" b="b"/>
            <a:pathLst>
              <a:path w="141407" h="158419" extrusionOk="0">
                <a:moveTo>
                  <a:pt x="31736" y="158419"/>
                </a:moveTo>
                <a:cubicBezTo>
                  <a:pt x="34442" y="139445"/>
                  <a:pt x="32904" y="119185"/>
                  <a:pt x="26351" y="101174"/>
                </a:cubicBezTo>
                <a:cubicBezTo>
                  <a:pt x="23101" y="92240"/>
                  <a:pt x="8433" y="81768"/>
                  <a:pt x="1130" y="87855"/>
                </a:cubicBezTo>
                <a:cubicBezTo>
                  <a:pt x="-545" y="89251"/>
                  <a:pt x="-254" y="93397"/>
                  <a:pt x="1696" y="94373"/>
                </a:cubicBezTo>
                <a:cubicBezTo>
                  <a:pt x="4275" y="95663"/>
                  <a:pt x="8439" y="92654"/>
                  <a:pt x="9065" y="89839"/>
                </a:cubicBezTo>
                <a:cubicBezTo>
                  <a:pt x="10657" y="82679"/>
                  <a:pt x="8618" y="74578"/>
                  <a:pt x="11898" y="68018"/>
                </a:cubicBezTo>
                <a:cubicBezTo>
                  <a:pt x="15035" y="61744"/>
                  <a:pt x="23154" y="59088"/>
                  <a:pt x="26635" y="52998"/>
                </a:cubicBezTo>
                <a:cubicBezTo>
                  <a:pt x="29653" y="47718"/>
                  <a:pt x="33106" y="38677"/>
                  <a:pt x="39104" y="39679"/>
                </a:cubicBezTo>
                <a:cubicBezTo>
                  <a:pt x="41649" y="40104"/>
                  <a:pt x="43832" y="44749"/>
                  <a:pt x="42221" y="46764"/>
                </a:cubicBezTo>
                <a:cubicBezTo>
                  <a:pt x="41211" y="48027"/>
                  <a:pt x="38972" y="47723"/>
                  <a:pt x="37403" y="47331"/>
                </a:cubicBezTo>
                <a:cubicBezTo>
                  <a:pt x="33751" y="46418"/>
                  <a:pt x="33329" y="40266"/>
                  <a:pt x="34003" y="36562"/>
                </a:cubicBezTo>
                <a:cubicBezTo>
                  <a:pt x="35765" y="26875"/>
                  <a:pt x="48913" y="23698"/>
                  <a:pt x="56390" y="17291"/>
                </a:cubicBezTo>
                <a:cubicBezTo>
                  <a:pt x="61836" y="12624"/>
                  <a:pt x="64204" y="4672"/>
                  <a:pt x="70276" y="855"/>
                </a:cubicBezTo>
                <a:cubicBezTo>
                  <a:pt x="74572" y="-1845"/>
                  <a:pt x="81894" y="2550"/>
                  <a:pt x="84162" y="7089"/>
                </a:cubicBezTo>
                <a:cubicBezTo>
                  <a:pt x="85985" y="10737"/>
                  <a:pt x="85173" y="15343"/>
                  <a:pt x="86996" y="18992"/>
                </a:cubicBezTo>
                <a:cubicBezTo>
                  <a:pt x="89034" y="23070"/>
                  <a:pt x="93808" y="27208"/>
                  <a:pt x="98332" y="26643"/>
                </a:cubicBezTo>
                <a:cubicBezTo>
                  <a:pt x="103253" y="26029"/>
                  <a:pt x="109120" y="21937"/>
                  <a:pt x="109667" y="17008"/>
                </a:cubicBezTo>
                <a:cubicBezTo>
                  <a:pt x="110134" y="12800"/>
                  <a:pt x="104727" y="4095"/>
                  <a:pt x="101733" y="7089"/>
                </a:cubicBezTo>
                <a:cubicBezTo>
                  <a:pt x="96933" y="11889"/>
                  <a:pt x="105754" y="25125"/>
                  <a:pt x="112501" y="24376"/>
                </a:cubicBezTo>
                <a:cubicBezTo>
                  <a:pt x="121518" y="23376"/>
                  <a:pt x="125641" y="11432"/>
                  <a:pt x="133755" y="7373"/>
                </a:cubicBezTo>
                <a:cubicBezTo>
                  <a:pt x="136042" y="6229"/>
                  <a:pt x="138849" y="7940"/>
                  <a:pt x="141407" y="794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363067" y="3001933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1363067" y="5176067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950967" y="593367"/>
            <a:ext cx="858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7"/>
          </p:nvPr>
        </p:nvSpPr>
        <p:spPr>
          <a:xfrm>
            <a:off x="1363067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1363067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4974388" y="3001933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3"/>
          </p:nvPr>
        </p:nvSpPr>
        <p:spPr>
          <a:xfrm>
            <a:off x="4974388" y="5176067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4976788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4976788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566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5"/>
          <p:cNvGrpSpPr/>
          <p:nvPr/>
        </p:nvGrpSpPr>
        <p:grpSpPr>
          <a:xfrm>
            <a:off x="10131507" y="133173"/>
            <a:ext cx="2123184" cy="7294947"/>
            <a:chOff x="7598630" y="99880"/>
            <a:chExt cx="1592388" cy="5471210"/>
          </a:xfrm>
        </p:grpSpPr>
        <p:pic>
          <p:nvPicPr>
            <p:cNvPr id="164" name="Google Shape;16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05426" y="288128"/>
              <a:ext cx="509850" cy="51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22753">
              <a:off x="8074150" y="167650"/>
              <a:ext cx="810775" cy="152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36110" y="1368953"/>
              <a:ext cx="886850" cy="966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802046">
              <a:off x="7776708" y="2278402"/>
              <a:ext cx="594884" cy="582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99749" y="2419350"/>
              <a:ext cx="886852" cy="127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923550" y="3616250"/>
              <a:ext cx="878025" cy="951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756290">
              <a:off x="7773948" y="4292600"/>
              <a:ext cx="1241752" cy="104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23554" y="4601234"/>
              <a:ext cx="422250" cy="424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25"/>
          <p:cNvSpPr/>
          <p:nvPr/>
        </p:nvSpPr>
        <p:spPr>
          <a:xfrm rot="-163006">
            <a:off x="9277235" y="-108370"/>
            <a:ext cx="1059359" cy="7223940"/>
          </a:xfrm>
          <a:custGeom>
            <a:avLst/>
            <a:gdLst/>
            <a:ahLst/>
            <a:cxnLst/>
            <a:rect l="l" t="t" r="r" b="b"/>
            <a:pathLst>
              <a:path w="31780" h="216713" extrusionOk="0">
                <a:moveTo>
                  <a:pt x="22318" y="0"/>
                </a:moveTo>
                <a:cubicBezTo>
                  <a:pt x="11825" y="8393"/>
                  <a:pt x="3475" y="25253"/>
                  <a:pt x="8298" y="37795"/>
                </a:cubicBezTo>
                <a:cubicBezTo>
                  <a:pt x="10275" y="42935"/>
                  <a:pt x="17171" y="46805"/>
                  <a:pt x="22623" y="46025"/>
                </a:cubicBezTo>
                <a:cubicBezTo>
                  <a:pt x="26750" y="45435"/>
                  <a:pt x="33827" y="40084"/>
                  <a:pt x="31158" y="36881"/>
                </a:cubicBezTo>
                <a:cubicBezTo>
                  <a:pt x="28553" y="33755"/>
                  <a:pt x="21843" y="34613"/>
                  <a:pt x="18966" y="37490"/>
                </a:cubicBezTo>
                <a:cubicBezTo>
                  <a:pt x="16091" y="40365"/>
                  <a:pt x="15910" y="45322"/>
                  <a:pt x="16222" y="49377"/>
                </a:cubicBezTo>
                <a:cubicBezTo>
                  <a:pt x="16964" y="59020"/>
                  <a:pt x="30397" y="64454"/>
                  <a:pt x="31462" y="74066"/>
                </a:cubicBezTo>
                <a:cubicBezTo>
                  <a:pt x="32778" y="85945"/>
                  <a:pt x="16997" y="94473"/>
                  <a:pt x="15918" y="106375"/>
                </a:cubicBezTo>
                <a:cubicBezTo>
                  <a:pt x="14494" y="122083"/>
                  <a:pt x="30933" y="136577"/>
                  <a:pt x="28110" y="152095"/>
                </a:cubicBezTo>
                <a:cubicBezTo>
                  <a:pt x="27569" y="155067"/>
                  <a:pt x="24394" y="157763"/>
                  <a:pt x="21404" y="158191"/>
                </a:cubicBezTo>
                <a:cubicBezTo>
                  <a:pt x="17385" y="158766"/>
                  <a:pt x="11490" y="155825"/>
                  <a:pt x="11041" y="151790"/>
                </a:cubicBezTo>
                <a:cubicBezTo>
                  <a:pt x="10640" y="148186"/>
                  <a:pt x="10610" y="143686"/>
                  <a:pt x="13174" y="141122"/>
                </a:cubicBezTo>
                <a:cubicBezTo>
                  <a:pt x="17025" y="137271"/>
                  <a:pt x="25744" y="139462"/>
                  <a:pt x="29329" y="143561"/>
                </a:cubicBezTo>
                <a:cubicBezTo>
                  <a:pt x="33475" y="148301"/>
                  <a:pt x="30756" y="158054"/>
                  <a:pt x="25976" y="162153"/>
                </a:cubicBezTo>
                <a:cubicBezTo>
                  <a:pt x="20207" y="167100"/>
                  <a:pt x="10724" y="167352"/>
                  <a:pt x="6164" y="173431"/>
                </a:cubicBezTo>
                <a:cubicBezTo>
                  <a:pt x="40" y="181595"/>
                  <a:pt x="-1018" y="193598"/>
                  <a:pt x="982" y="203606"/>
                </a:cubicBezTo>
                <a:cubicBezTo>
                  <a:pt x="1935" y="208374"/>
                  <a:pt x="5845" y="212100"/>
                  <a:pt x="7383" y="21671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690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6"/>
          <p:cNvGrpSpPr/>
          <p:nvPr/>
        </p:nvGrpSpPr>
        <p:grpSpPr>
          <a:xfrm>
            <a:off x="-579367" y="3506421"/>
            <a:ext cx="13432600" cy="4456779"/>
            <a:chOff x="-434525" y="2629816"/>
            <a:chExt cx="10074450" cy="3342584"/>
          </a:xfrm>
        </p:grpSpPr>
        <p:pic>
          <p:nvPicPr>
            <p:cNvPr id="175" name="Google Shape;175;p26"/>
            <p:cNvPicPr preferRelativeResize="0"/>
            <p:nvPr/>
          </p:nvPicPr>
          <p:blipFill rotWithShape="1">
            <a:blip r:embed="rId2">
              <a:alphaModFix/>
            </a:blip>
            <a:srcRect l="79" r="79"/>
            <a:stretch/>
          </p:blipFill>
          <p:spPr>
            <a:xfrm>
              <a:off x="6252554" y="3688012"/>
              <a:ext cx="2681370" cy="22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6"/>
            <p:cNvPicPr preferRelativeResize="0"/>
            <p:nvPr/>
          </p:nvPicPr>
          <p:blipFill rotWithShape="1">
            <a:blip r:embed="rId3">
              <a:alphaModFix/>
            </a:blip>
            <a:srcRect l="367" r="377"/>
            <a:stretch/>
          </p:blipFill>
          <p:spPr>
            <a:xfrm>
              <a:off x="111488" y="4694506"/>
              <a:ext cx="518198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6"/>
            <p:cNvPicPr preferRelativeResize="0"/>
            <p:nvPr/>
          </p:nvPicPr>
          <p:blipFill rotWithShape="1">
            <a:blip r:embed="rId4">
              <a:alphaModFix/>
            </a:blip>
            <a:srcRect t="59" b="49"/>
            <a:stretch/>
          </p:blipFill>
          <p:spPr>
            <a:xfrm>
              <a:off x="1899200" y="4163694"/>
              <a:ext cx="1169975" cy="167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6"/>
            <p:cNvPicPr preferRelativeResize="0"/>
            <p:nvPr/>
          </p:nvPicPr>
          <p:blipFill rotWithShape="1">
            <a:blip r:embed="rId5">
              <a:alphaModFix/>
            </a:blip>
            <a:srcRect l="129" r="129"/>
            <a:stretch/>
          </p:blipFill>
          <p:spPr>
            <a:xfrm>
              <a:off x="1812237" y="4306684"/>
              <a:ext cx="517645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6"/>
            <p:cNvPicPr preferRelativeResize="0"/>
            <p:nvPr/>
          </p:nvPicPr>
          <p:blipFill rotWithShape="1">
            <a:blip r:embed="rId6">
              <a:alphaModFix/>
            </a:blip>
            <a:srcRect t="19" b="19"/>
            <a:stretch/>
          </p:blipFill>
          <p:spPr>
            <a:xfrm>
              <a:off x="6340926" y="4124958"/>
              <a:ext cx="1272387" cy="13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6"/>
            <p:cNvPicPr preferRelativeResize="0"/>
            <p:nvPr/>
          </p:nvPicPr>
          <p:blipFill rotWithShape="1">
            <a:blip r:embed="rId7">
              <a:alphaModFix/>
            </a:blip>
            <a:srcRect l="69" r="69"/>
            <a:stretch/>
          </p:blipFill>
          <p:spPr>
            <a:xfrm rot="955502">
              <a:off x="330810" y="4032505"/>
              <a:ext cx="1606348" cy="175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625989">
              <a:off x="7690167" y="4316631"/>
              <a:ext cx="611368" cy="59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6"/>
            <p:cNvSpPr/>
            <p:nvPr/>
          </p:nvSpPr>
          <p:spPr>
            <a:xfrm>
              <a:off x="-434525" y="2629816"/>
              <a:ext cx="10074450" cy="3009775"/>
            </a:xfrm>
            <a:custGeom>
              <a:avLst/>
              <a:gdLst/>
              <a:ahLst/>
              <a:cxnLst/>
              <a:rect l="l" t="t" r="r" b="b"/>
              <a:pathLst>
                <a:path w="402978" h="120391" extrusionOk="0">
                  <a:moveTo>
                    <a:pt x="0" y="58794"/>
                  </a:moveTo>
                  <a:cubicBezTo>
                    <a:pt x="2961" y="44002"/>
                    <a:pt x="26908" y="40538"/>
                    <a:pt x="41941" y="41791"/>
                  </a:cubicBezTo>
                  <a:cubicBezTo>
                    <a:pt x="54606" y="42847"/>
                    <a:pt x="69748" y="46014"/>
                    <a:pt x="79915" y="38390"/>
                  </a:cubicBezTo>
                  <a:cubicBezTo>
                    <a:pt x="82822" y="36210"/>
                    <a:pt x="85896" y="32281"/>
                    <a:pt x="85016" y="28755"/>
                  </a:cubicBezTo>
                  <a:cubicBezTo>
                    <a:pt x="84047" y="24871"/>
                    <a:pt x="77564" y="23817"/>
                    <a:pt x="73681" y="24788"/>
                  </a:cubicBezTo>
                  <a:cubicBezTo>
                    <a:pt x="66025" y="26703"/>
                    <a:pt x="65619" y="40967"/>
                    <a:pt x="69147" y="48026"/>
                  </a:cubicBezTo>
                  <a:cubicBezTo>
                    <a:pt x="71712" y="53157"/>
                    <a:pt x="80452" y="55692"/>
                    <a:pt x="85583" y="53127"/>
                  </a:cubicBezTo>
                  <a:cubicBezTo>
                    <a:pt x="92104" y="49868"/>
                    <a:pt x="97371" y="44098"/>
                    <a:pt x="104287" y="41791"/>
                  </a:cubicBezTo>
                  <a:cubicBezTo>
                    <a:pt x="108562" y="40365"/>
                    <a:pt x="111873" y="46658"/>
                    <a:pt x="115622" y="49159"/>
                  </a:cubicBezTo>
                  <a:cubicBezTo>
                    <a:pt x="119321" y="51627"/>
                    <a:pt x="124439" y="50586"/>
                    <a:pt x="128658" y="51993"/>
                  </a:cubicBezTo>
                  <a:cubicBezTo>
                    <a:pt x="139343" y="55556"/>
                    <a:pt x="133730" y="75202"/>
                    <a:pt x="141694" y="83166"/>
                  </a:cubicBezTo>
                  <a:cubicBezTo>
                    <a:pt x="151373" y="92845"/>
                    <a:pt x="168847" y="89742"/>
                    <a:pt x="180235" y="97335"/>
                  </a:cubicBezTo>
                  <a:cubicBezTo>
                    <a:pt x="184739" y="100338"/>
                    <a:pt x="189484" y="106253"/>
                    <a:pt x="188170" y="111505"/>
                  </a:cubicBezTo>
                  <a:cubicBezTo>
                    <a:pt x="186987" y="116235"/>
                    <a:pt x="180893" y="121546"/>
                    <a:pt x="176267" y="120006"/>
                  </a:cubicBezTo>
                  <a:cubicBezTo>
                    <a:pt x="170699" y="118152"/>
                    <a:pt x="173251" y="106586"/>
                    <a:pt x="177401" y="102436"/>
                  </a:cubicBezTo>
                  <a:cubicBezTo>
                    <a:pt x="181921" y="97916"/>
                    <a:pt x="189209" y="97105"/>
                    <a:pt x="195538" y="96202"/>
                  </a:cubicBezTo>
                  <a:cubicBezTo>
                    <a:pt x="206411" y="94651"/>
                    <a:pt x="214240" y="108783"/>
                    <a:pt x="225010" y="110938"/>
                  </a:cubicBezTo>
                  <a:cubicBezTo>
                    <a:pt x="233475" y="112632"/>
                    <a:pt x="243634" y="107641"/>
                    <a:pt x="248815" y="100736"/>
                  </a:cubicBezTo>
                  <a:cubicBezTo>
                    <a:pt x="254802" y="92757"/>
                    <a:pt x="255297" y="81510"/>
                    <a:pt x="261284" y="73531"/>
                  </a:cubicBezTo>
                  <a:cubicBezTo>
                    <a:pt x="268988" y="63264"/>
                    <a:pt x="277281" y="50986"/>
                    <a:pt x="289623" y="47459"/>
                  </a:cubicBezTo>
                  <a:cubicBezTo>
                    <a:pt x="304247" y="43280"/>
                    <a:pt x="324210" y="41805"/>
                    <a:pt x="334965" y="52560"/>
                  </a:cubicBezTo>
                  <a:cubicBezTo>
                    <a:pt x="336404" y="53999"/>
                    <a:pt x="338361" y="56535"/>
                    <a:pt x="337232" y="58228"/>
                  </a:cubicBezTo>
                  <a:cubicBezTo>
                    <a:pt x="335765" y="60429"/>
                    <a:pt x="331565" y="59589"/>
                    <a:pt x="329297" y="58228"/>
                  </a:cubicBezTo>
                  <a:cubicBezTo>
                    <a:pt x="324102" y="55112"/>
                    <a:pt x="325586" y="43727"/>
                    <a:pt x="330431" y="40091"/>
                  </a:cubicBezTo>
                  <a:cubicBezTo>
                    <a:pt x="336464" y="35564"/>
                    <a:pt x="345367" y="36114"/>
                    <a:pt x="351401" y="31589"/>
                  </a:cubicBezTo>
                  <a:cubicBezTo>
                    <a:pt x="359748" y="25329"/>
                    <a:pt x="359690" y="11469"/>
                    <a:pt x="367838" y="4951"/>
                  </a:cubicBezTo>
                  <a:cubicBezTo>
                    <a:pt x="377004" y="-2381"/>
                    <a:pt x="394678" y="-1082"/>
                    <a:pt x="402978" y="721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869985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786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866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14F7-128D-47A6-B736-546EDBFEE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B47CD-C4C4-4F12-B3BA-F449BFDEC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592B9-673F-4B8E-93DC-FDD342DCA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C46A1-B850-4030-811A-690C9D8E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5B96A-41D1-4308-9F4E-53CFE9B6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600" y="2526644"/>
            <a:ext cx="9814405" cy="117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334" y="4794330"/>
            <a:ext cx="10087663" cy="117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426467" y="593367"/>
            <a:ext cx="98144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3487033" y="19319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3487033" y="2579663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3487033" y="40365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3487033" y="4884097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908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FB64-308D-43C5-AA0E-4F89F1CFF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8345-C9D9-48D5-B735-976AD85E1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B4323-04B8-47D7-BF3C-45C8BA4B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EE880-2711-4DB1-9F31-10B6AC31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6B7F9-A76F-4006-86FA-02CC34D9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02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DD07-9EA9-49B3-915C-23548E21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85C65-AE76-442F-B312-98A8281F8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961DC-7FB3-47B8-9801-B7A20937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2D6D5-1E90-481C-A585-AA7ECD4D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44AD2-8370-42DE-8A48-D85EC854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51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FA11-F897-4BBB-B7E1-47149763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2418C-F9F7-4EB8-9EAE-2750190ED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8105C-28D4-455F-A394-F04E1A9E8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65AAB-189C-4BF0-84F5-85CA1845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B1BBD-90C2-45FE-9EA8-37EEE897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B12A5-F535-40BC-AB12-842B5F79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45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5766-27D2-421B-A1FB-D814CEE9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71A41-219C-4A94-9E47-5D2CA951E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C1BD8-1F7C-480C-A678-AF4BC3149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7CF8E-C66A-4FFE-B767-0D0FA3139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89EE4-D0B2-4C77-95CE-E2E88EC47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5A1CD-C758-4233-8686-FEEAE8C1A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FA339-50A1-40C6-9924-409FD750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E72CB6-3BB2-4765-AB56-C87449F4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3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4EE44-DE2F-4AE9-951A-FEFB4851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5B3ACF-E1F1-4501-B32B-EDE1C91A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B1BBD-0988-48D2-96B6-9300BA87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9EF3E-BF13-479A-A79C-939BBD7F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26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A596C-259E-4EFA-9814-1FC3838E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F31C3-190E-4C46-9ECF-C9416CBA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C8627-9809-46B8-B6BB-1FE44FD1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7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8C92-9905-4234-B649-F408ACF4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46777-837E-40FE-84A6-1B64AB5E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4700E-CB13-4546-A123-8A33CC337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C0889-16A4-4086-91B5-6ECA8AC0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E2A24-CD2D-4516-B019-5829114B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D44D8-C6C3-4700-A490-538ECB1E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5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8EC00-A4DC-4BF6-85CD-5A85F64F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1D21E-4647-44E3-8D27-5FA28FCAE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2943D-0FE0-4077-922C-2FF0E9729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BD663-8821-42DA-B216-612BE7A0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6A56B-770A-49E1-B405-3C3D256C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10698-FFA8-4677-9215-8D5E6EFA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36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14F2-B4F0-436A-BB08-5D2E910A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F7D8F-1D10-48BE-994C-B23C9DBF4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7C48D-61B0-48C7-A9BF-A021520D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15AAA-F09B-4810-81E7-8D0DA601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B86E7-50E9-4C71-B5BA-532E9326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77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16146-6668-41E4-B2ED-F82F0548F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4122B-F92F-445D-B8FB-6DD339076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FA460-F48A-489C-9C99-343E82E2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690C1-67A5-4303-AAF3-885F1516D90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501BA-E21D-46AD-A615-008CDD13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FADD-4B2F-4960-8E12-6A00B058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864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11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26A098B-D504-42D6-94EF-3066D6FA751A}"/>
              </a:ext>
            </a:extLst>
          </p:cNvPr>
          <p:cNvSpPr/>
          <p:nvPr userDrawn="1"/>
        </p:nvSpPr>
        <p:spPr>
          <a:xfrm>
            <a:off x="4972943" y="1914401"/>
            <a:ext cx="6868521" cy="3802956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8F9912-75F2-41A5-AF08-9D72784BB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43C2AB-E622-41D8-AF3A-A919C4F40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554CFF-B746-440E-80FD-BBFE3B44ED2B}"/>
              </a:ext>
            </a:extLst>
          </p:cNvPr>
          <p:cNvGrpSpPr/>
          <p:nvPr userDrawn="1"/>
        </p:nvGrpSpPr>
        <p:grpSpPr>
          <a:xfrm>
            <a:off x="5594832" y="1645879"/>
            <a:ext cx="3937628" cy="4096878"/>
            <a:chOff x="5594832" y="1645879"/>
            <a:chExt cx="3937628" cy="4096878"/>
          </a:xfrm>
          <a:solidFill>
            <a:schemeClr val="bg1">
              <a:alpha val="50000"/>
            </a:schemeClr>
          </a:solidFill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969A46BF-5A1C-4FD9-BE6A-0570852B4FB7}"/>
                </a:ext>
              </a:extLst>
            </p:cNvPr>
            <p:cNvSpPr/>
            <p:nvPr userDrawn="1"/>
          </p:nvSpPr>
          <p:spPr>
            <a:xfrm>
              <a:off x="5594832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5059F92F-6D7B-4C62-90F9-79083BB9A9D5}"/>
                </a:ext>
              </a:extLst>
            </p:cNvPr>
            <p:cNvSpPr/>
            <p:nvPr userDrawn="1"/>
          </p:nvSpPr>
          <p:spPr>
            <a:xfrm>
              <a:off x="5953785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EC047FB7-FA1B-4CAE-80D1-90745477BB8E}"/>
                </a:ext>
              </a:extLst>
            </p:cNvPr>
            <p:cNvSpPr/>
            <p:nvPr userDrawn="1"/>
          </p:nvSpPr>
          <p:spPr>
            <a:xfrm>
              <a:off x="6312738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DF3F7B47-4549-49EC-806B-509376A5ACA4}"/>
                </a:ext>
              </a:extLst>
            </p:cNvPr>
            <p:cNvSpPr/>
            <p:nvPr userDrawn="1"/>
          </p:nvSpPr>
          <p:spPr>
            <a:xfrm>
              <a:off x="6671690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2BB5A366-227D-4CFC-94D7-F6257B834F07}"/>
              </a:ext>
            </a:extLst>
          </p:cNvPr>
          <p:cNvSpPr/>
          <p:nvPr userDrawn="1"/>
        </p:nvSpPr>
        <p:spPr>
          <a:xfrm>
            <a:off x="4676504" y="1620479"/>
            <a:ext cx="6736457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CF36D730-F0C3-47E1-B754-CC61E5E42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1497" y="4112654"/>
            <a:ext cx="2409754" cy="12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8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92F0645A-18B9-437F-8BCE-A8E56994CD1D}"/>
              </a:ext>
            </a:extLst>
          </p:cNvPr>
          <p:cNvSpPr/>
          <p:nvPr userDrawn="1"/>
        </p:nvSpPr>
        <p:spPr>
          <a:xfrm>
            <a:off x="2859717" y="2157826"/>
            <a:ext cx="7333163" cy="2580143"/>
          </a:xfrm>
          <a:prstGeom prst="rect">
            <a:avLst/>
          </a:prstGeom>
          <a:solidFill>
            <a:srgbClr val="85D8DE"/>
          </a:solidFill>
          <a:ln w="127000">
            <a:solidFill>
              <a:srgbClr val="85D8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80E2959-2275-4A63-94ED-2631360C9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472A700-1A0D-4070-ACFA-126C327B9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765F7B5-FF41-4AA3-A43C-389A51865F41}"/>
              </a:ext>
            </a:extLst>
          </p:cNvPr>
          <p:cNvSpPr/>
          <p:nvPr userDrawn="1"/>
        </p:nvSpPr>
        <p:spPr>
          <a:xfrm>
            <a:off x="2429417" y="1733396"/>
            <a:ext cx="7333163" cy="2580143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B3A40FC9-0E13-4A27-88B0-D9226E3E1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126" y="3447899"/>
            <a:ext cx="2409754" cy="12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9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F10E82C-BCA5-41DA-837F-4DBC4BAF139D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016DAA2-C119-4DE8-8240-3C90EC999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525ABEE-41C3-4A5E-A073-CE8889D1C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A51F15F9-BA13-4460-8142-9C6FEEA7EF54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6E569E2-751C-463C-8A75-50ABCD6239FA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84130DF-5256-41EA-9C12-071D06ED52D3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32EF5879-ECE7-4468-98E5-4BC081A6B4CC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10D593B2-9D37-4401-9C6B-1AEF9632F8F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0FDC6A6-874D-4D2B-95AF-7BC7424C43FB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FECAF79D-C9F9-4FD5-BAE0-858E5D5296C2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9D75DC75-44FF-450A-AFD0-EE1E1D19EC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5493F22F-265D-4EAA-958E-B9F157613B8F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857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676F0A-7FD5-4714-BA6B-22EE52425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B7F5AAC-CB42-41FD-9562-F142B6647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AD88DA1E-8532-41E4-826B-BC6E552CD37D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16AE8B10-5C3A-4604-9B2E-37FBA072957A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94BF722-B479-4702-BB30-417A26BC04FB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5B5F2D1-364F-45A2-816B-A9C7AE715FF8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0C786428-846B-4280-AE92-FB2B3C5062B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50DCD29A-3CF1-4415-8C1D-B387A2EB1980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17BE55E5-5514-49FC-8942-75BDC779AD33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B8B6B3AF-9B46-4555-9483-231493111B9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C81ABF99-5387-4EF9-B39C-D7EFD6F4FB3E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737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59FFFEB-D577-46C2-83B6-E986266027BD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896F24-1165-4292-AC1A-48F7D77E48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D913F4-5503-4A6A-AC87-6F4491D42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D082E6F-EC48-413E-BE38-D1AA8769D900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86A89F1-5537-4804-BF13-3E2E8CF6897C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8A9C95B-1DA7-47A3-96A3-343759102BE4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C78FFD77-09F1-4B70-85A6-08152CD00B82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D17C174F-2A54-44A8-9BCA-6C54FCAE7F1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5707558A-0E85-4828-8332-C0888E6B850E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56E7A15D-08C8-49FE-A2F4-6ED4E1709CC7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4" name="直接连接符 13">
                  <a:extLst>
                    <a:ext uri="{FF2B5EF4-FFF2-40B4-BE49-F238E27FC236}">
                      <a16:creationId xmlns:a16="http://schemas.microsoft.com/office/drawing/2014/main" id="{8EAD2DED-C37A-4B33-AB12-1EA125863C7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CE5F093-2CE0-4931-A94A-42FE38861863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828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949AB25D-8BA0-45D3-A76A-2B6D6C2237B1}"/>
              </a:ext>
            </a:extLst>
          </p:cNvPr>
          <p:cNvSpPr/>
          <p:nvPr userDrawn="1"/>
        </p:nvSpPr>
        <p:spPr>
          <a:xfrm>
            <a:off x="1583871" y="935916"/>
            <a:ext cx="9024257" cy="4996542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ABA5CDA-4DA1-4E0D-88BE-82994794F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9C3D7CD-9E38-4913-A3E6-8BFB6C169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F2D619F-17D3-4169-96B3-1A137F2E7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b="4653"/>
          <a:stretch/>
        </p:blipFill>
        <p:spPr>
          <a:xfrm>
            <a:off x="9806360" y="4313539"/>
            <a:ext cx="2320653" cy="2455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088F8910-914E-4F34-8B1B-758EC85C9D52}"/>
              </a:ext>
            </a:extLst>
          </p:cNvPr>
          <p:cNvGrpSpPr/>
          <p:nvPr userDrawn="1"/>
        </p:nvGrpSpPr>
        <p:grpSpPr>
          <a:xfrm>
            <a:off x="5522050" y="925542"/>
            <a:ext cx="3942764" cy="5059622"/>
            <a:chOff x="5522050" y="925542"/>
            <a:chExt cx="3942764" cy="5059622"/>
          </a:xfrm>
          <a:solidFill>
            <a:schemeClr val="bg1">
              <a:alpha val="50000"/>
            </a:schemeClr>
          </a:solidFill>
        </p:grpSpPr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DEE1B63D-60C5-4D6D-9E98-AB07B50F60A8}"/>
                </a:ext>
              </a:extLst>
            </p:cNvPr>
            <p:cNvSpPr/>
            <p:nvPr userDrawn="1"/>
          </p:nvSpPr>
          <p:spPr>
            <a:xfrm>
              <a:off x="5882715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2FC027C7-455F-4ED0-BC86-CAEFB87DB698}"/>
                </a:ext>
              </a:extLst>
            </p:cNvPr>
            <p:cNvSpPr/>
            <p:nvPr userDrawn="1"/>
          </p:nvSpPr>
          <p:spPr>
            <a:xfrm>
              <a:off x="624338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DCB66CEE-F0D2-45F0-967A-1E1CEBEB4C9A}"/>
                </a:ext>
              </a:extLst>
            </p:cNvPr>
            <p:cNvSpPr/>
            <p:nvPr userDrawn="1"/>
          </p:nvSpPr>
          <p:spPr>
            <a:xfrm>
              <a:off x="6604044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ACFFF094-B6AE-449D-B877-2CB6DD807425}"/>
                </a:ext>
              </a:extLst>
            </p:cNvPr>
            <p:cNvSpPr/>
            <p:nvPr userDrawn="1"/>
          </p:nvSpPr>
          <p:spPr>
            <a:xfrm>
              <a:off x="552205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F0C840D3-E7F6-49F3-8147-7C247C695BC0}"/>
              </a:ext>
            </a:extLst>
          </p:cNvPr>
          <p:cNvSpPr/>
          <p:nvPr userDrawn="1"/>
        </p:nvSpPr>
        <p:spPr>
          <a:xfrm>
            <a:off x="2429417" y="1620479"/>
            <a:ext cx="7333163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 descr="图片包含 定居者&#10;&#10;描述已自动生成">
            <a:extLst>
              <a:ext uri="{FF2B5EF4-FFF2-40B4-BE49-F238E27FC236}">
                <a16:creationId xmlns:a16="http://schemas.microsoft.com/office/drawing/2014/main" id="{A8D24D6F-CBF0-40A6-9E32-40ADD2481A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24" y="4150526"/>
            <a:ext cx="3309134" cy="177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3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B44AB3F5-4055-4785-9A4C-C51DAAAF237A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B77B5C-CB19-4DAB-97BC-8A001350AF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C56B0F-8B8F-4C51-A2F3-90D2DA9E0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6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950967" y="1934359"/>
            <a:ext cx="4328000" cy="10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950967" y="2940792"/>
            <a:ext cx="43288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5652034" y="190067"/>
            <a:ext cx="6999685" cy="6727767"/>
          </a:xfrm>
          <a:custGeom>
            <a:avLst/>
            <a:gdLst/>
            <a:ahLst/>
            <a:cxnLst/>
            <a:rect l="l" t="t" r="r" b="b"/>
            <a:pathLst>
              <a:path w="205129" h="201833" extrusionOk="0">
                <a:moveTo>
                  <a:pt x="51815" y="201833"/>
                </a:moveTo>
                <a:cubicBezTo>
                  <a:pt x="58621" y="199562"/>
                  <a:pt x="61055" y="184749"/>
                  <a:pt x="55216" y="180579"/>
                </a:cubicBezTo>
                <a:cubicBezTo>
                  <a:pt x="51667" y="178044"/>
                  <a:pt x="44599" y="178083"/>
                  <a:pt x="42180" y="181712"/>
                </a:cubicBezTo>
                <a:cubicBezTo>
                  <a:pt x="41069" y="183379"/>
                  <a:pt x="41726" y="186142"/>
                  <a:pt x="43030" y="187663"/>
                </a:cubicBezTo>
                <a:cubicBezTo>
                  <a:pt x="44334" y="189184"/>
                  <a:pt x="47987" y="188553"/>
                  <a:pt x="48982" y="186813"/>
                </a:cubicBezTo>
                <a:cubicBezTo>
                  <a:pt x="53204" y="179431"/>
                  <a:pt x="40158" y="170702"/>
                  <a:pt x="32262" y="167543"/>
                </a:cubicBezTo>
                <a:cubicBezTo>
                  <a:pt x="26624" y="165287"/>
                  <a:pt x="18487" y="167466"/>
                  <a:pt x="14692" y="162725"/>
                </a:cubicBezTo>
                <a:cubicBezTo>
                  <a:pt x="10265" y="157193"/>
                  <a:pt x="10980" y="149042"/>
                  <a:pt x="8740" y="142321"/>
                </a:cubicBezTo>
                <a:cubicBezTo>
                  <a:pt x="3995" y="128085"/>
                  <a:pt x="-1123" y="113057"/>
                  <a:pt x="239" y="98113"/>
                </a:cubicBezTo>
                <a:cubicBezTo>
                  <a:pt x="1220" y="87344"/>
                  <a:pt x="-2225" y="69624"/>
                  <a:pt x="8174" y="66657"/>
                </a:cubicBezTo>
                <a:cubicBezTo>
                  <a:pt x="11259" y="65777"/>
                  <a:pt x="18009" y="71523"/>
                  <a:pt x="15258" y="73174"/>
                </a:cubicBezTo>
                <a:cubicBezTo>
                  <a:pt x="11077" y="75682"/>
                  <a:pt x="4577" y="65633"/>
                  <a:pt x="6757" y="61272"/>
                </a:cubicBezTo>
                <a:cubicBezTo>
                  <a:pt x="9117" y="56552"/>
                  <a:pt x="12803" y="51605"/>
                  <a:pt x="17809" y="49937"/>
                </a:cubicBezTo>
                <a:cubicBezTo>
                  <a:pt x="23726" y="47965"/>
                  <a:pt x="30515" y="51084"/>
                  <a:pt x="36512" y="49370"/>
                </a:cubicBezTo>
                <a:cubicBezTo>
                  <a:pt x="41272" y="48010"/>
                  <a:pt x="43209" y="42076"/>
                  <a:pt x="46431" y="38318"/>
                </a:cubicBezTo>
                <a:cubicBezTo>
                  <a:pt x="50427" y="33656"/>
                  <a:pt x="57236" y="31982"/>
                  <a:pt x="61167" y="27266"/>
                </a:cubicBezTo>
                <a:cubicBezTo>
                  <a:pt x="65242" y="22378"/>
                  <a:pt x="67651" y="12778"/>
                  <a:pt x="63151" y="8278"/>
                </a:cubicBezTo>
                <a:cubicBezTo>
                  <a:pt x="60164" y="5291"/>
                  <a:pt x="54196" y="3667"/>
                  <a:pt x="50682" y="6011"/>
                </a:cubicBezTo>
                <a:cubicBezTo>
                  <a:pt x="48226" y="7649"/>
                  <a:pt x="47461" y="12707"/>
                  <a:pt x="49548" y="14796"/>
                </a:cubicBezTo>
                <a:cubicBezTo>
                  <a:pt x="55140" y="20393"/>
                  <a:pt x="62113" y="4877"/>
                  <a:pt x="69386" y="1761"/>
                </a:cubicBezTo>
                <a:cubicBezTo>
                  <a:pt x="77027" y="-1513"/>
                  <a:pt x="86076" y="728"/>
                  <a:pt x="94324" y="1761"/>
                </a:cubicBezTo>
                <a:cubicBezTo>
                  <a:pt x="100230" y="2501"/>
                  <a:pt x="106403" y="600"/>
                  <a:pt x="112177" y="2044"/>
                </a:cubicBezTo>
                <a:cubicBezTo>
                  <a:pt x="117956" y="3489"/>
                  <a:pt x="125384" y="4933"/>
                  <a:pt x="128047" y="10262"/>
                </a:cubicBezTo>
                <a:cubicBezTo>
                  <a:pt x="132788" y="19749"/>
                  <a:pt x="128473" y="35324"/>
                  <a:pt x="137682" y="40585"/>
                </a:cubicBezTo>
                <a:cubicBezTo>
                  <a:pt x="142301" y="43224"/>
                  <a:pt x="149661" y="40205"/>
                  <a:pt x="152985" y="36051"/>
                </a:cubicBezTo>
                <a:cubicBezTo>
                  <a:pt x="155529" y="32872"/>
                  <a:pt x="155915" y="25378"/>
                  <a:pt x="152135" y="23865"/>
                </a:cubicBezTo>
                <a:cubicBezTo>
                  <a:pt x="147434" y="21984"/>
                  <a:pt x="143539" y="37372"/>
                  <a:pt x="148451" y="38601"/>
                </a:cubicBezTo>
                <a:cubicBezTo>
                  <a:pt x="156991" y="40737"/>
                  <a:pt x="162681" y="28085"/>
                  <a:pt x="170555" y="24148"/>
                </a:cubicBezTo>
                <a:cubicBezTo>
                  <a:pt x="173854" y="22498"/>
                  <a:pt x="178999" y="22107"/>
                  <a:pt x="181607" y="24715"/>
                </a:cubicBezTo>
                <a:cubicBezTo>
                  <a:pt x="184730" y="27838"/>
                  <a:pt x="186605" y="32362"/>
                  <a:pt x="190392" y="34634"/>
                </a:cubicBezTo>
                <a:cubicBezTo>
                  <a:pt x="194667" y="37199"/>
                  <a:pt x="201604" y="35608"/>
                  <a:pt x="205129" y="3208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5328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hasCustomPrompt="1"/>
          </p:nvPr>
        </p:nvSpPr>
        <p:spPr>
          <a:xfrm>
            <a:off x="2256467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 hasCustomPrompt="1"/>
          </p:nvPr>
        </p:nvSpPr>
        <p:spPr>
          <a:xfrm>
            <a:off x="5870188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2256467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4" hasCustomPrompt="1"/>
          </p:nvPr>
        </p:nvSpPr>
        <p:spPr>
          <a:xfrm>
            <a:off x="5870188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33" r="33693"/>
          <a:stretch/>
        </p:blipFill>
        <p:spPr>
          <a:xfrm>
            <a:off x="8651633" y="2470901"/>
            <a:ext cx="3746736" cy="4518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7824795" y="1753702"/>
            <a:ext cx="4713567" cy="5280633"/>
          </a:xfrm>
          <a:custGeom>
            <a:avLst/>
            <a:gdLst/>
            <a:ahLst/>
            <a:cxnLst/>
            <a:rect l="l" t="t" r="r" b="b"/>
            <a:pathLst>
              <a:path w="141407" h="158419" extrusionOk="0">
                <a:moveTo>
                  <a:pt x="31736" y="158419"/>
                </a:moveTo>
                <a:cubicBezTo>
                  <a:pt x="34442" y="139445"/>
                  <a:pt x="32904" y="119185"/>
                  <a:pt x="26351" y="101174"/>
                </a:cubicBezTo>
                <a:cubicBezTo>
                  <a:pt x="23101" y="92240"/>
                  <a:pt x="8433" y="81768"/>
                  <a:pt x="1130" y="87855"/>
                </a:cubicBezTo>
                <a:cubicBezTo>
                  <a:pt x="-545" y="89251"/>
                  <a:pt x="-254" y="93397"/>
                  <a:pt x="1696" y="94373"/>
                </a:cubicBezTo>
                <a:cubicBezTo>
                  <a:pt x="4275" y="95663"/>
                  <a:pt x="8439" y="92654"/>
                  <a:pt x="9065" y="89839"/>
                </a:cubicBezTo>
                <a:cubicBezTo>
                  <a:pt x="10657" y="82679"/>
                  <a:pt x="8618" y="74578"/>
                  <a:pt x="11898" y="68018"/>
                </a:cubicBezTo>
                <a:cubicBezTo>
                  <a:pt x="15035" y="61744"/>
                  <a:pt x="23154" y="59088"/>
                  <a:pt x="26635" y="52998"/>
                </a:cubicBezTo>
                <a:cubicBezTo>
                  <a:pt x="29653" y="47718"/>
                  <a:pt x="33106" y="38677"/>
                  <a:pt x="39104" y="39679"/>
                </a:cubicBezTo>
                <a:cubicBezTo>
                  <a:pt x="41649" y="40104"/>
                  <a:pt x="43832" y="44749"/>
                  <a:pt x="42221" y="46764"/>
                </a:cubicBezTo>
                <a:cubicBezTo>
                  <a:pt x="41211" y="48027"/>
                  <a:pt x="38972" y="47723"/>
                  <a:pt x="37403" y="47331"/>
                </a:cubicBezTo>
                <a:cubicBezTo>
                  <a:pt x="33751" y="46418"/>
                  <a:pt x="33329" y="40266"/>
                  <a:pt x="34003" y="36562"/>
                </a:cubicBezTo>
                <a:cubicBezTo>
                  <a:pt x="35765" y="26875"/>
                  <a:pt x="48913" y="23698"/>
                  <a:pt x="56390" y="17291"/>
                </a:cubicBezTo>
                <a:cubicBezTo>
                  <a:pt x="61836" y="12624"/>
                  <a:pt x="64204" y="4672"/>
                  <a:pt x="70276" y="855"/>
                </a:cubicBezTo>
                <a:cubicBezTo>
                  <a:pt x="74572" y="-1845"/>
                  <a:pt x="81894" y="2550"/>
                  <a:pt x="84162" y="7089"/>
                </a:cubicBezTo>
                <a:cubicBezTo>
                  <a:pt x="85985" y="10737"/>
                  <a:pt x="85173" y="15343"/>
                  <a:pt x="86996" y="18992"/>
                </a:cubicBezTo>
                <a:cubicBezTo>
                  <a:pt x="89034" y="23070"/>
                  <a:pt x="93808" y="27208"/>
                  <a:pt x="98332" y="26643"/>
                </a:cubicBezTo>
                <a:cubicBezTo>
                  <a:pt x="103253" y="26029"/>
                  <a:pt x="109120" y="21937"/>
                  <a:pt x="109667" y="17008"/>
                </a:cubicBezTo>
                <a:cubicBezTo>
                  <a:pt x="110134" y="12800"/>
                  <a:pt x="104727" y="4095"/>
                  <a:pt x="101733" y="7089"/>
                </a:cubicBezTo>
                <a:cubicBezTo>
                  <a:pt x="96933" y="11889"/>
                  <a:pt x="105754" y="25125"/>
                  <a:pt x="112501" y="24376"/>
                </a:cubicBezTo>
                <a:cubicBezTo>
                  <a:pt x="121518" y="23376"/>
                  <a:pt x="125641" y="11432"/>
                  <a:pt x="133755" y="7373"/>
                </a:cubicBezTo>
                <a:cubicBezTo>
                  <a:pt x="136042" y="6229"/>
                  <a:pt x="138849" y="7940"/>
                  <a:pt x="141407" y="794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363067" y="3001933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1363067" y="5176067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950967" y="593367"/>
            <a:ext cx="858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7"/>
          </p:nvPr>
        </p:nvSpPr>
        <p:spPr>
          <a:xfrm>
            <a:off x="1363067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1363067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4974388" y="3001933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3"/>
          </p:nvPr>
        </p:nvSpPr>
        <p:spPr>
          <a:xfrm>
            <a:off x="4974388" y="5176067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4976788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4976788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38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5334200" y="4296800"/>
            <a:ext cx="40720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85800" y="1807600"/>
            <a:ext cx="6620400" cy="2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857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5"/>
          <p:cNvGrpSpPr/>
          <p:nvPr/>
        </p:nvGrpSpPr>
        <p:grpSpPr>
          <a:xfrm>
            <a:off x="10131507" y="133173"/>
            <a:ext cx="2123184" cy="7294947"/>
            <a:chOff x="7598630" y="99880"/>
            <a:chExt cx="1592388" cy="5471210"/>
          </a:xfrm>
        </p:grpSpPr>
        <p:pic>
          <p:nvPicPr>
            <p:cNvPr id="164" name="Google Shape;16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05426" y="288128"/>
              <a:ext cx="509850" cy="51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22753">
              <a:off x="8074150" y="167650"/>
              <a:ext cx="810775" cy="152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36110" y="1368953"/>
              <a:ext cx="886850" cy="966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802046">
              <a:off x="7776708" y="2278402"/>
              <a:ext cx="594884" cy="582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99749" y="2419350"/>
              <a:ext cx="886852" cy="127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923550" y="3616250"/>
              <a:ext cx="878025" cy="951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756290">
              <a:off x="7773948" y="4292600"/>
              <a:ext cx="1241752" cy="104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23554" y="4601234"/>
              <a:ext cx="422250" cy="424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25"/>
          <p:cNvSpPr/>
          <p:nvPr/>
        </p:nvSpPr>
        <p:spPr>
          <a:xfrm rot="-163006">
            <a:off x="9277235" y="-108370"/>
            <a:ext cx="1059359" cy="7223940"/>
          </a:xfrm>
          <a:custGeom>
            <a:avLst/>
            <a:gdLst/>
            <a:ahLst/>
            <a:cxnLst/>
            <a:rect l="l" t="t" r="r" b="b"/>
            <a:pathLst>
              <a:path w="31780" h="216713" extrusionOk="0">
                <a:moveTo>
                  <a:pt x="22318" y="0"/>
                </a:moveTo>
                <a:cubicBezTo>
                  <a:pt x="11825" y="8393"/>
                  <a:pt x="3475" y="25253"/>
                  <a:pt x="8298" y="37795"/>
                </a:cubicBezTo>
                <a:cubicBezTo>
                  <a:pt x="10275" y="42935"/>
                  <a:pt x="17171" y="46805"/>
                  <a:pt x="22623" y="46025"/>
                </a:cubicBezTo>
                <a:cubicBezTo>
                  <a:pt x="26750" y="45435"/>
                  <a:pt x="33827" y="40084"/>
                  <a:pt x="31158" y="36881"/>
                </a:cubicBezTo>
                <a:cubicBezTo>
                  <a:pt x="28553" y="33755"/>
                  <a:pt x="21843" y="34613"/>
                  <a:pt x="18966" y="37490"/>
                </a:cubicBezTo>
                <a:cubicBezTo>
                  <a:pt x="16091" y="40365"/>
                  <a:pt x="15910" y="45322"/>
                  <a:pt x="16222" y="49377"/>
                </a:cubicBezTo>
                <a:cubicBezTo>
                  <a:pt x="16964" y="59020"/>
                  <a:pt x="30397" y="64454"/>
                  <a:pt x="31462" y="74066"/>
                </a:cubicBezTo>
                <a:cubicBezTo>
                  <a:pt x="32778" y="85945"/>
                  <a:pt x="16997" y="94473"/>
                  <a:pt x="15918" y="106375"/>
                </a:cubicBezTo>
                <a:cubicBezTo>
                  <a:pt x="14494" y="122083"/>
                  <a:pt x="30933" y="136577"/>
                  <a:pt x="28110" y="152095"/>
                </a:cubicBezTo>
                <a:cubicBezTo>
                  <a:pt x="27569" y="155067"/>
                  <a:pt x="24394" y="157763"/>
                  <a:pt x="21404" y="158191"/>
                </a:cubicBezTo>
                <a:cubicBezTo>
                  <a:pt x="17385" y="158766"/>
                  <a:pt x="11490" y="155825"/>
                  <a:pt x="11041" y="151790"/>
                </a:cubicBezTo>
                <a:cubicBezTo>
                  <a:pt x="10640" y="148186"/>
                  <a:pt x="10610" y="143686"/>
                  <a:pt x="13174" y="141122"/>
                </a:cubicBezTo>
                <a:cubicBezTo>
                  <a:pt x="17025" y="137271"/>
                  <a:pt x="25744" y="139462"/>
                  <a:pt x="29329" y="143561"/>
                </a:cubicBezTo>
                <a:cubicBezTo>
                  <a:pt x="33475" y="148301"/>
                  <a:pt x="30756" y="158054"/>
                  <a:pt x="25976" y="162153"/>
                </a:cubicBezTo>
                <a:cubicBezTo>
                  <a:pt x="20207" y="167100"/>
                  <a:pt x="10724" y="167352"/>
                  <a:pt x="6164" y="173431"/>
                </a:cubicBezTo>
                <a:cubicBezTo>
                  <a:pt x="40" y="181595"/>
                  <a:pt x="-1018" y="193598"/>
                  <a:pt x="982" y="203606"/>
                </a:cubicBezTo>
                <a:cubicBezTo>
                  <a:pt x="1935" y="208374"/>
                  <a:pt x="5845" y="212100"/>
                  <a:pt x="7383" y="21671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944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6"/>
          <p:cNvGrpSpPr/>
          <p:nvPr/>
        </p:nvGrpSpPr>
        <p:grpSpPr>
          <a:xfrm>
            <a:off x="-579367" y="3506421"/>
            <a:ext cx="13432600" cy="4456779"/>
            <a:chOff x="-434525" y="2629816"/>
            <a:chExt cx="10074450" cy="3342584"/>
          </a:xfrm>
        </p:grpSpPr>
        <p:pic>
          <p:nvPicPr>
            <p:cNvPr id="175" name="Google Shape;175;p26"/>
            <p:cNvPicPr preferRelativeResize="0"/>
            <p:nvPr/>
          </p:nvPicPr>
          <p:blipFill rotWithShape="1">
            <a:blip r:embed="rId2">
              <a:alphaModFix/>
            </a:blip>
            <a:srcRect l="79" r="79"/>
            <a:stretch/>
          </p:blipFill>
          <p:spPr>
            <a:xfrm>
              <a:off x="6252554" y="3688012"/>
              <a:ext cx="2681370" cy="22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6"/>
            <p:cNvPicPr preferRelativeResize="0"/>
            <p:nvPr/>
          </p:nvPicPr>
          <p:blipFill rotWithShape="1">
            <a:blip r:embed="rId3">
              <a:alphaModFix/>
            </a:blip>
            <a:srcRect l="367" r="377"/>
            <a:stretch/>
          </p:blipFill>
          <p:spPr>
            <a:xfrm>
              <a:off x="111488" y="4694506"/>
              <a:ext cx="518198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6"/>
            <p:cNvPicPr preferRelativeResize="0"/>
            <p:nvPr/>
          </p:nvPicPr>
          <p:blipFill rotWithShape="1">
            <a:blip r:embed="rId4">
              <a:alphaModFix/>
            </a:blip>
            <a:srcRect t="59" b="49"/>
            <a:stretch/>
          </p:blipFill>
          <p:spPr>
            <a:xfrm>
              <a:off x="1899200" y="4163694"/>
              <a:ext cx="1169975" cy="167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6"/>
            <p:cNvPicPr preferRelativeResize="0"/>
            <p:nvPr/>
          </p:nvPicPr>
          <p:blipFill rotWithShape="1">
            <a:blip r:embed="rId5">
              <a:alphaModFix/>
            </a:blip>
            <a:srcRect l="129" r="129"/>
            <a:stretch/>
          </p:blipFill>
          <p:spPr>
            <a:xfrm>
              <a:off x="1812237" y="4306684"/>
              <a:ext cx="517645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6"/>
            <p:cNvPicPr preferRelativeResize="0"/>
            <p:nvPr/>
          </p:nvPicPr>
          <p:blipFill rotWithShape="1">
            <a:blip r:embed="rId6">
              <a:alphaModFix/>
            </a:blip>
            <a:srcRect t="19" b="19"/>
            <a:stretch/>
          </p:blipFill>
          <p:spPr>
            <a:xfrm>
              <a:off x="6340926" y="4124958"/>
              <a:ext cx="1272387" cy="13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6"/>
            <p:cNvPicPr preferRelativeResize="0"/>
            <p:nvPr/>
          </p:nvPicPr>
          <p:blipFill rotWithShape="1">
            <a:blip r:embed="rId7">
              <a:alphaModFix/>
            </a:blip>
            <a:srcRect l="69" r="69"/>
            <a:stretch/>
          </p:blipFill>
          <p:spPr>
            <a:xfrm rot="955502">
              <a:off x="330810" y="4032505"/>
              <a:ext cx="1606348" cy="175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625989">
              <a:off x="7690167" y="4316631"/>
              <a:ext cx="611368" cy="59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6"/>
            <p:cNvSpPr/>
            <p:nvPr/>
          </p:nvSpPr>
          <p:spPr>
            <a:xfrm>
              <a:off x="-434525" y="2629816"/>
              <a:ext cx="10074450" cy="3009775"/>
            </a:xfrm>
            <a:custGeom>
              <a:avLst/>
              <a:gdLst/>
              <a:ahLst/>
              <a:cxnLst/>
              <a:rect l="l" t="t" r="r" b="b"/>
              <a:pathLst>
                <a:path w="402978" h="120391" extrusionOk="0">
                  <a:moveTo>
                    <a:pt x="0" y="58794"/>
                  </a:moveTo>
                  <a:cubicBezTo>
                    <a:pt x="2961" y="44002"/>
                    <a:pt x="26908" y="40538"/>
                    <a:pt x="41941" y="41791"/>
                  </a:cubicBezTo>
                  <a:cubicBezTo>
                    <a:pt x="54606" y="42847"/>
                    <a:pt x="69748" y="46014"/>
                    <a:pt x="79915" y="38390"/>
                  </a:cubicBezTo>
                  <a:cubicBezTo>
                    <a:pt x="82822" y="36210"/>
                    <a:pt x="85896" y="32281"/>
                    <a:pt x="85016" y="28755"/>
                  </a:cubicBezTo>
                  <a:cubicBezTo>
                    <a:pt x="84047" y="24871"/>
                    <a:pt x="77564" y="23817"/>
                    <a:pt x="73681" y="24788"/>
                  </a:cubicBezTo>
                  <a:cubicBezTo>
                    <a:pt x="66025" y="26703"/>
                    <a:pt x="65619" y="40967"/>
                    <a:pt x="69147" y="48026"/>
                  </a:cubicBezTo>
                  <a:cubicBezTo>
                    <a:pt x="71712" y="53157"/>
                    <a:pt x="80452" y="55692"/>
                    <a:pt x="85583" y="53127"/>
                  </a:cubicBezTo>
                  <a:cubicBezTo>
                    <a:pt x="92104" y="49868"/>
                    <a:pt x="97371" y="44098"/>
                    <a:pt x="104287" y="41791"/>
                  </a:cubicBezTo>
                  <a:cubicBezTo>
                    <a:pt x="108562" y="40365"/>
                    <a:pt x="111873" y="46658"/>
                    <a:pt x="115622" y="49159"/>
                  </a:cubicBezTo>
                  <a:cubicBezTo>
                    <a:pt x="119321" y="51627"/>
                    <a:pt x="124439" y="50586"/>
                    <a:pt x="128658" y="51993"/>
                  </a:cubicBezTo>
                  <a:cubicBezTo>
                    <a:pt x="139343" y="55556"/>
                    <a:pt x="133730" y="75202"/>
                    <a:pt x="141694" y="83166"/>
                  </a:cubicBezTo>
                  <a:cubicBezTo>
                    <a:pt x="151373" y="92845"/>
                    <a:pt x="168847" y="89742"/>
                    <a:pt x="180235" y="97335"/>
                  </a:cubicBezTo>
                  <a:cubicBezTo>
                    <a:pt x="184739" y="100338"/>
                    <a:pt x="189484" y="106253"/>
                    <a:pt x="188170" y="111505"/>
                  </a:cubicBezTo>
                  <a:cubicBezTo>
                    <a:pt x="186987" y="116235"/>
                    <a:pt x="180893" y="121546"/>
                    <a:pt x="176267" y="120006"/>
                  </a:cubicBezTo>
                  <a:cubicBezTo>
                    <a:pt x="170699" y="118152"/>
                    <a:pt x="173251" y="106586"/>
                    <a:pt x="177401" y="102436"/>
                  </a:cubicBezTo>
                  <a:cubicBezTo>
                    <a:pt x="181921" y="97916"/>
                    <a:pt x="189209" y="97105"/>
                    <a:pt x="195538" y="96202"/>
                  </a:cubicBezTo>
                  <a:cubicBezTo>
                    <a:pt x="206411" y="94651"/>
                    <a:pt x="214240" y="108783"/>
                    <a:pt x="225010" y="110938"/>
                  </a:cubicBezTo>
                  <a:cubicBezTo>
                    <a:pt x="233475" y="112632"/>
                    <a:pt x="243634" y="107641"/>
                    <a:pt x="248815" y="100736"/>
                  </a:cubicBezTo>
                  <a:cubicBezTo>
                    <a:pt x="254802" y="92757"/>
                    <a:pt x="255297" y="81510"/>
                    <a:pt x="261284" y="73531"/>
                  </a:cubicBezTo>
                  <a:cubicBezTo>
                    <a:pt x="268988" y="63264"/>
                    <a:pt x="277281" y="50986"/>
                    <a:pt x="289623" y="47459"/>
                  </a:cubicBezTo>
                  <a:cubicBezTo>
                    <a:pt x="304247" y="43280"/>
                    <a:pt x="324210" y="41805"/>
                    <a:pt x="334965" y="52560"/>
                  </a:cubicBezTo>
                  <a:cubicBezTo>
                    <a:pt x="336404" y="53999"/>
                    <a:pt x="338361" y="56535"/>
                    <a:pt x="337232" y="58228"/>
                  </a:cubicBezTo>
                  <a:cubicBezTo>
                    <a:pt x="335765" y="60429"/>
                    <a:pt x="331565" y="59589"/>
                    <a:pt x="329297" y="58228"/>
                  </a:cubicBezTo>
                  <a:cubicBezTo>
                    <a:pt x="324102" y="55112"/>
                    <a:pt x="325586" y="43727"/>
                    <a:pt x="330431" y="40091"/>
                  </a:cubicBezTo>
                  <a:cubicBezTo>
                    <a:pt x="336464" y="35564"/>
                    <a:pt x="345367" y="36114"/>
                    <a:pt x="351401" y="31589"/>
                  </a:cubicBezTo>
                  <a:cubicBezTo>
                    <a:pt x="359748" y="25329"/>
                    <a:pt x="359690" y="11469"/>
                    <a:pt x="367838" y="4951"/>
                  </a:cubicBezTo>
                  <a:cubicBezTo>
                    <a:pt x="377004" y="-2381"/>
                    <a:pt x="394678" y="-1082"/>
                    <a:pt x="402978" y="721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49525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83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6387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4168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60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40.png"/><Relationship Id="rId3" Type="http://schemas.openxmlformats.org/officeDocument/2006/relationships/image" Target="../media/image51.jpeg"/><Relationship Id="rId7" Type="http://schemas.openxmlformats.org/officeDocument/2006/relationships/image" Target="../media/image39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microsoft.com/office/2007/relationships/hdphoto" Target="../media/hdphoto7.wdp"/><Relationship Id="rId5" Type="http://schemas.microsoft.com/office/2007/relationships/hdphoto" Target="../media/hdphoto14.wdp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3.wdp"/><Relationship Id="rId3" Type="http://schemas.openxmlformats.org/officeDocument/2006/relationships/image" Target="../media/image26.jpeg"/><Relationship Id="rId7" Type="http://schemas.microsoft.com/office/2007/relationships/hdphoto" Target="../media/hdphoto5.wdp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13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6.wdp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1.png"/><Relationship Id="rId3" Type="http://schemas.openxmlformats.org/officeDocument/2006/relationships/image" Target="../media/image25.jpg"/><Relationship Id="rId7" Type="http://schemas.openxmlformats.org/officeDocument/2006/relationships/image" Target="../media/image28.png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microsoft.com/office/2007/relationships/hdphoto" Target="../media/hdphoto6.wdp"/><Relationship Id="rId4" Type="http://schemas.openxmlformats.org/officeDocument/2006/relationships/image" Target="../media/image26.jpeg"/><Relationship Id="rId9" Type="http://schemas.openxmlformats.org/officeDocument/2006/relationships/image" Target="../media/image2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9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9.wdp"/><Relationship Id="rId5" Type="http://schemas.openxmlformats.org/officeDocument/2006/relationships/image" Target="../media/image34.pn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12" Type="http://schemas.microsoft.com/office/2007/relationships/hdphoto" Target="../media/hdphoto11.wdp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6" Type="http://schemas.microsoft.com/office/2007/relationships/hdphoto" Target="../media/hdphoto12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11" Type="http://schemas.openxmlformats.org/officeDocument/2006/relationships/image" Target="../media/image38.png"/><Relationship Id="rId5" Type="http://schemas.openxmlformats.org/officeDocument/2006/relationships/image" Target="../media/image28.pn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19" Type="http://schemas.openxmlformats.org/officeDocument/2006/relationships/image" Target="../media/image44.png"/><Relationship Id="rId4" Type="http://schemas.microsoft.com/office/2007/relationships/hdphoto" Target="../media/hdphoto4.wdp"/><Relationship Id="rId9" Type="http://schemas.openxmlformats.org/officeDocument/2006/relationships/image" Target="../media/image36.jpe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3.wdp"/><Relationship Id="rId3" Type="http://schemas.openxmlformats.org/officeDocument/2006/relationships/image" Target="../media/image26.jpeg"/><Relationship Id="rId7" Type="http://schemas.microsoft.com/office/2007/relationships/hdphoto" Target="../media/hdphoto5.wdp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13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6.wdp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47.png"/><Relationship Id="rId18" Type="http://schemas.microsoft.com/office/2007/relationships/hdphoto" Target="../media/hdphoto7.wdp"/><Relationship Id="rId3" Type="http://schemas.openxmlformats.org/officeDocument/2006/relationships/image" Target="../media/image27.png"/><Relationship Id="rId7" Type="http://schemas.openxmlformats.org/officeDocument/2006/relationships/image" Target="../media/image45.png"/><Relationship Id="rId12" Type="http://schemas.microsoft.com/office/2007/relationships/hdphoto" Target="../media/hdphoto14.wdp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6" Type="http://schemas.microsoft.com/office/2007/relationships/hdphoto" Target="../media/hdphoto15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6.png"/><Relationship Id="rId5" Type="http://schemas.openxmlformats.org/officeDocument/2006/relationships/image" Target="../media/image36.jpeg"/><Relationship Id="rId15" Type="http://schemas.openxmlformats.org/officeDocument/2006/relationships/image" Target="../media/image49.png"/><Relationship Id="rId10" Type="http://schemas.openxmlformats.org/officeDocument/2006/relationships/image" Target="../media/image40.png"/><Relationship Id="rId4" Type="http://schemas.microsoft.com/office/2007/relationships/hdphoto" Target="../media/hdphoto4.wdp"/><Relationship Id="rId9" Type="http://schemas.openxmlformats.org/officeDocument/2006/relationships/image" Target="../media/image39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AF3AFD-4D83-3C62-4D43-45732B4C2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136" y="884605"/>
            <a:ext cx="6096528" cy="17740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2DC39B6-4E15-ADD3-9AD5-CBED31E36567}"/>
              </a:ext>
            </a:extLst>
          </p:cNvPr>
          <p:cNvGrpSpPr/>
          <p:nvPr/>
        </p:nvGrpSpPr>
        <p:grpSpPr>
          <a:xfrm>
            <a:off x="-171545" y="2961612"/>
            <a:ext cx="3483928" cy="3896388"/>
            <a:chOff x="2954620" y="1796136"/>
            <a:chExt cx="3465141" cy="3536579"/>
          </a:xfrm>
        </p:grpSpPr>
        <p:pic>
          <p:nvPicPr>
            <p:cNvPr id="9" name="Picture 4" descr="Premium Vector | Cute chef girl smiling holding cookies logo hand drawn  cartoon art illustration">
              <a:extLst>
                <a:ext uri="{FF2B5EF4-FFF2-40B4-BE49-F238E27FC236}">
                  <a16:creationId xmlns:a16="http://schemas.microsoft.com/office/drawing/2014/main" id="{8C732278-5F78-968A-020D-7499D55B8F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600" b="53600" l="30831" r="84185">
                          <a14:foregroundMark x1="33387" y1="42200" x2="36741" y2="43200"/>
                          <a14:foregroundMark x1="37605" y1="40432" x2="40575" y2="43600"/>
                          <a14:foregroundMark x1="31949" y1="34400" x2="37427" y2="40243"/>
                          <a14:foregroundMark x1="38209" y1="39629" x2="39457" y2="41000"/>
                          <a14:foregroundMark x1="31629" y1="32400" x2="35279" y2="36409"/>
                          <a14:foregroundMark x1="39137" y1="44200" x2="45208" y2="44200"/>
                          <a14:foregroundMark x1="36749" y1="44505" x2="37220" y2="44400"/>
                          <a14:foregroundMark x1="32748" y1="45400" x2="36744" y2="44506"/>
                          <a14:foregroundMark x1="31150" y1="45200" x2="35807" y2="47850"/>
                          <a14:foregroundMark x1="36022" y1="28439" x2="37261" y2="31942"/>
                          <a14:foregroundMark x1="42332" y1="53800" x2="45208" y2="50200"/>
                          <a14:foregroundMark x1="76358" y1="39000" x2="81310" y2="34800"/>
                          <a14:foregroundMark x1="82109" y1="36000" x2="84185" y2="39800"/>
                          <a14:foregroundMark x1="80192" y1="31200" x2="78914" y2="32000"/>
                          <a14:backgroundMark x1="34345" y1="28200" x2="38019" y2="24400"/>
                          <a14:backgroundMark x1="33706" y1="24800" x2="36741" y2="25200"/>
                          <a14:backgroundMark x1="36422" y1="32600" x2="39776" y2="38400"/>
                          <a14:backgroundMark x1="35304" y1="49000" x2="38978" y2="47800"/>
                          <a14:backgroundMark x1="35304" y1="49200" x2="35783" y2="47800"/>
                          <a14:backgroundMark x1="68850" y1="24400" x2="89457" y2="30000"/>
                          <a14:backgroundMark x1="71086" y1="27000" x2="84185" y2="28200"/>
                          <a14:backgroundMark x1="75399" y1="34800" x2="75399" y2="29200"/>
                          <a14:backgroundMark x1="79646" y1="30444" x2="84665" y2="28200"/>
                          <a14:backgroundMark x1="75719" y1="32200" x2="78244" y2="31071"/>
                          <a14:backgroundMark x1="80018" y1="30959" x2="85304" y2="27800"/>
                          <a14:backgroundMark x1="78275" y1="32000" x2="78722" y2="31733"/>
                          <a14:backgroundMark x1="74121" y1="53000" x2="79393" y2="50800"/>
                          <a14:backgroundMark x1="74441" y1="51600" x2="77316" y2="51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9" t="21837" r="11017" b="43687"/>
            <a:stretch/>
          </p:blipFill>
          <p:spPr bwMode="auto">
            <a:xfrm rot="287853">
              <a:off x="2954620" y="1796136"/>
              <a:ext cx="3465141" cy="1641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Premium Vector | Happy cute girl chef raising hand to greeting banner logo  cartoon art illustration">
              <a:extLst>
                <a:ext uri="{FF2B5EF4-FFF2-40B4-BE49-F238E27FC236}">
                  <a16:creationId xmlns:a16="http://schemas.microsoft.com/office/drawing/2014/main" id="{CE68B1A9-5C3A-7FC9-787B-97D6679CC2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9200" b="93200" l="28435" r="69010">
                          <a14:foregroundMark x1="32428" y1="56400" x2="60543" y2="64000"/>
                          <a14:foregroundMark x1="59585" y1="52400" x2="67891" y2="50600"/>
                          <a14:foregroundMark x1="67891" y1="50600" x2="69010" y2="60600"/>
                          <a14:foregroundMark x1="69010" y1="60600" x2="67252" y2="68000"/>
                          <a14:foregroundMark x1="69169" y1="53600" x2="62460" y2="50800"/>
                          <a14:foregroundMark x1="61661" y1="54800" x2="68211" y2="60600"/>
                          <a14:foregroundMark x1="47284" y1="49200" x2="50958" y2="49400"/>
                          <a14:foregroundMark x1="33546" y1="76000" x2="47923" y2="71600"/>
                          <a14:foregroundMark x1="53034" y1="89804" x2="54153" y2="85600"/>
                          <a14:foregroundMark x1="47923" y1="74400" x2="53994" y2="83200"/>
                          <a14:foregroundMark x1="55272" y1="71800" x2="64696" y2="65200"/>
                          <a14:backgroundMark x1="50639" y1="89200" x2="49042" y2="99000"/>
                          <a14:backgroundMark x1="57508" y1="88400" x2="58307" y2="98000"/>
                          <a14:backgroundMark x1="61502" y1="91200" x2="63738" y2="87400"/>
                          <a14:backgroundMark x1="61182" y1="80000" x2="60543" y2="90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68" t="48256" r="27561" b="1718"/>
            <a:stretch/>
          </p:blipFill>
          <p:spPr bwMode="auto">
            <a:xfrm>
              <a:off x="3051342" y="2950231"/>
              <a:ext cx="2896128" cy="2382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Premium Vector | Happy girl merchant cute with mobile box delivery online  shopping icon logo hand drawn illustration | How to draw hands, Cute girl  shopping cartoon, Hand logo">
            <a:extLst>
              <a:ext uri="{FF2B5EF4-FFF2-40B4-BE49-F238E27FC236}">
                <a16:creationId xmlns:a16="http://schemas.microsoft.com/office/drawing/2014/main" id="{23946149-1C2E-7BA5-1BD7-22C1D511C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400" b="94600" l="53834" r="84185">
                        <a14:foregroundMark x1="70288" y1="51400" x2="76198" y2="5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08" t="46855" r="11957"/>
          <a:stretch/>
        </p:blipFill>
        <p:spPr bwMode="auto">
          <a:xfrm>
            <a:off x="8551440" y="3207324"/>
            <a:ext cx="3374183" cy="37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FE35CF-4112-A2FB-EEE8-69CABDF910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9716" y="4774645"/>
            <a:ext cx="2798307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A60135-578A-1CBE-6BBB-C15DD25012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1653" y="1574146"/>
            <a:ext cx="559661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7520216-71B7-1339-9E70-C833FC689733}"/>
              </a:ext>
            </a:extLst>
          </p:cNvPr>
          <p:cNvSpPr/>
          <p:nvPr/>
        </p:nvSpPr>
        <p:spPr>
          <a:xfrm>
            <a:off x="-100768" y="1"/>
            <a:ext cx="12292768" cy="67274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2E8B76"/>
              </a:solidFill>
              <a:latin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0FB69-C4F1-4469-B898-78E4E10FE69D}"/>
              </a:ext>
            </a:extLst>
          </p:cNvPr>
          <p:cNvGrpSpPr/>
          <p:nvPr/>
        </p:nvGrpSpPr>
        <p:grpSpPr>
          <a:xfrm>
            <a:off x="370030" y="213370"/>
            <a:ext cx="11507132" cy="1569660"/>
            <a:chOff x="423944" y="440126"/>
            <a:chExt cx="8630349" cy="117724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691857-2D37-4AE6-93DF-B9F50DCDDB30}"/>
                </a:ext>
              </a:extLst>
            </p:cNvPr>
            <p:cNvSpPr/>
            <p:nvPr/>
          </p:nvSpPr>
          <p:spPr>
            <a:xfrm>
              <a:off x="423944" y="482992"/>
              <a:ext cx="515448" cy="523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486E25-FFC6-4F4C-80E8-80CFD187822A}"/>
                </a:ext>
              </a:extLst>
            </p:cNvPr>
            <p:cNvSpPr txBox="1"/>
            <p:nvPr/>
          </p:nvSpPr>
          <p:spPr>
            <a:xfrm>
              <a:off x="967140" y="440126"/>
              <a:ext cx="8087153" cy="1177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Một đoàn tàu khởi hành từ ga Hà Nội lúc 6 giờ 10 phút, đến ga Sài Gòn lúc 18 giờ ngày hôm sau. Hỏi đoàn tàu đó đi từ ga Hà Nội đến ga Sài Gòn hết bao lâu?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0ED736E-5B70-2E71-C06E-8D501FA4ECCA}"/>
              </a:ext>
            </a:extLst>
          </p:cNvPr>
          <p:cNvSpPr txBox="1"/>
          <p:nvPr/>
        </p:nvSpPr>
        <p:spPr>
          <a:xfrm>
            <a:off x="628650" y="2205990"/>
            <a:ext cx="11292840" cy="417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Thời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̀ 10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đến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ngày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6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17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Thời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ngày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hôm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đến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ngày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 18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Thời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đoàn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ga Hà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Nội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đến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Sài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17 </a:t>
            </a:r>
            <a:r>
              <a:rPr lang="en-US" sz="32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</a:t>
            </a:r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</a:t>
            </a:r>
            <a:r>
              <a:rPr lang="en-US" sz="32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+ 18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̀ = 35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35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7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7520216-71B7-1339-9E70-C833FC689733}"/>
              </a:ext>
            </a:extLst>
          </p:cNvPr>
          <p:cNvSpPr/>
          <p:nvPr/>
        </p:nvSpPr>
        <p:spPr>
          <a:xfrm>
            <a:off x="-100768" y="1"/>
            <a:ext cx="12292768" cy="67274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0FB69-C4F1-4469-B898-78E4E10FE69D}"/>
              </a:ext>
            </a:extLst>
          </p:cNvPr>
          <p:cNvGrpSpPr/>
          <p:nvPr/>
        </p:nvGrpSpPr>
        <p:grpSpPr>
          <a:xfrm>
            <a:off x="370030" y="270521"/>
            <a:ext cx="11529992" cy="707886"/>
            <a:chOff x="423944" y="482989"/>
            <a:chExt cx="8647494" cy="53091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691857-2D37-4AE6-93DF-B9F50DCDDB30}"/>
                </a:ext>
              </a:extLst>
            </p:cNvPr>
            <p:cNvSpPr/>
            <p:nvPr/>
          </p:nvSpPr>
          <p:spPr>
            <a:xfrm>
              <a:off x="423944" y="482992"/>
              <a:ext cx="515448" cy="523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486E25-FFC6-4F4C-80E8-80CFD187822A}"/>
                </a:ext>
              </a:extLst>
            </p:cNvPr>
            <p:cNvSpPr txBox="1"/>
            <p:nvPr/>
          </p:nvSpPr>
          <p:spPr>
            <a:xfrm>
              <a:off x="984285" y="482989"/>
              <a:ext cx="8087153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Đố em! 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A64F8D5-0CD0-948F-04BC-EE500B5C2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980" y="0"/>
            <a:ext cx="6198870" cy="34619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9E30E5-4289-FE4B-1F67-5DC1C7ED9A41}"/>
              </a:ext>
            </a:extLst>
          </p:cNvPr>
          <p:cNvSpPr txBox="1"/>
          <p:nvPr/>
        </p:nvSpPr>
        <p:spPr>
          <a:xfrm>
            <a:off x="377190" y="1931670"/>
            <a:ext cx="5429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bây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0BAA4-7282-B346-F240-BB5996BCC742}"/>
              </a:ext>
            </a:extLst>
          </p:cNvPr>
          <p:cNvSpPr txBox="1"/>
          <p:nvPr/>
        </p:nvSpPr>
        <p:spPr>
          <a:xfrm>
            <a:off x="251460" y="3634740"/>
            <a:ext cx="115785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24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+ 2 = 3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: 3 × 2 = 16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16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99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rtoon houses in bright Royalty Free Vector Image">
            <a:extLst>
              <a:ext uri="{FF2B5EF4-FFF2-40B4-BE49-F238E27FC236}">
                <a16:creationId xmlns:a16="http://schemas.microsoft.com/office/drawing/2014/main" id="{ABA4E4BD-6A02-4C5E-BB3E-785D80F5F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2" b="29778"/>
          <a:stretch/>
        </p:blipFill>
        <p:spPr bwMode="auto">
          <a:xfrm>
            <a:off x="-25453" y="0"/>
            <a:ext cx="122174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Big set of kids avatars,cute cartoon boys and girls faces with... | Cute  cartoon boy, Cartoon boy, Cartoon kids">
            <a:extLst>
              <a:ext uri="{FF2B5EF4-FFF2-40B4-BE49-F238E27FC236}">
                <a16:creationId xmlns:a16="http://schemas.microsoft.com/office/drawing/2014/main" id="{688A54BB-6E7B-46CC-9706-9651A2E93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99" b="71763" l="5576" r="25540">
                        <a14:foregroundMark x1="7734" y1="57554" x2="17806" y2="55036"/>
                        <a14:foregroundMark x1="17806" y1="55036" x2="24281" y2="59532"/>
                        <a14:foregroundMark x1="24281" y1="57914" x2="16007" y2="52698"/>
                        <a14:foregroundMark x1="16007" y1="52698" x2="8633" y2="59173"/>
                        <a14:foregroundMark x1="8633" y1="59173" x2="12230" y2="68165"/>
                        <a14:foregroundMark x1="12230" y1="68165" x2="21763" y2="66187"/>
                        <a14:foregroundMark x1="21763" y1="66187" x2="23022" y2="63309"/>
                        <a14:foregroundMark x1="23381" y1="60612" x2="23381" y2="67986"/>
                        <a14:foregroundMark x1="12950" y1="53058" x2="7194" y2="62050"/>
                        <a14:foregroundMark x1="7194" y1="62050" x2="7734" y2="67626"/>
                        <a14:foregroundMark x1="8633" y1="55036" x2="15108" y2="53058"/>
                        <a14:foregroundMark x1="15288" y1="51978" x2="15288" y2="51978"/>
                        <a14:foregroundMark x1="25540" y1="60971" x2="25540" y2="60971"/>
                        <a14:foregroundMark x1="5576" y1="61511" x2="5576" y2="61511"/>
                        <a14:foregroundMark x1="15827" y1="71763" x2="15827" y2="71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" t="50528" r="72550" b="25657"/>
          <a:stretch/>
        </p:blipFill>
        <p:spPr bwMode="auto">
          <a:xfrm>
            <a:off x="6629520" y="2058766"/>
            <a:ext cx="822184" cy="8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Big set of kids avatars,cute cartoon boys and girls faces with... | Cute  cartoon boy, Cartoon boy, Cartoon kids">
            <a:extLst>
              <a:ext uri="{FF2B5EF4-FFF2-40B4-BE49-F238E27FC236}">
                <a16:creationId xmlns:a16="http://schemas.microsoft.com/office/drawing/2014/main" id="{1C16D7C1-F384-4398-A490-6D07169E3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36" b="24640" l="28058" r="48561">
                        <a14:foregroundMark x1="39568" y1="5036" x2="39568" y2="5036"/>
                        <a14:foregroundMark x1="48381" y1="13849" x2="48381" y2="13849"/>
                        <a14:foregroundMark x1="28417" y1="15288" x2="28417" y2="15288"/>
                        <a14:foregroundMark x1="36511" y1="24820" x2="36511" y2="24820"/>
                        <a14:foregroundMark x1="37230" y1="24640" x2="41727" y2="23561"/>
                        <a14:foregroundMark x1="48561" y1="15647" x2="48561" y2="15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17" t="4259" r="50220" b="73148"/>
          <a:stretch/>
        </p:blipFill>
        <p:spPr bwMode="auto">
          <a:xfrm>
            <a:off x="2643655" y="2425993"/>
            <a:ext cx="820757" cy="81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ecal dán tường chậu cây xương rồng 05 | Lazada.vn">
            <a:extLst>
              <a:ext uri="{FF2B5EF4-FFF2-40B4-BE49-F238E27FC236}">
                <a16:creationId xmlns:a16="http://schemas.microsoft.com/office/drawing/2014/main" id="{FFA6C073-61D5-4B27-805C-3A327989A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570" b="48354" l="42152" r="63671">
                        <a14:foregroundMark x1="42405" y1="21899" x2="42405" y2="21899"/>
                        <a14:foregroundMark x1="46582" y1="35316" x2="56835" y2="47468"/>
                        <a14:foregroundMark x1="56835" y1="15696" x2="56835" y2="15696"/>
                        <a14:foregroundMark x1="48354" y1="48354" x2="52785" y2="4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9" t="12370" r="33630" b="50765"/>
          <a:stretch/>
        </p:blipFill>
        <p:spPr bwMode="auto">
          <a:xfrm>
            <a:off x="3374850" y="3960060"/>
            <a:ext cx="908653" cy="129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ecal dán tường chậu cây xương rồng 05 | Lazada.vn">
            <a:extLst>
              <a:ext uri="{FF2B5EF4-FFF2-40B4-BE49-F238E27FC236}">
                <a16:creationId xmlns:a16="http://schemas.microsoft.com/office/drawing/2014/main" id="{E1B8A4D0-1ECB-49A3-99C1-A056F7401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646" b="95823" l="2911" r="27722">
                        <a14:foregroundMark x1="11519" y1="61772" x2="17089" y2="66203"/>
                        <a14:foregroundMark x1="2911" y1="67722" x2="4177" y2="70506"/>
                        <a14:foregroundMark x1="5063" y1="73797" x2="5063" y2="74051"/>
                        <a14:foregroundMark x1="5063" y1="74051" x2="5063" y2="74051"/>
                        <a14:foregroundMark x1="21772" y1="68608" x2="20506" y2="72025"/>
                        <a14:foregroundMark x1="27089" y1="77722" x2="27089" y2="77722"/>
                        <a14:foregroundMark x1="26456" y1="81139" x2="26456" y2="81139"/>
                        <a14:foregroundMark x1="10633" y1="80506" x2="22025" y2="92025"/>
                        <a14:foregroundMark x1="12911" y1="90506" x2="19494" y2="81392"/>
                        <a14:foregroundMark x1="12278" y1="81139" x2="12278" y2="91392"/>
                        <a14:foregroundMark x1="10253" y1="63165" x2="12405" y2="63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935" r="69111"/>
          <a:stretch/>
        </p:blipFill>
        <p:spPr bwMode="auto">
          <a:xfrm>
            <a:off x="5867453" y="4048479"/>
            <a:ext cx="998215" cy="129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809367D9-0B37-45A8-8C32-DBEEE29C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00" b="94200" l="9585" r="89617">
                        <a14:foregroundMark x1="45208" y1="6200" x2="45208" y2="6200"/>
                        <a14:foregroundMark x1="42939" y1="81652" x2="55431" y2="81000"/>
                        <a14:foregroundMark x1="32428" y1="82200" x2="37435" y2="81939"/>
                        <a14:foregroundMark x1="55431" y1="81000" x2="56230" y2="81000"/>
                        <a14:foregroundMark x1="32428" y1="91600" x2="32428" y2="91600"/>
                        <a14:foregroundMark x1="57348" y1="92200" x2="57348" y2="92200"/>
                        <a14:foregroundMark x1="70447" y1="83000" x2="70447" y2="83000"/>
                        <a14:foregroundMark x1="58946" y1="94200" x2="63099" y2="85600"/>
                        <a14:foregroundMark x1="31789" y1="94200" x2="31789" y2="94200"/>
                        <a14:backgroundMark x1="43131" y1="10800" x2="20607" y2="24800"/>
                        <a14:backgroundMark x1="19169" y1="40400" x2="18850" y2="68200"/>
                        <a14:backgroundMark x1="39617" y1="79800" x2="40256" y2="78600"/>
                        <a14:backgroundMark x1="42812" y1="77200" x2="40575" y2="79800"/>
                        <a14:backgroundMark x1="40575" y1="80400" x2="39936" y2="83400"/>
                        <a14:backgroundMark x1="43131" y1="82200" x2="42013" y2="79800"/>
                        <a14:backgroundMark x1="49201" y1="92000" x2="38818" y2="9280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flipH="1">
            <a:off x="-3498309" y="2906147"/>
            <a:ext cx="4260033" cy="34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2" descr="Big set of kids avatars,cute cartoon boys and girls faces with... | Cute  cartoon boy, Cartoon boy, Cartoon kids">
            <a:extLst>
              <a:ext uri="{FF2B5EF4-FFF2-40B4-BE49-F238E27FC236}">
                <a16:creationId xmlns:a16="http://schemas.microsoft.com/office/drawing/2014/main" id="{9EA2AAC6-5541-5926-A592-5E8111CA8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76" b="25540" l="52158" r="71942">
                        <a14:foregroundMark x1="53417" y1="16007" x2="64568" y2="20863"/>
                        <a14:foregroundMark x1="53777" y1="21043" x2="63309" y2="23022"/>
                        <a14:foregroundMark x1="63309" y1="23022" x2="68165" y2="21043"/>
                        <a14:foregroundMark x1="58094" y1="24820" x2="67806" y2="22662"/>
                        <a14:foregroundMark x1="67806" y1="22662" x2="68165" y2="22302"/>
                        <a14:foregroundMark x1="68165" y1="22302" x2="68885" y2="12950"/>
                        <a14:foregroundMark x1="68885" y1="12950" x2="60432" y2="8813"/>
                        <a14:foregroundMark x1="60432" y1="8813" x2="60432" y2="8813"/>
                        <a14:foregroundMark x1="60971" y1="7014" x2="68885" y2="12770"/>
                        <a14:foregroundMark x1="68885" y1="12770" x2="69784" y2="19424"/>
                        <a14:foregroundMark x1="70504" y1="14748" x2="64029" y2="7734"/>
                        <a14:foregroundMark x1="64029" y1="7734" x2="54856" y2="11511"/>
                        <a14:foregroundMark x1="54856" y1="11511" x2="54676" y2="19964"/>
                        <a14:foregroundMark x1="52158" y1="17086" x2="57014" y2="8273"/>
                        <a14:foregroundMark x1="57014" y1="8273" x2="62950" y2="5935"/>
                        <a14:foregroundMark x1="66007" y1="7554" x2="66007" y2="7554"/>
                        <a14:foregroundMark x1="64748" y1="6295" x2="69964" y2="14388"/>
                        <a14:foregroundMark x1="69964" y1="14388" x2="69964" y2="14388"/>
                        <a14:foregroundMark x1="69784" y1="10432" x2="71403" y2="16547"/>
                        <a14:foregroundMark x1="66007" y1="7014" x2="69964" y2="10791"/>
                        <a14:foregroundMark x1="71043" y1="12590" x2="70504" y2="18885"/>
                        <a14:foregroundMark x1="69964" y1="21403" x2="66547" y2="23921"/>
                        <a14:foregroundMark x1="64388" y1="25719" x2="60612" y2="25719"/>
                        <a14:foregroundMark x1="64568" y1="25719" x2="67266" y2="23741"/>
                        <a14:foregroundMark x1="52338" y1="12950" x2="55755" y2="8993"/>
                        <a14:foregroundMark x1="52338" y1="16547" x2="55935" y2="22662"/>
                        <a14:foregroundMark x1="55396" y1="24101" x2="55396" y2="24101"/>
                        <a14:foregroundMark x1="53777" y1="22122" x2="53777" y2="22122"/>
                        <a14:foregroundMark x1="52518" y1="19424" x2="52518" y2="19424"/>
                        <a14:foregroundMark x1="53777" y1="10791" x2="53777" y2="10791"/>
                        <a14:foregroundMark x1="56655" y1="7014" x2="56655" y2="7014"/>
                        <a14:foregroundMark x1="54317" y1="8633" x2="54317" y2="8633"/>
                        <a14:foregroundMark x1="56835" y1="24820" x2="56835" y2="24820"/>
                        <a14:foregroundMark x1="56295" y1="24820" x2="56295" y2="24820"/>
                        <a14:foregroundMark x1="71942" y1="16547" x2="71942" y2="16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6" t="4108" r="25411" b="73147"/>
          <a:stretch/>
        </p:blipFill>
        <p:spPr bwMode="auto">
          <a:xfrm>
            <a:off x="8869789" y="2906147"/>
            <a:ext cx="855556" cy="80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ecal dán tường chậu cây xương rồng 05 | Lazada.vn">
            <a:extLst>
              <a:ext uri="{FF2B5EF4-FFF2-40B4-BE49-F238E27FC236}">
                <a16:creationId xmlns:a16="http://schemas.microsoft.com/office/drawing/2014/main" id="{6A59EA3D-4813-CF31-C851-8A36B5AEB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329" b="47975" l="76203" r="97342">
                        <a14:foregroundMark x1="76203" y1="22532" x2="79494" y2="27722"/>
                        <a14:foregroundMark x1="78861" y1="17089" x2="82405" y2="20759"/>
                        <a14:foregroundMark x1="85316" y1="16329" x2="86329" y2="22152"/>
                        <a14:foregroundMark x1="79873" y1="35949" x2="89873" y2="44557"/>
                        <a14:foregroundMark x1="81266" y1="44810" x2="90380" y2="34810"/>
                        <a14:foregroundMark x1="83671" y1="35316" x2="89747" y2="42152"/>
                        <a14:foregroundMark x1="89747" y1="37468" x2="85443" y2="46582"/>
                        <a14:foregroundMark x1="85443" y1="46582" x2="82532" y2="38608"/>
                        <a14:foregroundMark x1="80759" y1="47468" x2="86582" y2="47468"/>
                        <a14:foregroundMark x1="89241" y1="45316" x2="89241" y2="45316"/>
                        <a14:foregroundMark x1="90380" y1="36456" x2="91013" y2="45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75" t="14109" b="48241"/>
          <a:stretch/>
        </p:blipFill>
        <p:spPr bwMode="auto">
          <a:xfrm>
            <a:off x="9358270" y="4136898"/>
            <a:ext cx="734148" cy="11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26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58025E-6 L 0.25 -3.5802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58025E-6 L 0.54913 0.001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13 0.00123 L 0.8085 -0.000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Blank story book on wood table vector. Cartoon Flat Style Illustration  494631 Vector Art at Vecteezy">
            <a:extLst>
              <a:ext uri="{FF2B5EF4-FFF2-40B4-BE49-F238E27FC236}">
                <a16:creationId xmlns:a16="http://schemas.microsoft.com/office/drawing/2014/main" id="{7686B0B7-F1EF-45D7-958D-BBC973F05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ình ảnh Treo Bảng Hiệu Gỗ Bảng Gỗ Bảng Hiệu Treo, Treo Bảng Hiệu Gỗ, Mảnh  Gỗ, Bảng Chỉ Dẫn miễn phí tải tập tin PNG PSDComment và Vector">
            <a:extLst>
              <a:ext uri="{FF2B5EF4-FFF2-40B4-BE49-F238E27FC236}">
                <a16:creationId xmlns:a16="http://schemas.microsoft.com/office/drawing/2014/main" id="{76780631-5332-4558-AA1C-E6FCFADA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3125" y1="22396" x2="53125" y2="22396"/>
                        <a14:foregroundMark x1="52188" y1="22396" x2="38646" y2="29792"/>
                        <a14:foregroundMark x1="54271" y1="23125" x2="70000" y2="2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80" y="585840"/>
            <a:ext cx="3500120" cy="303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ình ảnh Treo Bảng Hiệu Gỗ Bảng Gỗ Bảng Hiệu Treo, Treo Bảng Hiệu Gỗ, Mảnh  Gỗ, Bảng Chỉ Dẫn miễn phí tải tập tin PNG PSDComment và Vector">
            <a:extLst>
              <a:ext uri="{FF2B5EF4-FFF2-40B4-BE49-F238E27FC236}">
                <a16:creationId xmlns:a16="http://schemas.microsoft.com/office/drawing/2014/main" id="{4BF5B622-FD11-4C7A-BD56-A794697B2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3125" y1="22396" x2="53125" y2="22396"/>
                        <a14:foregroundMark x1="52188" y1="22396" x2="38646" y2="29792"/>
                        <a14:foregroundMark x1="54271" y1="23125" x2="70000" y2="2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80" y="2394921"/>
            <a:ext cx="3500120" cy="303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ình ảnh Treo Bảng Hiệu Gỗ Bảng Gỗ Bảng Hiệu Treo, Treo Bảng Hiệu Gỗ, Mảnh  Gỗ, Bảng Chỉ Dẫn miễn phí tải tập tin PNG PSDComment và Vector">
            <a:extLst>
              <a:ext uri="{FF2B5EF4-FFF2-40B4-BE49-F238E27FC236}">
                <a16:creationId xmlns:a16="http://schemas.microsoft.com/office/drawing/2014/main" id="{18187FFF-7CD7-4A13-8C43-D64014E26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3125" y1="22396" x2="53125" y2="22396"/>
                        <a14:foregroundMark x1="52188" y1="22396" x2="38646" y2="29792"/>
                        <a14:foregroundMark x1="54271" y1="23125" x2="70000" y2="2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40" y="1491008"/>
            <a:ext cx="3500120" cy="303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56DD47-D353-4029-A59B-78F040EFEC59}"/>
              </a:ext>
            </a:extLst>
          </p:cNvPr>
          <p:cNvSpPr txBox="1"/>
          <p:nvPr/>
        </p:nvSpPr>
        <p:spPr>
          <a:xfrm>
            <a:off x="3076123" y="1503737"/>
            <a:ext cx="2686954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 vụ 1: </a:t>
            </a:r>
          </a:p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Tỉa cây</a:t>
            </a:r>
            <a:endParaRPr lang="en-US" sz="3733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83120C-7342-40CA-9B61-0DEA11630901}"/>
              </a:ext>
            </a:extLst>
          </p:cNvPr>
          <p:cNvSpPr txBox="1"/>
          <p:nvPr/>
        </p:nvSpPr>
        <p:spPr>
          <a:xfrm>
            <a:off x="3076123" y="3303054"/>
            <a:ext cx="2686954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 vụ 2: </a:t>
            </a:r>
          </a:p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Nhận đơn</a:t>
            </a:r>
            <a:endParaRPr lang="en-US" sz="3733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4A13E4-5482-4469-8EA4-6BFD285A8754}"/>
              </a:ext>
            </a:extLst>
          </p:cNvPr>
          <p:cNvSpPr txBox="1"/>
          <p:nvPr/>
        </p:nvSpPr>
        <p:spPr>
          <a:xfrm>
            <a:off x="7800523" y="2443182"/>
            <a:ext cx="2686954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 vụ 3: </a:t>
            </a:r>
          </a:p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Ship hàng</a:t>
            </a:r>
            <a:endParaRPr lang="en-US" sz="3733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FD3556-BC02-4987-A8E7-BF97782EAE65}"/>
              </a:ext>
            </a:extLst>
          </p:cNvPr>
          <p:cNvGrpSpPr/>
          <p:nvPr/>
        </p:nvGrpSpPr>
        <p:grpSpPr>
          <a:xfrm>
            <a:off x="1732280" y="995649"/>
            <a:ext cx="1650152" cy="1948212"/>
            <a:chOff x="1299210" y="746736"/>
            <a:chExt cx="1237614" cy="1461159"/>
          </a:xfrm>
        </p:grpSpPr>
        <p:pic>
          <p:nvPicPr>
            <p:cNvPr id="27" name="Picture 4" descr="Decal Dán Tường Hình Cây Xương Rồng | Shopee Việt Nam">
              <a:extLst>
                <a:ext uri="{FF2B5EF4-FFF2-40B4-BE49-F238E27FC236}">
                  <a16:creationId xmlns:a16="http://schemas.microsoft.com/office/drawing/2014/main" id="{D7A4CDEE-1564-487A-A894-CBD7D3F4AC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125" b="97125" l="1625" r="15500">
                          <a14:foregroundMark x1="15500" y1="79250" x2="15500" y2="79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370" r="83185"/>
            <a:stretch/>
          </p:blipFill>
          <p:spPr bwMode="auto">
            <a:xfrm>
              <a:off x="1299210" y="786765"/>
              <a:ext cx="864870" cy="1421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Kéo tỉa biểu tượng máy tính Snips Kéo, Sprayer, Hoạt hình, Biểu tượng máy  tính png | PNGEgg">
              <a:extLst>
                <a:ext uri="{FF2B5EF4-FFF2-40B4-BE49-F238E27FC236}">
                  <a16:creationId xmlns:a16="http://schemas.microsoft.com/office/drawing/2014/main" id="{2A967E6A-C2E2-465D-BF4D-927E026BB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222" b="96667" l="3000" r="97333">
                          <a14:foregroundMark x1="6000" y1="43333" x2="11333" y2="42000"/>
                          <a14:foregroundMark x1="3111" y1="43556" x2="3111" y2="43556"/>
                          <a14:foregroundMark x1="50667" y1="93778" x2="60333" y2="93111"/>
                          <a14:foregroundMark x1="60333" y1="93111" x2="62444" y2="90222"/>
                          <a14:foregroundMark x1="56667" y1="96667" x2="56667" y2="96667"/>
                          <a14:foregroundMark x1="75111" y1="8444" x2="88444" y2="3333"/>
                          <a14:foregroundMark x1="97333" y1="11111" x2="93333" y2="26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0476" flipH="1">
              <a:off x="2001498" y="746736"/>
              <a:ext cx="535326" cy="53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12">
            <a:extLst>
              <a:ext uri="{FF2B5EF4-FFF2-40B4-BE49-F238E27FC236}">
                <a16:creationId xmlns:a16="http://schemas.microsoft.com/office/drawing/2014/main" id="{6688C63E-999E-4311-8F23-97C1E64D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00" b="94200" l="9585" r="89617">
                        <a14:foregroundMark x1="45208" y1="6200" x2="45208" y2="6200"/>
                        <a14:foregroundMark x1="32428" y1="82200" x2="55431" y2="81000"/>
                        <a14:foregroundMark x1="55431" y1="81000" x2="56230" y2="81000"/>
                        <a14:foregroundMark x1="32428" y1="91600" x2="32428" y2="91600"/>
                        <a14:foregroundMark x1="40895" y1="94200" x2="40895" y2="94200"/>
                        <a14:foregroundMark x1="57348" y1="92200" x2="57348" y2="92200"/>
                        <a14:foregroundMark x1="70447" y1="83000" x2="70447" y2="83000"/>
                        <a14:foregroundMark x1="58946" y1="94200" x2="63099" y2="8560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5995436" y="2201032"/>
            <a:ext cx="2013637" cy="16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remium Vector | Happy girl merchant cute with mobile box delivery online  shopping icon logo hand drawn illustration | How to draw hands, Cute girl  shopping cartoon, Hand logo">
            <a:extLst>
              <a:ext uri="{FF2B5EF4-FFF2-40B4-BE49-F238E27FC236}">
                <a16:creationId xmlns:a16="http://schemas.microsoft.com/office/drawing/2014/main" id="{B101CB18-C12C-4797-BB77-EE065BE57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400" b="46200" l="49201" r="87061">
                        <a14:foregroundMark x1="70927" y1="9400" x2="77636" y2="11800"/>
                        <a14:foregroundMark x1="62300" y1="44200" x2="75240" y2="44200"/>
                        <a14:foregroundMark x1="62300" y1="39400" x2="74760" y2="40200"/>
                        <a14:foregroundMark x1="69808" y1="46200" x2="76038" y2="45400"/>
                        <a14:foregroundMark x1="86262" y1="38400" x2="86262" y2="38400"/>
                        <a14:foregroundMark x1="84345" y1="37600" x2="86422" y2="38000"/>
                        <a14:foregroundMark x1="86422" y1="38200" x2="86422" y2="38200"/>
                        <a14:foregroundMark x1="86422" y1="38200" x2="86422" y2="38200"/>
                        <a14:foregroundMark x1="87220" y1="37000" x2="87220" y2="39600"/>
                        <a14:foregroundMark x1="84345" y1="41800" x2="85463" y2="43600"/>
                        <a14:foregroundMark x1="51278" y1="17800" x2="51445" y2="17914"/>
                        <a14:foregroundMark x1="49361" y1="27400" x2="50639" y2="27400"/>
                        <a14:foregroundMark x1="50639" y1="18400" x2="52716" y2="18400"/>
                        <a14:foregroundMark x1="49042" y1="22400" x2="50799" y2="22800"/>
                        <a14:backgroundMark x1="51973" y1="20756" x2="53195" y2="2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25" t="1023" r="11250" b="50000"/>
          <a:stretch/>
        </p:blipFill>
        <p:spPr bwMode="auto">
          <a:xfrm>
            <a:off x="1441875" y="2943860"/>
            <a:ext cx="1720756" cy="161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7B0E6740-49F5-4D56-A2B5-465BA74A4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53" y="854936"/>
            <a:ext cx="1409960" cy="12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852E9019-F0E7-4AC9-8907-68E494CCA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84" y="2613053"/>
            <a:ext cx="1409960" cy="12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04E9F3C9-DF89-4536-AED7-2F2D84CD6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740" y="1629057"/>
            <a:ext cx="1409960" cy="12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286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E08C3-C8EB-EA84-2ADE-B4CCA9473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285" y="644903"/>
            <a:ext cx="14139032" cy="64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160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DDA374-17D4-0FEB-32BE-A1DB0F704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3"/>
            <a:ext cx="12192000" cy="68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6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ank story book on wood table vector. Cartoon Flat Style Illustration  494631 Vector Art at Vecteezy">
            <a:extLst>
              <a:ext uri="{FF2B5EF4-FFF2-40B4-BE49-F238E27FC236}">
                <a16:creationId xmlns:a16="http://schemas.microsoft.com/office/drawing/2014/main" id="{B0AE2C2A-F541-4778-B259-A5EC5E9E9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ình ảnh Treo Bảng Hiệu Gỗ Bảng Gỗ Bảng Hiệu Treo, Treo Bảng Hiệu Gỗ, Mảnh  Gỗ, Bảng Chỉ Dẫn miễn phí tải tập tin PNG PSDComment và Vector">
            <a:extLst>
              <a:ext uri="{FF2B5EF4-FFF2-40B4-BE49-F238E27FC236}">
                <a16:creationId xmlns:a16="http://schemas.microsoft.com/office/drawing/2014/main" id="{9DC457A3-FC69-4D24-9498-B174C19BE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3125" y1="22396" x2="53125" y2="22396"/>
                        <a14:foregroundMark x1="52188" y1="22396" x2="38646" y2="29792"/>
                        <a14:foregroundMark x1="54271" y1="23125" x2="70000" y2="2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80" y="585840"/>
            <a:ext cx="3500120" cy="303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ình ảnh Treo Bảng Hiệu Gỗ Bảng Gỗ Bảng Hiệu Treo, Treo Bảng Hiệu Gỗ, Mảnh  Gỗ, Bảng Chỉ Dẫn miễn phí tải tập tin PNG PSDComment và Vector">
            <a:extLst>
              <a:ext uri="{FF2B5EF4-FFF2-40B4-BE49-F238E27FC236}">
                <a16:creationId xmlns:a16="http://schemas.microsoft.com/office/drawing/2014/main" id="{A23AA909-21EC-4432-A3A0-B0BCB77EF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3125" y1="22396" x2="53125" y2="22396"/>
                        <a14:foregroundMark x1="52188" y1="22396" x2="38646" y2="29792"/>
                        <a14:foregroundMark x1="54271" y1="23125" x2="70000" y2="2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80" y="2394921"/>
            <a:ext cx="3500120" cy="303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ình ảnh Treo Bảng Hiệu Gỗ Bảng Gỗ Bảng Hiệu Treo, Treo Bảng Hiệu Gỗ, Mảnh  Gỗ, Bảng Chỉ Dẫn miễn phí tải tập tin PNG PSDComment và Vector">
            <a:extLst>
              <a:ext uri="{FF2B5EF4-FFF2-40B4-BE49-F238E27FC236}">
                <a16:creationId xmlns:a16="http://schemas.microsoft.com/office/drawing/2014/main" id="{5FE301FF-7656-4EB4-A5DC-2702D2DE3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3125" y1="22396" x2="53125" y2="22396"/>
                        <a14:foregroundMark x1="52188" y1="22396" x2="38646" y2="29792"/>
                        <a14:foregroundMark x1="54271" y1="23125" x2="70000" y2="2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40" y="1491008"/>
            <a:ext cx="3500120" cy="303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CF7FB3-3D49-4D20-BCB3-E84A42E172CF}"/>
              </a:ext>
            </a:extLst>
          </p:cNvPr>
          <p:cNvSpPr txBox="1"/>
          <p:nvPr/>
        </p:nvSpPr>
        <p:spPr>
          <a:xfrm>
            <a:off x="3076123" y="1503737"/>
            <a:ext cx="2686954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 vụ 1: </a:t>
            </a:r>
          </a:p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Tỉa cây</a:t>
            </a:r>
            <a:endParaRPr lang="en-US" sz="3733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AF18B1-7126-4B79-A242-5F0CC2434D53}"/>
              </a:ext>
            </a:extLst>
          </p:cNvPr>
          <p:cNvSpPr txBox="1"/>
          <p:nvPr/>
        </p:nvSpPr>
        <p:spPr>
          <a:xfrm>
            <a:off x="3076123" y="3303054"/>
            <a:ext cx="2686954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 vụ 2: </a:t>
            </a:r>
          </a:p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Nhận đơn</a:t>
            </a:r>
            <a:endParaRPr lang="en-US" sz="3733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2EF738-CDD3-44AD-AE59-E5010899082D}"/>
              </a:ext>
            </a:extLst>
          </p:cNvPr>
          <p:cNvSpPr txBox="1"/>
          <p:nvPr/>
        </p:nvSpPr>
        <p:spPr>
          <a:xfrm>
            <a:off x="7800523" y="2443182"/>
            <a:ext cx="2686954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 vụ 3: </a:t>
            </a:r>
          </a:p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Ship hàng</a:t>
            </a:r>
            <a:endParaRPr lang="en-US" sz="3733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963785-7C5B-4AF8-89E2-6AE23D0F5BF0}"/>
              </a:ext>
            </a:extLst>
          </p:cNvPr>
          <p:cNvGrpSpPr/>
          <p:nvPr/>
        </p:nvGrpSpPr>
        <p:grpSpPr>
          <a:xfrm>
            <a:off x="1732280" y="995649"/>
            <a:ext cx="1650152" cy="1948212"/>
            <a:chOff x="1299210" y="746736"/>
            <a:chExt cx="1237614" cy="1461159"/>
          </a:xfrm>
        </p:grpSpPr>
        <p:pic>
          <p:nvPicPr>
            <p:cNvPr id="11" name="Picture 4" descr="Decal Dán Tường Hình Cây Xương Rồng | Shopee Việt Nam">
              <a:extLst>
                <a:ext uri="{FF2B5EF4-FFF2-40B4-BE49-F238E27FC236}">
                  <a16:creationId xmlns:a16="http://schemas.microsoft.com/office/drawing/2014/main" id="{CDC6F2EE-C5DE-44F7-99F5-C56370F1F0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125" b="97125" l="1625" r="15500">
                          <a14:foregroundMark x1="15500" y1="79250" x2="15500" y2="79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370" r="83185"/>
            <a:stretch/>
          </p:blipFill>
          <p:spPr bwMode="auto">
            <a:xfrm>
              <a:off x="1299210" y="786765"/>
              <a:ext cx="864870" cy="1421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Kéo tỉa biểu tượng máy tính Snips Kéo, Sprayer, Hoạt hình, Biểu tượng máy  tính png | PNGEgg">
              <a:extLst>
                <a:ext uri="{FF2B5EF4-FFF2-40B4-BE49-F238E27FC236}">
                  <a16:creationId xmlns:a16="http://schemas.microsoft.com/office/drawing/2014/main" id="{DF36B924-CF4F-4871-9A74-A82EBB208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222" b="96667" l="3000" r="97333">
                          <a14:foregroundMark x1="6000" y1="43333" x2="11333" y2="42000"/>
                          <a14:foregroundMark x1="3111" y1="43556" x2="3111" y2="43556"/>
                          <a14:foregroundMark x1="50667" y1="93778" x2="60333" y2="93111"/>
                          <a14:foregroundMark x1="60333" y1="93111" x2="62444" y2="90222"/>
                          <a14:foregroundMark x1="56667" y1="96667" x2="56667" y2="96667"/>
                          <a14:foregroundMark x1="75111" y1="8444" x2="88444" y2="3333"/>
                          <a14:foregroundMark x1="97333" y1="11111" x2="93333" y2="26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0476" flipH="1">
              <a:off x="2001498" y="746736"/>
              <a:ext cx="535326" cy="53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4" name="Picture 12">
            <a:extLst>
              <a:ext uri="{FF2B5EF4-FFF2-40B4-BE49-F238E27FC236}">
                <a16:creationId xmlns:a16="http://schemas.microsoft.com/office/drawing/2014/main" id="{8BBB7102-FC6A-46C0-BF4E-821F35FF4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00" b="94200" l="9585" r="89617">
                        <a14:foregroundMark x1="45208" y1="6200" x2="45208" y2="6200"/>
                        <a14:foregroundMark x1="32428" y1="82200" x2="55431" y2="81000"/>
                        <a14:foregroundMark x1="55431" y1="81000" x2="56230" y2="81000"/>
                        <a14:foregroundMark x1="32428" y1="91600" x2="32428" y2="91600"/>
                        <a14:foregroundMark x1="40895" y1="94200" x2="40895" y2="94200"/>
                        <a14:foregroundMark x1="57348" y1="92200" x2="57348" y2="92200"/>
                        <a14:foregroundMark x1="70447" y1="83000" x2="70447" y2="83000"/>
                        <a14:foregroundMark x1="58946" y1="94200" x2="63099" y2="8560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5995436" y="2201032"/>
            <a:ext cx="2013637" cy="16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Premium Vector | Happy girl merchant cute with mobile box delivery online  shopping icon logo hand drawn illustration | How to draw hands, Cute girl  shopping cartoon, Hand logo">
            <a:extLst>
              <a:ext uri="{FF2B5EF4-FFF2-40B4-BE49-F238E27FC236}">
                <a16:creationId xmlns:a16="http://schemas.microsoft.com/office/drawing/2014/main" id="{0E249AFB-E3C1-4BB7-8E0F-50E7FEE33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00" b="46200" l="49201" r="87061">
                        <a14:foregroundMark x1="70927" y1="9400" x2="77636" y2="11800"/>
                        <a14:foregroundMark x1="62300" y1="44200" x2="75240" y2="44200"/>
                        <a14:foregroundMark x1="62300" y1="39400" x2="74760" y2="40200"/>
                        <a14:foregroundMark x1="69808" y1="46200" x2="76038" y2="45400"/>
                        <a14:foregroundMark x1="86262" y1="38400" x2="86262" y2="38400"/>
                        <a14:foregroundMark x1="84345" y1="37600" x2="86422" y2="38000"/>
                        <a14:foregroundMark x1="86422" y1="38200" x2="86422" y2="38200"/>
                        <a14:foregroundMark x1="86422" y1="38200" x2="86422" y2="38200"/>
                        <a14:foregroundMark x1="87220" y1="37000" x2="87220" y2="39600"/>
                        <a14:foregroundMark x1="84345" y1="41800" x2="85463" y2="43600"/>
                        <a14:foregroundMark x1="51278" y1="17800" x2="51445" y2="17914"/>
                        <a14:foregroundMark x1="49361" y1="27400" x2="50639" y2="27400"/>
                        <a14:foregroundMark x1="50639" y1="18400" x2="52716" y2="18400"/>
                        <a14:foregroundMark x1="49042" y1="22400" x2="50799" y2="22800"/>
                        <a14:backgroundMark x1="51973" y1="20756" x2="53195" y2="2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25" t="1023" r="11250" b="50000"/>
          <a:stretch/>
        </p:blipFill>
        <p:spPr bwMode="auto">
          <a:xfrm>
            <a:off x="1441875" y="2943860"/>
            <a:ext cx="1720756" cy="161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andscape Drawing Cartoon, PNG, 1506x522px, Landscape, Cartoon, Drawing,  Grass, Green Download Free">
            <a:extLst>
              <a:ext uri="{FF2B5EF4-FFF2-40B4-BE49-F238E27FC236}">
                <a16:creationId xmlns:a16="http://schemas.microsoft.com/office/drawing/2014/main" id="{80C3D0F2-6F60-4261-BF56-9469958B0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55" b="93662" l="5244" r="95976">
                        <a14:foregroundMark x1="5244" y1="65493" x2="12561" y2="70423"/>
                        <a14:foregroundMark x1="27561" y1="94014" x2="61585" y2="88380"/>
                        <a14:foregroundMark x1="92317" y1="71127" x2="95976" y2="60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69" y="4850020"/>
            <a:ext cx="104140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C0F09DC-6C3D-6149-B56A-DDDC1F04F618}"/>
              </a:ext>
            </a:extLst>
          </p:cNvPr>
          <p:cNvGrpSpPr/>
          <p:nvPr/>
        </p:nvGrpSpPr>
        <p:grpSpPr>
          <a:xfrm>
            <a:off x="688624" y="180623"/>
            <a:ext cx="10609297" cy="914073"/>
            <a:chOff x="516467" y="135467"/>
            <a:chExt cx="7956973" cy="68555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1FA3278-D462-4264-41B1-353131A6327C}"/>
                </a:ext>
              </a:extLst>
            </p:cNvPr>
            <p:cNvSpPr/>
            <p:nvPr/>
          </p:nvSpPr>
          <p:spPr>
            <a:xfrm>
              <a:off x="516467" y="135467"/>
              <a:ext cx="677333" cy="677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533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898984-D86B-7117-7A1F-256BF1C6986F}"/>
                </a:ext>
              </a:extLst>
            </p:cNvPr>
            <p:cNvSpPr txBox="1"/>
            <p:nvPr/>
          </p:nvSpPr>
          <p:spPr>
            <a:xfrm>
              <a:off x="1286934" y="228600"/>
              <a:ext cx="7186506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4533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Số</a:t>
              </a:r>
              <a:r>
                <a:rPr lang="en-US" sz="4533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07D59D-BF92-3481-2291-0EBEFE6F143A}"/>
              </a:ext>
            </a:extLst>
          </p:cNvPr>
          <p:cNvSpPr/>
          <p:nvPr/>
        </p:nvSpPr>
        <p:spPr>
          <a:xfrm>
            <a:off x="137160" y="1360170"/>
            <a:ext cx="11807190" cy="506349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8E4BAC-9F36-80C4-8E6D-F57C2F02F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" y="1724813"/>
            <a:ext cx="11209020" cy="2583362"/>
          </a:xfrm>
          <a:prstGeom prst="rect">
            <a:avLst/>
          </a:prstGeom>
        </p:spPr>
      </p:pic>
      <p:pic>
        <p:nvPicPr>
          <p:cNvPr id="20" name="Picture 4" descr="Flor Agricultor Jardineiro Monda A Flores, Clipart De Jardinagem,  Garotinha, Desenhos Animados Do Jardineiro Imagem PNG e Vetor Para Download  Gratuito">
            <a:extLst>
              <a:ext uri="{FF2B5EF4-FFF2-40B4-BE49-F238E27FC236}">
                <a16:creationId xmlns:a16="http://schemas.microsoft.com/office/drawing/2014/main" id="{065ED20E-03B4-45AF-B242-E7DF0D837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0" b="95788" l="10000" r="90000">
                        <a14:foregroundMark x1="40000" y1="8112" x2="53438" y2="7020"/>
                        <a14:foregroundMark x1="53438" y1="7020" x2="58906" y2="8112"/>
                        <a14:foregroundMark x1="45625" y1="90328" x2="46719" y2="95320"/>
                        <a14:foregroundMark x1="55000" y1="90484" x2="55156" y2="95788"/>
                        <a14:foregroundMark x1="47969" y1="6240" x2="53750" y2="6552"/>
                        <a14:backgroundMark x1="38594" y1="64899" x2="39688" y2="64899"/>
                        <a14:backgroundMark x1="38281" y1="64275" x2="38281" y2="64275"/>
                        <a14:backgroundMark x1="39688" y1="67239" x2="40313" y2="63495"/>
                        <a14:backgroundMark x1="40000" y1="67239" x2="40000" y2="67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89" y="4075821"/>
            <a:ext cx="2777887" cy="278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46C48E-FBF6-EE40-5EB1-8C4973D5ED14}"/>
              </a:ext>
            </a:extLst>
          </p:cNvPr>
          <p:cNvSpPr/>
          <p:nvPr/>
        </p:nvSpPr>
        <p:spPr>
          <a:xfrm>
            <a:off x="3520440" y="1703070"/>
            <a:ext cx="525780" cy="491490"/>
          </a:xfrm>
          <a:prstGeom prst="round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39DC4E4-A5A3-9CD2-6CF1-2ED745DFD87D}"/>
              </a:ext>
            </a:extLst>
          </p:cNvPr>
          <p:cNvSpPr/>
          <p:nvPr/>
        </p:nvSpPr>
        <p:spPr>
          <a:xfrm>
            <a:off x="3417570" y="2366010"/>
            <a:ext cx="628650" cy="491490"/>
          </a:xfrm>
          <a:prstGeom prst="round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12FC30-62CD-7807-7C0D-C81F47652A96}"/>
              </a:ext>
            </a:extLst>
          </p:cNvPr>
          <p:cNvSpPr/>
          <p:nvPr/>
        </p:nvSpPr>
        <p:spPr>
          <a:xfrm>
            <a:off x="3348990" y="3017520"/>
            <a:ext cx="628650" cy="491490"/>
          </a:xfrm>
          <a:prstGeom prst="round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387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2E7E6CC-EC56-5ACB-E3E3-7EAC934130B9}"/>
              </a:ext>
            </a:extLst>
          </p:cNvPr>
          <p:cNvSpPr/>
          <p:nvPr/>
        </p:nvSpPr>
        <p:spPr>
          <a:xfrm>
            <a:off x="3474720" y="3646170"/>
            <a:ext cx="628650" cy="491490"/>
          </a:xfrm>
          <a:prstGeom prst="round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340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1179603-AFE1-0F68-EF22-76871151B38A}"/>
              </a:ext>
            </a:extLst>
          </p:cNvPr>
          <p:cNvSpPr/>
          <p:nvPr/>
        </p:nvSpPr>
        <p:spPr>
          <a:xfrm>
            <a:off x="8846820" y="1737360"/>
            <a:ext cx="525780" cy="491490"/>
          </a:xfrm>
          <a:prstGeom prst="round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540005-CB44-DA80-3180-1F3EFF4FA23D}"/>
              </a:ext>
            </a:extLst>
          </p:cNvPr>
          <p:cNvSpPr/>
          <p:nvPr/>
        </p:nvSpPr>
        <p:spPr>
          <a:xfrm>
            <a:off x="10115550" y="1748790"/>
            <a:ext cx="525780" cy="491490"/>
          </a:xfrm>
          <a:prstGeom prst="round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9091B1B-7BD9-6DCC-5ED0-569E88CB0DEB}"/>
              </a:ext>
            </a:extLst>
          </p:cNvPr>
          <p:cNvSpPr/>
          <p:nvPr/>
        </p:nvSpPr>
        <p:spPr>
          <a:xfrm>
            <a:off x="8469630" y="2377440"/>
            <a:ext cx="525780" cy="491490"/>
          </a:xfrm>
          <a:prstGeom prst="round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8220D0D-2C39-1CB4-E72E-2DC9F2840FC1}"/>
              </a:ext>
            </a:extLst>
          </p:cNvPr>
          <p:cNvSpPr/>
          <p:nvPr/>
        </p:nvSpPr>
        <p:spPr>
          <a:xfrm>
            <a:off x="9841230" y="2388870"/>
            <a:ext cx="525780" cy="491490"/>
          </a:xfrm>
          <a:prstGeom prst="round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7E8CF7E-59DC-7125-0130-C2CBC34559E4}"/>
              </a:ext>
            </a:extLst>
          </p:cNvPr>
          <p:cNvSpPr/>
          <p:nvPr/>
        </p:nvSpPr>
        <p:spPr>
          <a:xfrm>
            <a:off x="8732520" y="3006090"/>
            <a:ext cx="525780" cy="491490"/>
          </a:xfrm>
          <a:prstGeom prst="round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9C68627-25A9-71F0-2466-8C2494E0658B}"/>
              </a:ext>
            </a:extLst>
          </p:cNvPr>
          <p:cNvSpPr/>
          <p:nvPr/>
        </p:nvSpPr>
        <p:spPr>
          <a:xfrm>
            <a:off x="9818370" y="3017520"/>
            <a:ext cx="594360" cy="491490"/>
          </a:xfrm>
          <a:prstGeom prst="round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3FF177A-C91A-D9D3-EF5A-7608D411929D}"/>
              </a:ext>
            </a:extLst>
          </p:cNvPr>
          <p:cNvSpPr/>
          <p:nvPr/>
        </p:nvSpPr>
        <p:spPr>
          <a:xfrm>
            <a:off x="8732520" y="3691890"/>
            <a:ext cx="525780" cy="491490"/>
          </a:xfrm>
          <a:prstGeom prst="round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33A9F39-8A9F-27D8-FED3-2E1695B7BED0}"/>
              </a:ext>
            </a:extLst>
          </p:cNvPr>
          <p:cNvSpPr/>
          <p:nvPr/>
        </p:nvSpPr>
        <p:spPr>
          <a:xfrm>
            <a:off x="9978390" y="3680460"/>
            <a:ext cx="594360" cy="491490"/>
          </a:xfrm>
          <a:prstGeom prst="round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5473585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andscape Drawing Cartoon, PNG, 1506x522px, Landscape, Cartoon, Drawing,  Grass, Green Download Free">
            <a:extLst>
              <a:ext uri="{FF2B5EF4-FFF2-40B4-BE49-F238E27FC236}">
                <a16:creationId xmlns:a16="http://schemas.microsoft.com/office/drawing/2014/main" id="{80C3D0F2-6F60-4261-BF56-9469958B0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55" b="93662" l="5244" r="95976">
                        <a14:foregroundMark x1="5244" y1="65493" x2="12561" y2="70423"/>
                        <a14:foregroundMark x1="27561" y1="94014" x2="61585" y2="88380"/>
                        <a14:foregroundMark x1="92317" y1="71127" x2="95976" y2="60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69" y="4850020"/>
            <a:ext cx="104140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C0F09DC-6C3D-6149-B56A-DDDC1F04F618}"/>
              </a:ext>
            </a:extLst>
          </p:cNvPr>
          <p:cNvGrpSpPr/>
          <p:nvPr/>
        </p:nvGrpSpPr>
        <p:grpSpPr>
          <a:xfrm>
            <a:off x="688624" y="180623"/>
            <a:ext cx="11084274" cy="903111"/>
            <a:chOff x="516467" y="135467"/>
            <a:chExt cx="8313206" cy="67733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1FA3278-D462-4264-41B1-353131A6327C}"/>
                </a:ext>
              </a:extLst>
            </p:cNvPr>
            <p:cNvSpPr/>
            <p:nvPr/>
          </p:nvSpPr>
          <p:spPr>
            <a:xfrm>
              <a:off x="516467" y="135467"/>
              <a:ext cx="677333" cy="677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5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898984-D86B-7117-7A1F-256BF1C6986F}"/>
                </a:ext>
              </a:extLst>
            </p:cNvPr>
            <p:cNvSpPr txBox="1"/>
            <p:nvPr/>
          </p:nvSpPr>
          <p:spPr>
            <a:xfrm>
              <a:off x="1286933" y="228600"/>
              <a:ext cx="7542740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600" b="1" i="0" dirty="0" err="1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600" b="1" i="0" dirty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i="0" dirty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b="1" i="0" dirty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r>
                <a:rPr lang="en-US" sz="3600" b="1" i="0" dirty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3600" b="1" i="0" dirty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i="0" dirty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3600" b="1" i="0" dirty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1" i="0" dirty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3600" b="1" i="0" dirty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3600" b="1" i="0" dirty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07D59D-BF92-3481-2291-0EBEFE6F143A}"/>
              </a:ext>
            </a:extLst>
          </p:cNvPr>
          <p:cNvSpPr/>
          <p:nvPr/>
        </p:nvSpPr>
        <p:spPr>
          <a:xfrm>
            <a:off x="137160" y="1360170"/>
            <a:ext cx="11807190" cy="506349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4" descr="Flor Agricultor Jardineiro Monda A Flores, Clipart De Jardinagem,  Garotinha, Desenhos Animados Do Jardineiro Imagem PNG e Vetor Para Download  Gratuito">
            <a:extLst>
              <a:ext uri="{FF2B5EF4-FFF2-40B4-BE49-F238E27FC236}">
                <a16:creationId xmlns:a16="http://schemas.microsoft.com/office/drawing/2014/main" id="{065ED20E-03B4-45AF-B242-E7DF0D837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40" b="95788" l="10000" r="90000">
                        <a14:foregroundMark x1="40000" y1="8112" x2="53438" y2="7020"/>
                        <a14:foregroundMark x1="53438" y1="7020" x2="58906" y2="8112"/>
                        <a14:foregroundMark x1="45625" y1="90328" x2="46719" y2="95320"/>
                        <a14:foregroundMark x1="55000" y1="90484" x2="55156" y2="95788"/>
                        <a14:foregroundMark x1="47969" y1="6240" x2="53750" y2="6552"/>
                        <a14:backgroundMark x1="38594" y1="64899" x2="39688" y2="64899"/>
                        <a14:backgroundMark x1="38281" y1="64275" x2="38281" y2="64275"/>
                        <a14:backgroundMark x1="39688" y1="67239" x2="40313" y2="63495"/>
                        <a14:backgroundMark x1="40000" y1="67239" x2="40000" y2="67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89" y="4075821"/>
            <a:ext cx="2777887" cy="278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FD1C36-B2B4-1AA9-F3D3-E0A4113D8430}"/>
              </a:ext>
            </a:extLst>
          </p:cNvPr>
          <p:cNvSpPr txBox="1"/>
          <p:nvPr/>
        </p:nvSpPr>
        <p:spPr>
          <a:xfrm>
            <a:off x="205740" y="2994660"/>
            <a:ext cx="11738610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45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          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         12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        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          15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       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        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5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       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96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        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0AFA03-1051-DE3A-574E-C8F03B4C4CE7}"/>
                  </a:ext>
                </a:extLst>
              </p:cNvPr>
              <p:cNvSpPr txBox="1"/>
              <p:nvPr/>
            </p:nvSpPr>
            <p:spPr>
              <a:xfrm>
                <a:off x="468630" y="1657350"/>
                <a:ext cx="12561570" cy="105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ế 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ỉ =   </m:t>
                    </m:r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    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ă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      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ờ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gi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ờ =        </m:t>
                    </m:r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ú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0AFA03-1051-DE3A-574E-C8F03B4C4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" y="1657350"/>
                <a:ext cx="12561570" cy="1054199"/>
              </a:xfrm>
              <a:prstGeom prst="rect">
                <a:avLst/>
              </a:prstGeom>
              <a:blipFill>
                <a:blip r:embed="rId7"/>
                <a:stretch>
                  <a:fillRect l="-1262" b="-6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FEAA30-BF27-118B-7327-C4834B318CEF}"/>
              </a:ext>
            </a:extLst>
          </p:cNvPr>
          <p:cNvSpPr/>
          <p:nvPr/>
        </p:nvSpPr>
        <p:spPr>
          <a:xfrm>
            <a:off x="2263140" y="2114550"/>
            <a:ext cx="594360" cy="44577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093D247-FF65-CDCE-9089-B6D92F096030}"/>
              </a:ext>
            </a:extLst>
          </p:cNvPr>
          <p:cNvSpPr/>
          <p:nvPr/>
        </p:nvSpPr>
        <p:spPr>
          <a:xfrm>
            <a:off x="6012180" y="2080260"/>
            <a:ext cx="617220" cy="40005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B7D3B7-2C73-B94A-B52A-3F19E9BEA304}"/>
              </a:ext>
            </a:extLst>
          </p:cNvPr>
          <p:cNvSpPr/>
          <p:nvPr/>
        </p:nvSpPr>
        <p:spPr>
          <a:xfrm>
            <a:off x="9841230" y="2034540"/>
            <a:ext cx="640080" cy="50292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A7694F-84FE-7DF8-1EE1-FB8AD6BC82F3}"/>
              </a:ext>
            </a:extLst>
          </p:cNvPr>
          <p:cNvSpPr/>
          <p:nvPr/>
        </p:nvSpPr>
        <p:spPr>
          <a:xfrm>
            <a:off x="2228850" y="3166110"/>
            <a:ext cx="731520" cy="44577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963C944-9AA0-E1AD-D4CC-C7E626EEB88C}"/>
              </a:ext>
            </a:extLst>
          </p:cNvPr>
          <p:cNvSpPr/>
          <p:nvPr/>
        </p:nvSpPr>
        <p:spPr>
          <a:xfrm>
            <a:off x="3006090" y="3817620"/>
            <a:ext cx="674370" cy="42291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38C3D40-618B-DEA1-B9CC-2E1BF4CA1600}"/>
              </a:ext>
            </a:extLst>
          </p:cNvPr>
          <p:cNvSpPr/>
          <p:nvPr/>
        </p:nvSpPr>
        <p:spPr>
          <a:xfrm>
            <a:off x="6320790" y="3177540"/>
            <a:ext cx="617220" cy="41148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A65664A-6C20-9361-7D56-4D6863EA25FF}"/>
              </a:ext>
            </a:extLst>
          </p:cNvPr>
          <p:cNvSpPr/>
          <p:nvPr/>
        </p:nvSpPr>
        <p:spPr>
          <a:xfrm>
            <a:off x="7155180" y="3794760"/>
            <a:ext cx="628650" cy="45720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B8EDB1-3F27-944D-EECF-1C72AAA3A356}"/>
              </a:ext>
            </a:extLst>
          </p:cNvPr>
          <p:cNvSpPr/>
          <p:nvPr/>
        </p:nvSpPr>
        <p:spPr>
          <a:xfrm>
            <a:off x="10218420" y="3166110"/>
            <a:ext cx="480060" cy="43434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6E1E0E-0626-F038-9A5B-A4ECB2875E46}"/>
              </a:ext>
            </a:extLst>
          </p:cNvPr>
          <p:cNvSpPr/>
          <p:nvPr/>
        </p:nvSpPr>
        <p:spPr>
          <a:xfrm>
            <a:off x="10424160" y="3794760"/>
            <a:ext cx="685800" cy="48006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721CDF7-8326-F1D4-21A5-6D890F7758DB}"/>
              </a:ext>
            </a:extLst>
          </p:cNvPr>
          <p:cNvSpPr/>
          <p:nvPr/>
        </p:nvSpPr>
        <p:spPr>
          <a:xfrm>
            <a:off x="2266950" y="2106930"/>
            <a:ext cx="594360" cy="44577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B640981-DDCD-CCA4-4F63-7EF45A9F83D6}"/>
              </a:ext>
            </a:extLst>
          </p:cNvPr>
          <p:cNvSpPr/>
          <p:nvPr/>
        </p:nvSpPr>
        <p:spPr>
          <a:xfrm>
            <a:off x="6027420" y="2049780"/>
            <a:ext cx="594360" cy="44577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DB4F134-AE2A-2AD3-EBB0-717DC1AD6C6E}"/>
              </a:ext>
            </a:extLst>
          </p:cNvPr>
          <p:cNvSpPr/>
          <p:nvPr/>
        </p:nvSpPr>
        <p:spPr>
          <a:xfrm>
            <a:off x="9856470" y="2011680"/>
            <a:ext cx="613410" cy="50292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6311C6A-A8EC-AD75-B317-20130FCE3C03}"/>
              </a:ext>
            </a:extLst>
          </p:cNvPr>
          <p:cNvSpPr/>
          <p:nvPr/>
        </p:nvSpPr>
        <p:spPr>
          <a:xfrm>
            <a:off x="2232660" y="3143250"/>
            <a:ext cx="830580" cy="50292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0,75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C820E47-43EA-196F-5F00-12F07F1AFE67}"/>
              </a:ext>
            </a:extLst>
          </p:cNvPr>
          <p:cNvSpPr/>
          <p:nvPr/>
        </p:nvSpPr>
        <p:spPr>
          <a:xfrm>
            <a:off x="6313170" y="3131820"/>
            <a:ext cx="716280" cy="48006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0,2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8E67768-CD7A-A00A-3A7D-18D362168EBD}"/>
              </a:ext>
            </a:extLst>
          </p:cNvPr>
          <p:cNvSpPr/>
          <p:nvPr/>
        </p:nvSpPr>
        <p:spPr>
          <a:xfrm>
            <a:off x="10187940" y="3143250"/>
            <a:ext cx="521970" cy="48006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0203C53-7AA5-1A5F-EDBA-D3EE401AF5F5}"/>
              </a:ext>
            </a:extLst>
          </p:cNvPr>
          <p:cNvSpPr/>
          <p:nvPr/>
        </p:nvSpPr>
        <p:spPr>
          <a:xfrm>
            <a:off x="2975610" y="3771900"/>
            <a:ext cx="727710" cy="50292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2,25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3C92FB2-E7EA-5A83-4A5B-BA0088297A86}"/>
              </a:ext>
            </a:extLst>
          </p:cNvPr>
          <p:cNvSpPr/>
          <p:nvPr/>
        </p:nvSpPr>
        <p:spPr>
          <a:xfrm>
            <a:off x="7147560" y="3783330"/>
            <a:ext cx="636270" cy="50292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5,2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55456B6-F84D-A7AC-F52C-E8B2FEB48517}"/>
              </a:ext>
            </a:extLst>
          </p:cNvPr>
          <p:cNvSpPr/>
          <p:nvPr/>
        </p:nvSpPr>
        <p:spPr>
          <a:xfrm>
            <a:off x="10416540" y="3794760"/>
            <a:ext cx="693420" cy="50292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1,6</a:t>
            </a:r>
          </a:p>
        </p:txBody>
      </p:sp>
    </p:spTree>
    <p:extLst>
      <p:ext uri="{BB962C8B-B14F-4D97-AF65-F5344CB8AC3E}">
        <p14:creationId xmlns:p14="http://schemas.microsoft.com/office/powerpoint/2010/main" val="1276436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/>
          <p:nvPr/>
        </p:nvSpPr>
        <p:spPr>
          <a:xfrm>
            <a:off x="3653595" y="2939501"/>
            <a:ext cx="4260200" cy="3918500"/>
          </a:xfrm>
          <a:custGeom>
            <a:avLst/>
            <a:gdLst/>
            <a:ahLst/>
            <a:cxnLst/>
            <a:rect l="l" t="t" r="r" b="b"/>
            <a:pathLst>
              <a:path w="127806" h="117555" extrusionOk="0">
                <a:moveTo>
                  <a:pt x="0" y="48692"/>
                </a:moveTo>
                <a:cubicBezTo>
                  <a:pt x="3237" y="41137"/>
                  <a:pt x="12978" y="38603"/>
                  <a:pt x="19553" y="33672"/>
                </a:cubicBezTo>
                <a:cubicBezTo>
                  <a:pt x="25037" y="29560"/>
                  <a:pt x="27457" y="17548"/>
                  <a:pt x="22104" y="13268"/>
                </a:cubicBezTo>
                <a:cubicBezTo>
                  <a:pt x="20118" y="11680"/>
                  <a:pt x="16999" y="17511"/>
                  <a:pt x="18137" y="19786"/>
                </a:cubicBezTo>
                <a:cubicBezTo>
                  <a:pt x="19715" y="22940"/>
                  <a:pt x="24612" y="24235"/>
                  <a:pt x="28055" y="23470"/>
                </a:cubicBezTo>
                <a:cubicBezTo>
                  <a:pt x="42810" y="20189"/>
                  <a:pt x="52630" y="-3638"/>
                  <a:pt x="67163" y="516"/>
                </a:cubicBezTo>
                <a:cubicBezTo>
                  <a:pt x="73212" y="2245"/>
                  <a:pt x="75997" y="9650"/>
                  <a:pt x="81332" y="12985"/>
                </a:cubicBezTo>
                <a:cubicBezTo>
                  <a:pt x="85310" y="15471"/>
                  <a:pt x="91672" y="14913"/>
                  <a:pt x="94085" y="18936"/>
                </a:cubicBezTo>
                <a:cubicBezTo>
                  <a:pt x="97713" y="24985"/>
                  <a:pt x="97304" y="33068"/>
                  <a:pt x="101453" y="38773"/>
                </a:cubicBezTo>
                <a:cubicBezTo>
                  <a:pt x="104631" y="43143"/>
                  <a:pt x="109127" y="47739"/>
                  <a:pt x="114489" y="48408"/>
                </a:cubicBezTo>
                <a:cubicBezTo>
                  <a:pt x="117972" y="48843"/>
                  <a:pt x="125428" y="47417"/>
                  <a:pt x="124124" y="44158"/>
                </a:cubicBezTo>
                <a:cubicBezTo>
                  <a:pt x="122222" y="39404"/>
                  <a:pt x="111302" y="48429"/>
                  <a:pt x="111938" y="53509"/>
                </a:cubicBezTo>
                <a:cubicBezTo>
                  <a:pt x="112535" y="58271"/>
                  <a:pt x="118143" y="60914"/>
                  <a:pt x="120440" y="65128"/>
                </a:cubicBezTo>
                <a:cubicBezTo>
                  <a:pt x="123682" y="71075"/>
                  <a:pt x="124603" y="78607"/>
                  <a:pt x="123274" y="85249"/>
                </a:cubicBezTo>
                <a:cubicBezTo>
                  <a:pt x="122775" y="87743"/>
                  <a:pt x="119280" y="89531"/>
                  <a:pt x="116756" y="89216"/>
                </a:cubicBezTo>
                <a:cubicBezTo>
                  <a:pt x="114870" y="88981"/>
                  <a:pt x="113683" y="85943"/>
                  <a:pt x="114205" y="84115"/>
                </a:cubicBezTo>
                <a:cubicBezTo>
                  <a:pt x="115478" y="79661"/>
                  <a:pt x="126193" y="83646"/>
                  <a:pt x="127524" y="88083"/>
                </a:cubicBezTo>
                <a:cubicBezTo>
                  <a:pt x="129279" y="93933"/>
                  <a:pt x="121031" y="98431"/>
                  <a:pt x="117889" y="103669"/>
                </a:cubicBezTo>
                <a:cubicBezTo>
                  <a:pt x="115496" y="107659"/>
                  <a:pt x="114892" y="116085"/>
                  <a:pt x="119306" y="11755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9DFF2D-85CB-4CC3-857A-D132194D5D5D}"/>
              </a:ext>
            </a:extLst>
          </p:cNvPr>
          <p:cNvGrpSpPr/>
          <p:nvPr/>
        </p:nvGrpSpPr>
        <p:grpSpPr>
          <a:xfrm>
            <a:off x="2642111" y="-783912"/>
            <a:ext cx="7208251" cy="3078480"/>
            <a:chOff x="1421130" y="-502920"/>
            <a:chExt cx="5406188" cy="2308860"/>
          </a:xfrm>
        </p:grpSpPr>
        <p:pic>
          <p:nvPicPr>
            <p:cNvPr id="14" name="Picture 6" descr="Hình ảnh Treo Bảng Hiệu Gỗ Bảng Gỗ Bảng Hiệu Treo, Treo Bảng Hiệu Gỗ, Mảnh  Gỗ, Bảng Chỉ Dẫn miễn phí tải tập tin PNG PSDComment và Vector">
              <a:extLst>
                <a:ext uri="{FF2B5EF4-FFF2-40B4-BE49-F238E27FC236}">
                  <a16:creationId xmlns:a16="http://schemas.microsoft.com/office/drawing/2014/main" id="{A0992A8D-5BE2-4DA9-8FBD-15BEAF58A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3125" y1="22396" x2="53125" y2="22396"/>
                          <a14:foregroundMark x1="52188" y1="22396" x2="38646" y2="29792"/>
                          <a14:foregroundMark x1="54271" y1="23125" x2="70000" y2="297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130" y="-502920"/>
              <a:ext cx="5406188" cy="230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C9333A-A4D6-4148-B6B1-8E2265AB2626}"/>
                </a:ext>
              </a:extLst>
            </p:cNvPr>
            <p:cNvSpPr txBox="1"/>
            <p:nvPr/>
          </p:nvSpPr>
          <p:spPr>
            <a:xfrm>
              <a:off x="2874343" y="422139"/>
              <a:ext cx="3501142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733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Nhiệm vụ 1: Tỉa cây</a:t>
              </a:r>
              <a:endParaRPr lang="en-US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96F1544-DA2E-4ACE-99DF-DC883F986A7B}"/>
                </a:ext>
              </a:extLst>
            </p:cNvPr>
            <p:cNvGrpSpPr/>
            <p:nvPr/>
          </p:nvGrpSpPr>
          <p:grpSpPr>
            <a:xfrm>
              <a:off x="2453989" y="203812"/>
              <a:ext cx="824770" cy="978320"/>
              <a:chOff x="1299210" y="746736"/>
              <a:chExt cx="1237614" cy="1461159"/>
            </a:xfrm>
          </p:grpSpPr>
          <p:pic>
            <p:nvPicPr>
              <p:cNvPr id="17" name="Picture 4" descr="Decal Dán Tường Hình Cây Xương Rồng | Shopee Việt Nam">
                <a:extLst>
                  <a:ext uri="{FF2B5EF4-FFF2-40B4-BE49-F238E27FC236}">
                    <a16:creationId xmlns:a16="http://schemas.microsoft.com/office/drawing/2014/main" id="{341EEF65-315B-4245-93EA-9A36A1F925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5125" b="97125" l="1625" r="15500">
                            <a14:foregroundMark x1="15500" y1="79250" x2="15500" y2="79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370" r="83185"/>
              <a:stretch/>
            </p:blipFill>
            <p:spPr bwMode="auto">
              <a:xfrm>
                <a:off x="1299210" y="786765"/>
                <a:ext cx="864870" cy="1421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Kéo tỉa biểu tượng máy tính Snips Kéo, Sprayer, Hoạt hình, Biểu tượng máy  tính png | PNGEgg">
                <a:extLst>
                  <a:ext uri="{FF2B5EF4-FFF2-40B4-BE49-F238E27FC236}">
                    <a16:creationId xmlns:a16="http://schemas.microsoft.com/office/drawing/2014/main" id="{6D20A79F-B2C2-4AAC-9784-3FA49F1FCC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222" b="96667" l="3000" r="97333">
                            <a14:foregroundMark x1="6000" y1="43333" x2="11333" y2="42000"/>
                            <a14:foregroundMark x1="3111" y1="43556" x2="3111" y2="43556"/>
                            <a14:foregroundMark x1="50667" y1="93778" x2="60333" y2="93111"/>
                            <a14:foregroundMark x1="60333" y1="93111" x2="62444" y2="90222"/>
                            <a14:foregroundMark x1="56667" y1="96667" x2="56667" y2="96667"/>
                            <a14:foregroundMark x1="75111" y1="8444" x2="88444" y2="3333"/>
                            <a14:foregroundMark x1="97333" y1="11111" x2="93333" y2="262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310476" flipH="1">
                <a:off x="2001498" y="746736"/>
                <a:ext cx="535326" cy="535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" name="Picture 8" descr="Hình ảnh Mặt đất Màu Xám đen Ván Gỗ đặc Vân Gỗ Vẽ Tay Vân Gỗ, Phí, Kết Cấu,  Bóng Gỗ miễn phí tải tập tin PNG PSDComment và Vector">
            <a:extLst>
              <a:ext uri="{FF2B5EF4-FFF2-40B4-BE49-F238E27FC236}">
                <a16:creationId xmlns:a16="http://schemas.microsoft.com/office/drawing/2014/main" id="{2FFB08B3-E6F1-4207-B22F-AA6BFC85E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3"/>
          <a:stretch/>
        </p:blipFill>
        <p:spPr bwMode="auto">
          <a:xfrm>
            <a:off x="-1" y="5401339"/>
            <a:ext cx="12192001" cy="145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A5D05C-6CD9-41ED-AD09-399EF82C1D6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242" t="57679" r="48162" b="17089"/>
          <a:stretch/>
        </p:blipFill>
        <p:spPr>
          <a:xfrm>
            <a:off x="3732121" y="3770823"/>
            <a:ext cx="5401961" cy="2582007"/>
          </a:xfrm>
          <a:prstGeom prst="rect">
            <a:avLst/>
          </a:prstGeom>
        </p:spPr>
      </p:pic>
      <p:pic>
        <p:nvPicPr>
          <p:cNvPr id="23" name="Picture 2" descr="Decal dán tường chậu cây xương rồng 05 | Lazada.vn">
            <a:extLst>
              <a:ext uri="{FF2B5EF4-FFF2-40B4-BE49-F238E27FC236}">
                <a16:creationId xmlns:a16="http://schemas.microsoft.com/office/drawing/2014/main" id="{D12F03C4-B7F6-4F58-B59F-684583B1B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139" b="48228" l="3671" r="28608">
                        <a14:foregroundMark x1="12532" y1="35696" x2="21646" y2="45443"/>
                        <a14:foregroundMark x1="13038" y1="43544" x2="18608" y2="37975"/>
                        <a14:foregroundMark x1="14177" y1="34810" x2="21519" y2="41139"/>
                        <a14:foregroundMark x1="21519" y1="41139" x2="21266" y2="43671"/>
                        <a14:foregroundMark x1="11899" y1="44430" x2="16835" y2="45949"/>
                        <a14:foregroundMark x1="4430" y1="35570" x2="4430" y2="35570"/>
                        <a14:foregroundMark x1="4430" y1="37342" x2="4430" y2="37342"/>
                        <a14:foregroundMark x1="4430" y1="37342" x2="6203" y2="37342"/>
                        <a14:foregroundMark x1="3797" y1="35570" x2="5823" y2="35949"/>
                        <a14:foregroundMark x1="15316" y1="35316" x2="22405" y2="37342"/>
                        <a14:foregroundMark x1="13165" y1="47595" x2="20380" y2="48228"/>
                        <a14:foregroundMark x1="12658" y1="36203" x2="16709" y2="45316"/>
                        <a14:foregroundMark x1="16835" y1="21139" x2="16835" y2="21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5" t="19141" r="68312" b="48241"/>
          <a:stretch/>
        </p:blipFill>
        <p:spPr bwMode="auto">
          <a:xfrm>
            <a:off x="4128918" y="1785903"/>
            <a:ext cx="1980113" cy="223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ecal dán tường chậu cây xương rồng 05 | Lazada.vn">
            <a:extLst>
              <a:ext uri="{FF2B5EF4-FFF2-40B4-BE49-F238E27FC236}">
                <a16:creationId xmlns:a16="http://schemas.microsoft.com/office/drawing/2014/main" id="{90AF128D-2237-4D89-A81A-536039874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570" b="48354" l="42152" r="63671">
                        <a14:foregroundMark x1="42405" y1="21899" x2="42405" y2="21899"/>
                        <a14:foregroundMark x1="46582" y1="35316" x2="56835" y2="47468"/>
                        <a14:foregroundMark x1="56835" y1="15696" x2="56835" y2="15696"/>
                        <a14:foregroundMark x1="48354" y1="48354" x2="52785" y2="4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9" t="12370" r="33630" b="50765"/>
          <a:stretch/>
        </p:blipFill>
        <p:spPr bwMode="auto">
          <a:xfrm>
            <a:off x="5829141" y="1291221"/>
            <a:ext cx="1774259" cy="25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ecal dán tường chậu cây xương rồng 05 | Lazada.vn">
            <a:extLst>
              <a:ext uri="{FF2B5EF4-FFF2-40B4-BE49-F238E27FC236}">
                <a16:creationId xmlns:a16="http://schemas.microsoft.com/office/drawing/2014/main" id="{E0FCB084-B092-4A83-B11C-8DF601339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329" b="47975" l="76203" r="97342">
                        <a14:foregroundMark x1="76203" y1="22532" x2="79494" y2="27722"/>
                        <a14:foregroundMark x1="78861" y1="17089" x2="82405" y2="20759"/>
                        <a14:foregroundMark x1="85316" y1="16329" x2="86329" y2="22152"/>
                        <a14:foregroundMark x1="79873" y1="35949" x2="89873" y2="44557"/>
                        <a14:foregroundMark x1="81266" y1="44810" x2="90380" y2="34810"/>
                        <a14:foregroundMark x1="83671" y1="35316" x2="89747" y2="42152"/>
                        <a14:foregroundMark x1="89747" y1="37468" x2="85443" y2="46582"/>
                        <a14:foregroundMark x1="85443" y1="46582" x2="82532" y2="38608"/>
                        <a14:foregroundMark x1="80759" y1="47468" x2="86582" y2="47468"/>
                        <a14:foregroundMark x1="89241" y1="45316" x2="89241" y2="45316"/>
                        <a14:foregroundMark x1="90380" y1="36456" x2="91013" y2="45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75" t="14109" b="48241"/>
          <a:stretch/>
        </p:blipFill>
        <p:spPr bwMode="auto">
          <a:xfrm>
            <a:off x="7571859" y="1373257"/>
            <a:ext cx="1695631" cy="258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1 To 10 Numbers For Schools - Cartoon, HD Png Download - 626x626 (#445591)  - PinPng">
            <a:extLst>
              <a:ext uri="{FF2B5EF4-FFF2-40B4-BE49-F238E27FC236}">
                <a16:creationId xmlns:a16="http://schemas.microsoft.com/office/drawing/2014/main" id="{7A62FF9F-1879-4AF4-A95E-E7CE05CF6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229" b="29066" l="22976" r="35476">
                        <a14:foregroundMark x1="27857" y1="8133" x2="28929" y2="8133"/>
                        <a14:foregroundMark x1="28333" y1="7229" x2="28214" y2="10994"/>
                        <a14:foregroundMark x1="27143" y1="8133" x2="27143" y2="8133"/>
                        <a14:foregroundMark x1="28690" y1="8133" x2="26905" y2="9639"/>
                        <a14:foregroundMark x1="25595" y1="28765" x2="31548" y2="29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1" t="5000" r="62805" b="69011"/>
          <a:stretch/>
        </p:blipFill>
        <p:spPr bwMode="auto">
          <a:xfrm>
            <a:off x="4802968" y="2912913"/>
            <a:ext cx="697075" cy="77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1 To 10 Numbers For Schools - Cartoon, HD Png Download - 626x626 (#445591)  - PinPng">
            <a:extLst>
              <a:ext uri="{FF2B5EF4-FFF2-40B4-BE49-F238E27FC236}">
                <a16:creationId xmlns:a16="http://schemas.microsoft.com/office/drawing/2014/main" id="{AE7BECA6-5ADB-4464-85B5-E78FFFDD9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681" b="28313" l="43571" r="56667">
                        <a14:foregroundMark x1="48333" y1="7681" x2="51310" y2="9036"/>
                        <a14:foregroundMark x1="46071" y1="27861" x2="54881" y2="28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66" t="5244" r="41668" b="69879"/>
          <a:stretch/>
        </p:blipFill>
        <p:spPr bwMode="auto">
          <a:xfrm>
            <a:off x="6261209" y="2845864"/>
            <a:ext cx="668209" cy="8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1 To 10 Numbers For Schools - Cartoon, HD Png Download - 626x626 (#445591)  - PinPng">
            <a:extLst>
              <a:ext uri="{FF2B5EF4-FFF2-40B4-BE49-F238E27FC236}">
                <a16:creationId xmlns:a16="http://schemas.microsoft.com/office/drawing/2014/main" id="{E09A4295-5A05-4675-965B-0EE573CA1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627" b="29970" l="65119" r="77381">
                        <a14:foregroundMark x1="77381" y1="23193" x2="77381" y2="23193"/>
                        <a14:foregroundMark x1="74048" y1="6627" x2="74048" y2="6627"/>
                        <a14:foregroundMark x1="74881" y1="7982" x2="74881" y2="7982"/>
                        <a14:foregroundMark x1="68929" y1="29669" x2="68929" y2="29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59" t="5244" r="21461" b="67134"/>
          <a:stretch/>
        </p:blipFill>
        <p:spPr bwMode="auto">
          <a:xfrm>
            <a:off x="8017722" y="2845865"/>
            <a:ext cx="508645" cy="7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BE953-17DC-9A2D-D6D2-0A8443BE8449}"/>
              </a:ext>
            </a:extLst>
          </p:cNvPr>
          <p:cNvSpPr txBox="1"/>
          <p:nvPr/>
        </p:nvSpPr>
        <p:spPr>
          <a:xfrm>
            <a:off x="430149" y="2327511"/>
            <a:ext cx="3427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400" b="1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HOÀN THÀNH</a:t>
            </a:r>
          </a:p>
        </p:txBody>
      </p:sp>
      <p:pic>
        <p:nvPicPr>
          <p:cNvPr id="3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F63F3784-1EAF-4D3E-3518-9CA3514B1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337" y="2657749"/>
            <a:ext cx="1409960" cy="12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andscape Drawing Cartoon, PNG, 1506x522px, Landscape, Cartoon, Drawing,  Grass, Green Download Free">
            <a:extLst>
              <a:ext uri="{FF2B5EF4-FFF2-40B4-BE49-F238E27FC236}">
                <a16:creationId xmlns:a16="http://schemas.microsoft.com/office/drawing/2014/main" id="{80C3D0F2-6F60-4261-BF56-9469958B0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55" b="93662" l="5244" r="95976">
                        <a14:foregroundMark x1="5244" y1="65493" x2="12561" y2="70423"/>
                        <a14:foregroundMark x1="27561" y1="94014" x2="61585" y2="88380"/>
                        <a14:foregroundMark x1="92317" y1="71127" x2="95976" y2="60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69" y="4850020"/>
            <a:ext cx="104140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C0F09DC-6C3D-6149-B56A-DDDC1F04F618}"/>
              </a:ext>
            </a:extLst>
          </p:cNvPr>
          <p:cNvGrpSpPr/>
          <p:nvPr/>
        </p:nvGrpSpPr>
        <p:grpSpPr>
          <a:xfrm>
            <a:off x="278780" y="0"/>
            <a:ext cx="10517335" cy="873706"/>
            <a:chOff x="516467" y="135467"/>
            <a:chExt cx="7990427" cy="70759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1FA3278-D462-4264-41B1-353131A6327C}"/>
                </a:ext>
              </a:extLst>
            </p:cNvPr>
            <p:cNvSpPr/>
            <p:nvPr/>
          </p:nvSpPr>
          <p:spPr>
            <a:xfrm>
              <a:off x="516467" y="135467"/>
              <a:ext cx="677333" cy="677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5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898984-D86B-7117-7A1F-256BF1C6986F}"/>
                </a:ext>
              </a:extLst>
            </p:cNvPr>
            <p:cNvSpPr txBox="1"/>
            <p:nvPr/>
          </p:nvSpPr>
          <p:spPr>
            <a:xfrm>
              <a:off x="1320388" y="170056"/>
              <a:ext cx="7186506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endParaRPr kumimoji="0" lang="en-US" sz="45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CDAF468-D82A-893E-46A9-CF8E31C934D1}"/>
              </a:ext>
            </a:extLst>
          </p:cNvPr>
          <p:cNvSpPr txBox="1"/>
          <p:nvPr/>
        </p:nvSpPr>
        <p:spPr>
          <a:xfrm>
            <a:off x="383880" y="1892780"/>
            <a:ext cx="11808120" cy="25976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a) 7 giờ 48 phút + 5 giờ 32 phút       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12 phút 54 giây – 8 phút 30 giây</a:t>
            </a:r>
            <a:endParaRPr lang="en-US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c) 9 phút 15 giây × 4                               d) 16 giờ 10 phút : 5</a:t>
            </a:r>
            <a:endParaRPr lang="en-US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BC7B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A62120-9FC3-3D87-FB24-6EA55B9C9F9E}"/>
              </a:ext>
            </a:extLst>
          </p:cNvPr>
          <p:cNvGrpSpPr/>
          <p:nvPr/>
        </p:nvGrpSpPr>
        <p:grpSpPr>
          <a:xfrm>
            <a:off x="3330368" y="-591566"/>
            <a:ext cx="6316552" cy="2129424"/>
            <a:chOff x="876575" y="-656923"/>
            <a:chExt cx="5449459" cy="2225405"/>
          </a:xfrm>
        </p:grpSpPr>
        <p:pic>
          <p:nvPicPr>
            <p:cNvPr id="16" name="Picture 6" descr="Hình ảnh Treo Bảng Hiệu Gỗ Bảng Gỗ Bảng Hiệu Treo, Treo Bảng Hiệu Gỗ, Mảnh  Gỗ, Bảng Chỉ Dẫn miễn phí tải tập tin PNG PSDComment và Vector">
              <a:extLst>
                <a:ext uri="{FF2B5EF4-FFF2-40B4-BE49-F238E27FC236}">
                  <a16:creationId xmlns:a16="http://schemas.microsoft.com/office/drawing/2014/main" id="{BB4384EA-D775-146C-6DAD-D7FFDABFA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53125" y1="22396" x2="53125" y2="22396"/>
                          <a14:foregroundMark x1="52188" y1="22396" x2="38646" y2="29792"/>
                          <a14:foregroundMark x1="54271" y1="23125" x2="70000" y2="297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575" y="-656923"/>
              <a:ext cx="5449459" cy="2225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BDF414-9EC3-5863-9948-AF977257A8F9}"/>
                </a:ext>
              </a:extLst>
            </p:cNvPr>
            <p:cNvSpPr txBox="1"/>
            <p:nvPr/>
          </p:nvSpPr>
          <p:spPr>
            <a:xfrm>
              <a:off x="1603675" y="151192"/>
              <a:ext cx="4150630" cy="112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200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Nhiệm vụ 2: Nhận đơn</a:t>
              </a:r>
              <a:endParaRPr lang="en-US" sz="32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C41148C-F93F-5CB0-F2BB-8E7ABCBE24E6}"/>
              </a:ext>
            </a:extLst>
          </p:cNvPr>
          <p:cNvSpPr txBox="1"/>
          <p:nvPr/>
        </p:nvSpPr>
        <p:spPr>
          <a:xfrm>
            <a:off x="525780" y="2651760"/>
            <a:ext cx="37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13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4" descr="Flor Agricultor Jardineiro Monda A Flores, Clipart De Jardinagem,  Garotinha, Desenhos Animados Do Jardineiro Imagem PNG e Vetor Para Download  Gratuito">
            <a:extLst>
              <a:ext uri="{FF2B5EF4-FFF2-40B4-BE49-F238E27FC236}">
                <a16:creationId xmlns:a16="http://schemas.microsoft.com/office/drawing/2014/main" id="{065ED20E-03B4-45AF-B242-E7DF0D837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40" b="95788" l="10000" r="90000">
                        <a14:foregroundMark x1="40000" y1="8112" x2="53438" y2="7020"/>
                        <a14:foregroundMark x1="53438" y1="7020" x2="58906" y2="8112"/>
                        <a14:foregroundMark x1="45625" y1="90328" x2="46719" y2="95320"/>
                        <a14:foregroundMark x1="55000" y1="90484" x2="55156" y2="95788"/>
                        <a14:foregroundMark x1="47969" y1="6240" x2="53750" y2="6552"/>
                        <a14:backgroundMark x1="38594" y1="64899" x2="39688" y2="64899"/>
                        <a14:backgroundMark x1="38281" y1="64275" x2="38281" y2="64275"/>
                        <a14:backgroundMark x1="39688" y1="67239" x2="40313" y2="63495"/>
                        <a14:backgroundMark x1="40000" y1="67239" x2="40000" y2="67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805" y="3660260"/>
            <a:ext cx="3125492" cy="313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3DB2FB-92D4-6DC9-6653-1D7164135925}"/>
              </a:ext>
            </a:extLst>
          </p:cNvPr>
          <p:cNvSpPr txBox="1"/>
          <p:nvPr/>
        </p:nvSpPr>
        <p:spPr>
          <a:xfrm>
            <a:off x="6400800" y="2583180"/>
            <a:ext cx="37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24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323A31-6C9A-05BD-44E9-3E08A0360EDB}"/>
              </a:ext>
            </a:extLst>
          </p:cNvPr>
          <p:cNvSpPr txBox="1"/>
          <p:nvPr/>
        </p:nvSpPr>
        <p:spPr>
          <a:xfrm>
            <a:off x="491490" y="3840480"/>
            <a:ext cx="37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37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C5DB80-F924-6F68-DD2D-16C409A2B931}"/>
              </a:ext>
            </a:extLst>
          </p:cNvPr>
          <p:cNvSpPr txBox="1"/>
          <p:nvPr/>
        </p:nvSpPr>
        <p:spPr>
          <a:xfrm>
            <a:off x="6446520" y="3874770"/>
            <a:ext cx="37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234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Blank story book on wood table vector. Cartoon Flat Style Illustration  494631 Vector Art at Vecteezy">
            <a:extLst>
              <a:ext uri="{FF2B5EF4-FFF2-40B4-BE49-F238E27FC236}">
                <a16:creationId xmlns:a16="http://schemas.microsoft.com/office/drawing/2014/main" id="{7686B0B7-F1EF-45D7-958D-BBC973F05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ình ảnh Treo Bảng Hiệu Gỗ Bảng Gỗ Bảng Hiệu Treo, Treo Bảng Hiệu Gỗ, Mảnh  Gỗ, Bảng Chỉ Dẫn miễn phí tải tập tin PNG PSDComment và Vector">
            <a:extLst>
              <a:ext uri="{FF2B5EF4-FFF2-40B4-BE49-F238E27FC236}">
                <a16:creationId xmlns:a16="http://schemas.microsoft.com/office/drawing/2014/main" id="{76780631-5332-4558-AA1C-E6FCFADA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3125" y1="22396" x2="53125" y2="22396"/>
                        <a14:foregroundMark x1="52188" y1="22396" x2="38646" y2="29792"/>
                        <a14:foregroundMark x1="54271" y1="23125" x2="70000" y2="2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80" y="585840"/>
            <a:ext cx="3500120" cy="303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ình ảnh Treo Bảng Hiệu Gỗ Bảng Gỗ Bảng Hiệu Treo, Treo Bảng Hiệu Gỗ, Mảnh  Gỗ, Bảng Chỉ Dẫn miễn phí tải tập tin PNG PSDComment và Vector">
            <a:extLst>
              <a:ext uri="{FF2B5EF4-FFF2-40B4-BE49-F238E27FC236}">
                <a16:creationId xmlns:a16="http://schemas.microsoft.com/office/drawing/2014/main" id="{4BF5B622-FD11-4C7A-BD56-A794697B2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3125" y1="22396" x2="53125" y2="22396"/>
                        <a14:foregroundMark x1="52188" y1="22396" x2="38646" y2="29792"/>
                        <a14:foregroundMark x1="54271" y1="23125" x2="70000" y2="2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80" y="2394921"/>
            <a:ext cx="3500120" cy="303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ình ảnh Treo Bảng Hiệu Gỗ Bảng Gỗ Bảng Hiệu Treo, Treo Bảng Hiệu Gỗ, Mảnh  Gỗ, Bảng Chỉ Dẫn miễn phí tải tập tin PNG PSDComment và Vector">
            <a:extLst>
              <a:ext uri="{FF2B5EF4-FFF2-40B4-BE49-F238E27FC236}">
                <a16:creationId xmlns:a16="http://schemas.microsoft.com/office/drawing/2014/main" id="{18187FFF-7CD7-4A13-8C43-D64014E26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3125" y1="22396" x2="53125" y2="22396"/>
                        <a14:foregroundMark x1="52188" y1="22396" x2="38646" y2="29792"/>
                        <a14:foregroundMark x1="54271" y1="23125" x2="70000" y2="2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40" y="1491008"/>
            <a:ext cx="3500120" cy="303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56DD47-D353-4029-A59B-78F040EFEC59}"/>
              </a:ext>
            </a:extLst>
          </p:cNvPr>
          <p:cNvSpPr txBox="1"/>
          <p:nvPr/>
        </p:nvSpPr>
        <p:spPr>
          <a:xfrm>
            <a:off x="3076123" y="1503737"/>
            <a:ext cx="2686954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 vụ 1: </a:t>
            </a:r>
          </a:p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Tỉa cây</a:t>
            </a:r>
            <a:endParaRPr lang="en-US" sz="3733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83120C-7342-40CA-9B61-0DEA11630901}"/>
              </a:ext>
            </a:extLst>
          </p:cNvPr>
          <p:cNvSpPr txBox="1"/>
          <p:nvPr/>
        </p:nvSpPr>
        <p:spPr>
          <a:xfrm>
            <a:off x="3076123" y="3303054"/>
            <a:ext cx="2686954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 vụ 2: </a:t>
            </a:r>
          </a:p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Nhận đơn</a:t>
            </a:r>
            <a:endParaRPr lang="en-US" sz="3733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4A13E4-5482-4469-8EA4-6BFD285A8754}"/>
              </a:ext>
            </a:extLst>
          </p:cNvPr>
          <p:cNvSpPr txBox="1"/>
          <p:nvPr/>
        </p:nvSpPr>
        <p:spPr>
          <a:xfrm>
            <a:off x="7800523" y="2443182"/>
            <a:ext cx="2686954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 vụ 3: </a:t>
            </a:r>
          </a:p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Ship hàng</a:t>
            </a:r>
            <a:endParaRPr lang="en-US" sz="3733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FD3556-BC02-4987-A8E7-BF97782EAE65}"/>
              </a:ext>
            </a:extLst>
          </p:cNvPr>
          <p:cNvGrpSpPr/>
          <p:nvPr/>
        </p:nvGrpSpPr>
        <p:grpSpPr>
          <a:xfrm>
            <a:off x="1732280" y="995649"/>
            <a:ext cx="1650152" cy="1948212"/>
            <a:chOff x="1299210" y="746736"/>
            <a:chExt cx="1237614" cy="1461159"/>
          </a:xfrm>
        </p:grpSpPr>
        <p:pic>
          <p:nvPicPr>
            <p:cNvPr id="27" name="Picture 4" descr="Decal Dán Tường Hình Cây Xương Rồng | Shopee Việt Nam">
              <a:extLst>
                <a:ext uri="{FF2B5EF4-FFF2-40B4-BE49-F238E27FC236}">
                  <a16:creationId xmlns:a16="http://schemas.microsoft.com/office/drawing/2014/main" id="{D7A4CDEE-1564-487A-A894-CBD7D3F4AC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125" b="97125" l="1625" r="15500">
                          <a14:foregroundMark x1="15500" y1="79250" x2="15500" y2="79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370" r="83185"/>
            <a:stretch/>
          </p:blipFill>
          <p:spPr bwMode="auto">
            <a:xfrm>
              <a:off x="1299210" y="786765"/>
              <a:ext cx="864870" cy="1421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Kéo tỉa biểu tượng máy tính Snips Kéo, Sprayer, Hoạt hình, Biểu tượng máy  tính png | PNGEgg">
              <a:extLst>
                <a:ext uri="{FF2B5EF4-FFF2-40B4-BE49-F238E27FC236}">
                  <a16:creationId xmlns:a16="http://schemas.microsoft.com/office/drawing/2014/main" id="{2A967E6A-C2E2-465D-BF4D-927E026BB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222" b="96667" l="3000" r="97333">
                          <a14:foregroundMark x1="6000" y1="43333" x2="11333" y2="42000"/>
                          <a14:foregroundMark x1="3111" y1="43556" x2="3111" y2="43556"/>
                          <a14:foregroundMark x1="50667" y1="93778" x2="60333" y2="93111"/>
                          <a14:foregroundMark x1="60333" y1="93111" x2="62444" y2="90222"/>
                          <a14:foregroundMark x1="56667" y1="96667" x2="56667" y2="96667"/>
                          <a14:foregroundMark x1="75111" y1="8444" x2="88444" y2="3333"/>
                          <a14:foregroundMark x1="97333" y1="11111" x2="93333" y2="26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0476" flipH="1">
              <a:off x="2001498" y="746736"/>
              <a:ext cx="535326" cy="53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12">
            <a:extLst>
              <a:ext uri="{FF2B5EF4-FFF2-40B4-BE49-F238E27FC236}">
                <a16:creationId xmlns:a16="http://schemas.microsoft.com/office/drawing/2014/main" id="{6688C63E-999E-4311-8F23-97C1E64D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00" b="94200" l="9585" r="89617">
                        <a14:foregroundMark x1="45208" y1="6200" x2="45208" y2="6200"/>
                        <a14:foregroundMark x1="32428" y1="82200" x2="55431" y2="81000"/>
                        <a14:foregroundMark x1="55431" y1="81000" x2="56230" y2="81000"/>
                        <a14:foregroundMark x1="32428" y1="91600" x2="32428" y2="91600"/>
                        <a14:foregroundMark x1="40895" y1="94200" x2="40895" y2="94200"/>
                        <a14:foregroundMark x1="57348" y1="92200" x2="57348" y2="92200"/>
                        <a14:foregroundMark x1="70447" y1="83000" x2="70447" y2="83000"/>
                        <a14:foregroundMark x1="58946" y1="94200" x2="63099" y2="8560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5995436" y="2201032"/>
            <a:ext cx="2013637" cy="16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remium Vector | Happy girl merchant cute with mobile box delivery online  shopping icon logo hand drawn illustration | How to draw hands, Cute girl  shopping cartoon, Hand logo">
            <a:extLst>
              <a:ext uri="{FF2B5EF4-FFF2-40B4-BE49-F238E27FC236}">
                <a16:creationId xmlns:a16="http://schemas.microsoft.com/office/drawing/2014/main" id="{B101CB18-C12C-4797-BB77-EE065BE57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400" b="46200" l="49201" r="87061">
                        <a14:foregroundMark x1="70927" y1="9400" x2="77636" y2="11800"/>
                        <a14:foregroundMark x1="62300" y1="44200" x2="75240" y2="44200"/>
                        <a14:foregroundMark x1="62300" y1="39400" x2="74760" y2="40200"/>
                        <a14:foregroundMark x1="69808" y1="46200" x2="76038" y2="45400"/>
                        <a14:foregroundMark x1="86262" y1="38400" x2="86262" y2="38400"/>
                        <a14:foregroundMark x1="84345" y1="37600" x2="86422" y2="38000"/>
                        <a14:foregroundMark x1="86422" y1="38200" x2="86422" y2="38200"/>
                        <a14:foregroundMark x1="86422" y1="38200" x2="86422" y2="38200"/>
                        <a14:foregroundMark x1="87220" y1="37000" x2="87220" y2="39600"/>
                        <a14:foregroundMark x1="84345" y1="41800" x2="85463" y2="43600"/>
                        <a14:foregroundMark x1="51278" y1="17800" x2="51445" y2="17914"/>
                        <a14:foregroundMark x1="49361" y1="27400" x2="50639" y2="27400"/>
                        <a14:foregroundMark x1="50639" y1="18400" x2="52716" y2="18400"/>
                        <a14:foregroundMark x1="49042" y1="22400" x2="50799" y2="22800"/>
                        <a14:backgroundMark x1="51973" y1="20756" x2="53195" y2="2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25" t="1023" r="11250" b="50000"/>
          <a:stretch/>
        </p:blipFill>
        <p:spPr bwMode="auto">
          <a:xfrm>
            <a:off x="1441875" y="2943860"/>
            <a:ext cx="1720756" cy="161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7B0E6740-49F5-4D56-A2B5-465BA74A4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53" y="854936"/>
            <a:ext cx="1409960" cy="12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852E9019-F0E7-4AC9-8907-68E494CCA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84" y="2613053"/>
            <a:ext cx="1409960" cy="12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702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/>
          <p:nvPr/>
        </p:nvSpPr>
        <p:spPr>
          <a:xfrm>
            <a:off x="-908487" y="3082091"/>
            <a:ext cx="4260200" cy="3918500"/>
          </a:xfrm>
          <a:custGeom>
            <a:avLst/>
            <a:gdLst/>
            <a:ahLst/>
            <a:cxnLst/>
            <a:rect l="l" t="t" r="r" b="b"/>
            <a:pathLst>
              <a:path w="127806" h="117555" extrusionOk="0">
                <a:moveTo>
                  <a:pt x="0" y="48692"/>
                </a:moveTo>
                <a:cubicBezTo>
                  <a:pt x="3237" y="41137"/>
                  <a:pt x="12978" y="38603"/>
                  <a:pt x="19553" y="33672"/>
                </a:cubicBezTo>
                <a:cubicBezTo>
                  <a:pt x="25037" y="29560"/>
                  <a:pt x="27457" y="17548"/>
                  <a:pt x="22104" y="13268"/>
                </a:cubicBezTo>
                <a:cubicBezTo>
                  <a:pt x="20118" y="11680"/>
                  <a:pt x="16999" y="17511"/>
                  <a:pt x="18137" y="19786"/>
                </a:cubicBezTo>
                <a:cubicBezTo>
                  <a:pt x="19715" y="22940"/>
                  <a:pt x="24612" y="24235"/>
                  <a:pt x="28055" y="23470"/>
                </a:cubicBezTo>
                <a:cubicBezTo>
                  <a:pt x="42810" y="20189"/>
                  <a:pt x="52630" y="-3638"/>
                  <a:pt x="67163" y="516"/>
                </a:cubicBezTo>
                <a:cubicBezTo>
                  <a:pt x="73212" y="2245"/>
                  <a:pt x="75997" y="9650"/>
                  <a:pt x="81332" y="12985"/>
                </a:cubicBezTo>
                <a:cubicBezTo>
                  <a:pt x="85310" y="15471"/>
                  <a:pt x="91672" y="14913"/>
                  <a:pt x="94085" y="18936"/>
                </a:cubicBezTo>
                <a:cubicBezTo>
                  <a:pt x="97713" y="24985"/>
                  <a:pt x="97304" y="33068"/>
                  <a:pt x="101453" y="38773"/>
                </a:cubicBezTo>
                <a:cubicBezTo>
                  <a:pt x="104631" y="43143"/>
                  <a:pt x="109127" y="47739"/>
                  <a:pt x="114489" y="48408"/>
                </a:cubicBezTo>
                <a:cubicBezTo>
                  <a:pt x="117972" y="48843"/>
                  <a:pt x="125428" y="47417"/>
                  <a:pt x="124124" y="44158"/>
                </a:cubicBezTo>
                <a:cubicBezTo>
                  <a:pt x="122222" y="39404"/>
                  <a:pt x="111302" y="48429"/>
                  <a:pt x="111938" y="53509"/>
                </a:cubicBezTo>
                <a:cubicBezTo>
                  <a:pt x="112535" y="58271"/>
                  <a:pt x="118143" y="60914"/>
                  <a:pt x="120440" y="65128"/>
                </a:cubicBezTo>
                <a:cubicBezTo>
                  <a:pt x="123682" y="71075"/>
                  <a:pt x="124603" y="78607"/>
                  <a:pt x="123274" y="85249"/>
                </a:cubicBezTo>
                <a:cubicBezTo>
                  <a:pt x="122775" y="87743"/>
                  <a:pt x="119280" y="89531"/>
                  <a:pt x="116756" y="89216"/>
                </a:cubicBezTo>
                <a:cubicBezTo>
                  <a:pt x="114870" y="88981"/>
                  <a:pt x="113683" y="85943"/>
                  <a:pt x="114205" y="84115"/>
                </a:cubicBezTo>
                <a:cubicBezTo>
                  <a:pt x="115478" y="79661"/>
                  <a:pt x="126193" y="83646"/>
                  <a:pt x="127524" y="88083"/>
                </a:cubicBezTo>
                <a:cubicBezTo>
                  <a:pt x="129279" y="93933"/>
                  <a:pt x="121031" y="98431"/>
                  <a:pt x="117889" y="103669"/>
                </a:cubicBezTo>
                <a:cubicBezTo>
                  <a:pt x="115496" y="107659"/>
                  <a:pt x="114892" y="116085"/>
                  <a:pt x="119306" y="11755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1219170">
              <a:buClr>
                <a:srgbClr val="000000"/>
              </a:buClr>
            </a:pPr>
            <a:endParaRPr lang="en-US" sz="1867" b="1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9DFF2D-85CB-4CC3-857A-D132194D5D5D}"/>
              </a:ext>
            </a:extLst>
          </p:cNvPr>
          <p:cNvGrpSpPr/>
          <p:nvPr/>
        </p:nvGrpSpPr>
        <p:grpSpPr>
          <a:xfrm>
            <a:off x="1295400" y="-670560"/>
            <a:ext cx="8321040" cy="3078480"/>
            <a:chOff x="1421130" y="-502920"/>
            <a:chExt cx="5791200" cy="2308860"/>
          </a:xfrm>
        </p:grpSpPr>
        <p:pic>
          <p:nvPicPr>
            <p:cNvPr id="14" name="Picture 6" descr="Hình ảnh Treo Bảng Hiệu Gỗ Bảng Gỗ Bảng Hiệu Treo, Treo Bảng Hiệu Gỗ, Mảnh  Gỗ, Bảng Chỉ Dẫn miễn phí tải tập tin PNG PSDComment và Vector">
              <a:extLst>
                <a:ext uri="{FF2B5EF4-FFF2-40B4-BE49-F238E27FC236}">
                  <a16:creationId xmlns:a16="http://schemas.microsoft.com/office/drawing/2014/main" id="{A0992A8D-5BE2-4DA9-8FBD-15BEAF58A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3125" y1="22396" x2="53125" y2="22396"/>
                          <a14:foregroundMark x1="52188" y1="22396" x2="38646" y2="29792"/>
                          <a14:foregroundMark x1="54271" y1="23125" x2="70000" y2="297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130" y="-502920"/>
              <a:ext cx="5791200" cy="230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C9333A-A4D6-4148-B6B1-8E2265AB2626}"/>
                </a:ext>
              </a:extLst>
            </p:cNvPr>
            <p:cNvSpPr txBox="1"/>
            <p:nvPr/>
          </p:nvSpPr>
          <p:spPr>
            <a:xfrm>
              <a:off x="3007320" y="399248"/>
              <a:ext cx="3501142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733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Nhiệm vụ 3: Ship hàng</a:t>
              </a:r>
              <a:endParaRPr lang="en-US" sz="3733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0" name="Picture 8" descr="Hình ảnh Mặt đất Màu Xám đen Ván Gỗ đặc Vân Gỗ Vẽ Tay Vân Gỗ, Phí, Kết Cấu,  Bóng Gỗ miễn phí tải tập tin PNG PSDComment và Vector">
            <a:extLst>
              <a:ext uri="{FF2B5EF4-FFF2-40B4-BE49-F238E27FC236}">
                <a16:creationId xmlns:a16="http://schemas.microsoft.com/office/drawing/2014/main" id="{2FFB08B3-E6F1-4207-B22F-AA6BFC85E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3"/>
          <a:stretch/>
        </p:blipFill>
        <p:spPr bwMode="auto">
          <a:xfrm>
            <a:off x="-1" y="5401340"/>
            <a:ext cx="12192001" cy="145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A5D05C-6CD9-41ED-AD09-399EF82C1D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242" t="57679" r="48162" b="17089"/>
          <a:stretch/>
        </p:blipFill>
        <p:spPr>
          <a:xfrm>
            <a:off x="1005839" y="3895426"/>
            <a:ext cx="8564880" cy="2582007"/>
          </a:xfrm>
          <a:prstGeom prst="rect">
            <a:avLst/>
          </a:prstGeom>
        </p:spPr>
      </p:pic>
      <p:pic>
        <p:nvPicPr>
          <p:cNvPr id="16386" name="Picture 2" descr="Decal dán tường chậu cây xương rồng 05 | Lazada.vn">
            <a:extLst>
              <a:ext uri="{FF2B5EF4-FFF2-40B4-BE49-F238E27FC236}">
                <a16:creationId xmlns:a16="http://schemas.microsoft.com/office/drawing/2014/main" id="{C4AD7FEB-CD15-4F8A-B443-ACA6967C6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646" b="95823" l="2911" r="27722">
                        <a14:foregroundMark x1="11519" y1="61772" x2="17089" y2="66203"/>
                        <a14:foregroundMark x1="2911" y1="67722" x2="4177" y2="70506"/>
                        <a14:foregroundMark x1="5063" y1="73797" x2="5063" y2="74051"/>
                        <a14:foregroundMark x1="5063" y1="74051" x2="5063" y2="74051"/>
                        <a14:foregroundMark x1="21772" y1="68608" x2="20506" y2="72025"/>
                        <a14:foregroundMark x1="27089" y1="77722" x2="27089" y2="77722"/>
                        <a14:foregroundMark x1="26456" y1="81139" x2="26456" y2="81139"/>
                        <a14:foregroundMark x1="10633" y1="80506" x2="22025" y2="92025"/>
                        <a14:foregroundMark x1="12911" y1="90506" x2="19494" y2="81392"/>
                        <a14:foregroundMark x1="12278" y1="81139" x2="12278" y2="91392"/>
                        <a14:foregroundMark x1="10253" y1="63165" x2="12405" y2="63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935" r="69111"/>
          <a:stretch/>
        </p:blipFill>
        <p:spPr bwMode="auto">
          <a:xfrm>
            <a:off x="6096000" y="1634591"/>
            <a:ext cx="2118360" cy="27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ecal dán tường chậu cây xương rồng 05 | Lazada.vn">
            <a:extLst>
              <a:ext uri="{FF2B5EF4-FFF2-40B4-BE49-F238E27FC236}">
                <a16:creationId xmlns:a16="http://schemas.microsoft.com/office/drawing/2014/main" id="{90AF128D-2237-4D89-A81A-536039874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570" b="48354" l="42152" r="63671">
                        <a14:foregroundMark x1="42405" y1="21899" x2="42405" y2="21899"/>
                        <a14:foregroundMark x1="46582" y1="35316" x2="56835" y2="47468"/>
                        <a14:foregroundMark x1="56835" y1="15696" x2="56835" y2="15696"/>
                        <a14:foregroundMark x1="48354" y1="48354" x2="52785" y2="4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9" t="12370" r="33630" b="50765"/>
          <a:stretch/>
        </p:blipFill>
        <p:spPr bwMode="auto">
          <a:xfrm>
            <a:off x="3238487" y="1442747"/>
            <a:ext cx="1774259" cy="25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ecal dán tường chậu cây xương rồng 05 | Lazada.vn">
            <a:extLst>
              <a:ext uri="{FF2B5EF4-FFF2-40B4-BE49-F238E27FC236}">
                <a16:creationId xmlns:a16="http://schemas.microsoft.com/office/drawing/2014/main" id="{E0FCB084-B092-4A83-B11C-8DF601339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329" b="47975" l="76203" r="97342">
                        <a14:foregroundMark x1="76203" y1="22532" x2="79494" y2="27722"/>
                        <a14:foregroundMark x1="78861" y1="17089" x2="82405" y2="20759"/>
                        <a14:foregroundMark x1="85316" y1="16329" x2="86329" y2="22152"/>
                        <a14:foregroundMark x1="79873" y1="35949" x2="89873" y2="44557"/>
                        <a14:foregroundMark x1="81266" y1="44810" x2="90380" y2="34810"/>
                        <a14:foregroundMark x1="83671" y1="35316" x2="89747" y2="42152"/>
                        <a14:foregroundMark x1="89747" y1="37468" x2="85443" y2="46582"/>
                        <a14:foregroundMark x1="85443" y1="46582" x2="82532" y2="38608"/>
                        <a14:foregroundMark x1="80759" y1="47468" x2="86582" y2="47468"/>
                        <a14:foregroundMark x1="89241" y1="45316" x2="89241" y2="45316"/>
                        <a14:foregroundMark x1="90380" y1="36456" x2="91013" y2="45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75" t="14109" b="48241"/>
          <a:stretch/>
        </p:blipFill>
        <p:spPr bwMode="auto">
          <a:xfrm>
            <a:off x="4812482" y="1585337"/>
            <a:ext cx="1695631" cy="258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Big set of kids avatars,cute cartoon boys and girls faces with... | Cute  cartoon boy, Cartoon boy, Cartoon kids">
            <a:extLst>
              <a:ext uri="{FF2B5EF4-FFF2-40B4-BE49-F238E27FC236}">
                <a16:creationId xmlns:a16="http://schemas.microsoft.com/office/drawing/2014/main" id="{15EE88E1-FCE1-40DB-BBFB-05A591202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799" b="71763" l="5576" r="25540">
                        <a14:foregroundMark x1="7734" y1="57554" x2="17806" y2="55036"/>
                        <a14:foregroundMark x1="17806" y1="55036" x2="24281" y2="59532"/>
                        <a14:foregroundMark x1="24281" y1="57914" x2="16007" y2="52698"/>
                        <a14:foregroundMark x1="16007" y1="52698" x2="8633" y2="59173"/>
                        <a14:foregroundMark x1="8633" y1="59173" x2="12230" y2="68165"/>
                        <a14:foregroundMark x1="12230" y1="68165" x2="21763" y2="66187"/>
                        <a14:foregroundMark x1="21763" y1="66187" x2="23022" y2="63309"/>
                        <a14:foregroundMark x1="23381" y1="60612" x2="23381" y2="67986"/>
                        <a14:foregroundMark x1="12950" y1="53058" x2="7194" y2="62050"/>
                        <a14:foregroundMark x1="7194" y1="62050" x2="7734" y2="67626"/>
                        <a14:foregroundMark x1="8633" y1="55036" x2="15108" y2="53058"/>
                        <a14:foregroundMark x1="15288" y1="51978" x2="15288" y2="51978"/>
                        <a14:foregroundMark x1="25540" y1="60971" x2="25540" y2="60971"/>
                        <a14:foregroundMark x1="5576" y1="61511" x2="5576" y2="61511"/>
                        <a14:foregroundMark x1="15827" y1="71763" x2="15827" y2="71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" t="50528" r="72550" b="25657"/>
          <a:stretch/>
        </p:blipFill>
        <p:spPr bwMode="auto">
          <a:xfrm>
            <a:off x="6775587" y="3030256"/>
            <a:ext cx="822184" cy="8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Big set of kids avatars,cute cartoon boys and girls faces with... | Cute  cartoon boy, Cartoon boy, Cartoon kids">
            <a:extLst>
              <a:ext uri="{FF2B5EF4-FFF2-40B4-BE49-F238E27FC236}">
                <a16:creationId xmlns:a16="http://schemas.microsoft.com/office/drawing/2014/main" id="{D504EB28-8051-44DE-928C-F4BA8CDC8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36" b="24640" l="28058" r="48561">
                        <a14:foregroundMark x1="39568" y1="5036" x2="39568" y2="5036"/>
                        <a14:foregroundMark x1="48381" y1="13849" x2="48381" y2="13849"/>
                        <a14:foregroundMark x1="28417" y1="15288" x2="28417" y2="15288"/>
                        <a14:foregroundMark x1="36511" y1="24820" x2="36511" y2="24820"/>
                        <a14:foregroundMark x1="37230" y1="24640" x2="41727" y2="23561"/>
                        <a14:foregroundMark x1="48561" y1="15647" x2="48561" y2="15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17" t="4259" r="50220" b="73148"/>
          <a:stretch/>
        </p:blipFill>
        <p:spPr bwMode="auto">
          <a:xfrm>
            <a:off x="3565863" y="3008421"/>
            <a:ext cx="820757" cy="81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Big set of kids avatars,cute cartoon boys and girls faces with... | Cute  cartoon boy, Cartoon boy, Cartoon kids">
            <a:extLst>
              <a:ext uri="{FF2B5EF4-FFF2-40B4-BE49-F238E27FC236}">
                <a16:creationId xmlns:a16="http://schemas.microsoft.com/office/drawing/2014/main" id="{CD0E6714-A37B-409D-BB95-BD1BEC6D6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576" b="25540" l="52158" r="71942">
                        <a14:foregroundMark x1="53417" y1="16007" x2="64568" y2="20863"/>
                        <a14:foregroundMark x1="53777" y1="21043" x2="63309" y2="23022"/>
                        <a14:foregroundMark x1="63309" y1="23022" x2="68165" y2="21043"/>
                        <a14:foregroundMark x1="58094" y1="24820" x2="67806" y2="22662"/>
                        <a14:foregroundMark x1="67806" y1="22662" x2="68165" y2="22302"/>
                        <a14:foregroundMark x1="68165" y1="22302" x2="68885" y2="12950"/>
                        <a14:foregroundMark x1="68885" y1="12950" x2="60432" y2="8813"/>
                        <a14:foregroundMark x1="60432" y1="8813" x2="60432" y2="8813"/>
                        <a14:foregroundMark x1="60971" y1="7014" x2="68885" y2="12770"/>
                        <a14:foregroundMark x1="68885" y1="12770" x2="69784" y2="19424"/>
                        <a14:foregroundMark x1="70504" y1="14748" x2="64029" y2="7734"/>
                        <a14:foregroundMark x1="64029" y1="7734" x2="54856" y2="11511"/>
                        <a14:foregroundMark x1="54856" y1="11511" x2="54676" y2="19964"/>
                        <a14:foregroundMark x1="52158" y1="17086" x2="57014" y2="8273"/>
                        <a14:foregroundMark x1="57014" y1="8273" x2="62950" y2="5935"/>
                        <a14:foregroundMark x1="66007" y1="7554" x2="66007" y2="7554"/>
                        <a14:foregroundMark x1="64748" y1="6295" x2="69964" y2="14388"/>
                        <a14:foregroundMark x1="69964" y1="14388" x2="69964" y2="14388"/>
                        <a14:foregroundMark x1="69784" y1="10432" x2="71403" y2="16547"/>
                        <a14:foregroundMark x1="66007" y1="7014" x2="69964" y2="10791"/>
                        <a14:foregroundMark x1="71043" y1="12590" x2="70504" y2="18885"/>
                        <a14:foregroundMark x1="69964" y1="21403" x2="66547" y2="23921"/>
                        <a14:foregroundMark x1="64388" y1="25719" x2="60612" y2="25719"/>
                        <a14:foregroundMark x1="64568" y1="25719" x2="67266" y2="23741"/>
                        <a14:foregroundMark x1="52338" y1="12950" x2="55755" y2="8993"/>
                        <a14:foregroundMark x1="52338" y1="16547" x2="55935" y2="22662"/>
                        <a14:foregroundMark x1="55396" y1="24101" x2="55396" y2="24101"/>
                        <a14:foregroundMark x1="53777" y1="22122" x2="53777" y2="22122"/>
                        <a14:foregroundMark x1="52518" y1="19424" x2="52518" y2="19424"/>
                        <a14:foregroundMark x1="53777" y1="10791" x2="53777" y2="10791"/>
                        <a14:foregroundMark x1="56655" y1="7014" x2="56655" y2="7014"/>
                        <a14:foregroundMark x1="54317" y1="8633" x2="54317" y2="8633"/>
                        <a14:foregroundMark x1="56835" y1="24820" x2="56835" y2="24820"/>
                        <a14:foregroundMark x1="56295" y1="24820" x2="56295" y2="24820"/>
                        <a14:foregroundMark x1="71942" y1="16547" x2="71942" y2="16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6" t="4108" r="25411" b="73147"/>
          <a:stretch/>
        </p:blipFill>
        <p:spPr bwMode="auto">
          <a:xfrm>
            <a:off x="5167033" y="3015646"/>
            <a:ext cx="855556" cy="80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CFF336-3B14-442B-BFFB-C887214A8E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800" b="96000" l="9585" r="89617">
                        <a14:foregroundMark x1="29233" y1="34600" x2="29233" y2="34600"/>
                        <a14:foregroundMark x1="37859" y1="18600" x2="37859" y2="18600"/>
                        <a14:foregroundMark x1="59585" y1="18000" x2="58307" y2="17600"/>
                        <a14:foregroundMark x1="45527" y1="8800" x2="53834" y2="8800"/>
                        <a14:foregroundMark x1="40735" y1="18800" x2="56709" y2="17800"/>
                        <a14:foregroundMark x1="38339" y1="50800" x2="51118" y2="54600"/>
                        <a14:foregroundMark x1="53514" y1="50200" x2="56709" y2="47800"/>
                        <a14:foregroundMark x1="42652" y1="75400" x2="53834" y2="80000"/>
                        <a14:foregroundMark x1="53834" y1="80000" x2="59744" y2="87200"/>
                        <a14:foregroundMark x1="59744" y1="87200" x2="59744" y2="87200"/>
                        <a14:foregroundMark x1="44569" y1="85200" x2="53035" y2="81200"/>
                        <a14:foregroundMark x1="53035" y1="81200" x2="58466" y2="91000"/>
                        <a14:foregroundMark x1="41693" y1="84000" x2="45367" y2="93400"/>
                        <a14:foregroundMark x1="45367" y1="93400" x2="47444" y2="96000"/>
                        <a14:foregroundMark x1="34026" y1="64000" x2="41374" y2="73000"/>
                        <a14:foregroundMark x1="41374" y1="73000" x2="42971" y2="74000"/>
                        <a14:foregroundMark x1="76677" y1="74000" x2="78754" y2="77200"/>
                        <a14:foregroundMark x1="81789" y1="55800" x2="81629" y2="55600"/>
                        <a14:foregroundMark x1="81629" y1="55600" x2="81629" y2="55600"/>
                        <a14:backgroundMark x1="67093" y1="11600" x2="76198" y2="21000"/>
                        <a14:backgroundMark x1="75719" y1="46200" x2="85783" y2="42600"/>
                        <a14:backgroundMark x1="70767" y1="68400" x2="83546" y2="66800"/>
                        <a14:backgroundMark x1="16773" y1="61600" x2="34665" y2="82800"/>
                        <a14:backgroundMark x1="18371" y1="41800" x2="20927" y2="63200"/>
                        <a14:backgroundMark x1="25879" y1="21400" x2="30511" y2="13800"/>
                        <a14:backgroundMark x1="51917" y1="89400" x2="52236" y2="94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4955" y="2196109"/>
            <a:ext cx="5764299" cy="4604073"/>
          </a:xfrm>
          <a:prstGeom prst="rect">
            <a:avLst/>
          </a:prstGeom>
        </p:spPr>
      </p:pic>
      <p:pic>
        <p:nvPicPr>
          <p:cNvPr id="53" name="Picture 12">
            <a:extLst>
              <a:ext uri="{FF2B5EF4-FFF2-40B4-BE49-F238E27FC236}">
                <a16:creationId xmlns:a16="http://schemas.microsoft.com/office/drawing/2014/main" id="{319B5F63-67AB-4C8F-9117-BDED0F84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00" b="94200" l="9585" r="89617">
                        <a14:foregroundMark x1="45208" y1="6200" x2="45208" y2="6200"/>
                        <a14:foregroundMark x1="32428" y1="82200" x2="55431" y2="81000"/>
                        <a14:foregroundMark x1="55431" y1="81000" x2="56230" y2="81000"/>
                        <a14:foregroundMark x1="32428" y1="91600" x2="32428" y2="91600"/>
                        <a14:foregroundMark x1="40895" y1="94200" x2="40895" y2="94200"/>
                        <a14:foregroundMark x1="57348" y1="92200" x2="57348" y2="92200"/>
                        <a14:foregroundMark x1="70447" y1="83000" x2="70447" y2="83000"/>
                        <a14:foregroundMark x1="58946" y1="94200" x2="63099" y2="8560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2715191" y="348877"/>
            <a:ext cx="1332797" cy="10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A66E089D-0C03-4F59-A770-C142A889BA64}"/>
              </a:ext>
            </a:extLst>
          </p:cNvPr>
          <p:cNvSpPr/>
          <p:nvPr/>
        </p:nvSpPr>
        <p:spPr>
          <a:xfrm>
            <a:off x="900051" y="5114974"/>
            <a:ext cx="8352188" cy="1129063"/>
          </a:xfrm>
          <a:prstGeom prst="wedgeRoundRectCallout">
            <a:avLst>
              <a:gd name="adj1" fmla="val 59438"/>
              <a:gd name="adj2" fmla="val -51759"/>
              <a:gd name="adj3" fmla="val 16667"/>
            </a:avLst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Tớ đã nhận được địa chỉ khách hàng từ Mimi. </a:t>
            </a:r>
          </a:p>
          <a:p>
            <a:pPr algn="ctr" defTabSz="1219170">
              <a:buClr>
                <a:srgbClr val="000000"/>
              </a:buClr>
            </a:pPr>
            <a:r>
              <a:rPr lang="vi-VN" sz="26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 giúp tớ chuyển hàng đến đúng người nhận nhé!</a:t>
            </a:r>
            <a:endParaRPr lang="en-US" sz="2667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685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The Fruit Box Thesis by Slidesgo">
  <a:themeElements>
    <a:clrScheme name="Simple Light">
      <a:dk1>
        <a:srgbClr val="2BC7B3"/>
      </a:dk1>
      <a:lt1>
        <a:srgbClr val="2E8B76"/>
      </a:lt1>
      <a:dk2>
        <a:srgbClr val="475353"/>
      </a:dk2>
      <a:lt2>
        <a:srgbClr val="FFFFFF"/>
      </a:lt2>
      <a:accent1>
        <a:srgbClr val="2BC7B3"/>
      </a:accent1>
      <a:accent2>
        <a:srgbClr val="2E8B76"/>
      </a:accent2>
      <a:accent3>
        <a:srgbClr val="FFFFFF"/>
      </a:accent3>
      <a:accent4>
        <a:srgbClr val="475353"/>
      </a:accent4>
      <a:accent5>
        <a:srgbClr val="2BC7B3"/>
      </a:accent5>
      <a:accent6>
        <a:srgbClr val="2E8B76"/>
      </a:accent6>
      <a:hlink>
        <a:srgbClr val="4753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 Fruit Box Thesis by Slidesgo">
  <a:themeElements>
    <a:clrScheme name="Simple Light">
      <a:dk1>
        <a:srgbClr val="2BC7B3"/>
      </a:dk1>
      <a:lt1>
        <a:srgbClr val="2E8B76"/>
      </a:lt1>
      <a:dk2>
        <a:srgbClr val="475353"/>
      </a:dk2>
      <a:lt2>
        <a:srgbClr val="FFFFFF"/>
      </a:lt2>
      <a:accent1>
        <a:srgbClr val="2BC7B3"/>
      </a:accent1>
      <a:accent2>
        <a:srgbClr val="2E8B76"/>
      </a:accent2>
      <a:accent3>
        <a:srgbClr val="FFFFFF"/>
      </a:accent3>
      <a:accent4>
        <a:srgbClr val="475353"/>
      </a:accent4>
      <a:accent5>
        <a:srgbClr val="2BC7B3"/>
      </a:accent5>
      <a:accent6>
        <a:srgbClr val="2E8B76"/>
      </a:accent6>
      <a:hlink>
        <a:srgbClr val="4753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477</Words>
  <Application>Microsoft Office PowerPoint</Application>
  <PresentationFormat>Widescreen</PresentationFormat>
  <Paragraphs>91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Cambria Math</vt:lpstr>
      <vt:lpstr>等线</vt:lpstr>
      <vt:lpstr>Merienda One</vt:lpstr>
      <vt:lpstr>The Fruit Box Thesis by Slidesgo</vt:lpstr>
      <vt:lpstr>1_The Fruit Box Thesis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ChatGPT</cp:lastModifiedBy>
  <cp:revision>48</cp:revision>
  <dcterms:created xsi:type="dcterms:W3CDTF">2024-02-12T04:20:16Z</dcterms:created>
  <dcterms:modified xsi:type="dcterms:W3CDTF">2025-05-07T05:48:50Z</dcterms:modified>
</cp:coreProperties>
</file>