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307" r:id="rId4"/>
    <p:sldId id="259" r:id="rId5"/>
    <p:sldId id="299" r:id="rId6"/>
    <p:sldId id="265" r:id="rId7"/>
    <p:sldId id="309" r:id="rId8"/>
    <p:sldId id="310" r:id="rId9"/>
    <p:sldId id="311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666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8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338</Words>
  <Application>Microsoft Office PowerPoint</Application>
  <PresentationFormat>Custom</PresentationFormat>
  <Paragraphs>37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#9Slide07 Baloo Tamma</vt:lpstr>
      <vt:lpstr>Aptos</vt:lpstr>
      <vt:lpstr>Architects Daughter</vt:lpstr>
      <vt:lpstr>Arial</vt:lpstr>
      <vt:lpstr>Baloo 2</vt:lpstr>
      <vt:lpstr>Bebas Neue</vt:lpstr>
      <vt:lpstr>Calibri</vt:lpstr>
      <vt:lpstr>Cambria</vt:lpstr>
      <vt:lpstr>Nunito Light</vt:lpstr>
      <vt:lpstr>Times New Roman</vt:lpstr>
      <vt:lpstr>Wingdings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ChatGPT</cp:lastModifiedBy>
  <cp:revision>34</cp:revision>
  <dcterms:created xsi:type="dcterms:W3CDTF">2006-08-16T00:00:00Z</dcterms:created>
  <dcterms:modified xsi:type="dcterms:W3CDTF">2025-04-01T04:45:30Z</dcterms:modified>
  <dc:identifier>DAGAeg8Ngk8</dc:identifier>
</cp:coreProperties>
</file>