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p:scale>
          <a:sx n="50" d="100"/>
          <a:sy n="50" d="100"/>
        </p:scale>
        <p:origin x="624"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1.png"/><Relationship Id="rId4" Type="http://schemas.openxmlformats.org/officeDocument/2006/relationships/notesSlide" Target="../notesSlides/notesSlide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1821</TotalTime>
  <Words>386</Words>
  <Application>Microsoft Office PowerPoint</Application>
  <PresentationFormat>Widescreen</PresentationFormat>
  <Paragraphs>61</Paragraphs>
  <Slides>17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#9Slide02 Noi dung dai</vt:lpstr>
      <vt:lpstr>#9Slide02 Tieu de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ChatGPT</cp:lastModifiedBy>
  <cp:revision>15</cp:revision>
  <dcterms:created xsi:type="dcterms:W3CDTF">2021-12-04T14:01:21Z</dcterms:created>
  <dcterms:modified xsi:type="dcterms:W3CDTF">2025-02-05T05:46:42Z</dcterms:modified>
</cp:coreProperties>
</file>