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5" r:id="rId3"/>
    <p:sldId id="273" r:id="rId4"/>
    <p:sldId id="320" r:id="rId5"/>
    <p:sldId id="321" r:id="rId6"/>
    <p:sldId id="322" r:id="rId7"/>
    <p:sldId id="323" r:id="rId8"/>
    <p:sldId id="324" r:id="rId9"/>
    <p:sldId id="293" r:id="rId10"/>
    <p:sldId id="325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73</cp:revision>
  <dcterms:created xsi:type="dcterms:W3CDTF">2024-04-29T09:15:23Z</dcterms:created>
  <dcterms:modified xsi:type="dcterms:W3CDTF">2025-01-03T05:41:49Z</dcterms:modified>
</cp:coreProperties>
</file>