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7"/>
  </p:notesMasterIdLst>
  <p:sldIdLst>
    <p:sldId id="257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6" r:id="rId13"/>
    <p:sldId id="356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6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7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4.svg"/><Relationship Id="rId24" Type="http://schemas.openxmlformats.org/officeDocument/2006/relationships/image" Target="../media/image13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openxmlformats.org/officeDocument/2006/relationships/image" Target="../media/image40.svg"/><Relationship Id="rId4" Type="http://schemas.openxmlformats.org/officeDocument/2006/relationships/image" Target="../media/image3.png"/><Relationship Id="rId9" Type="http://schemas.openxmlformats.org/officeDocument/2006/relationships/image" Target="../media/image32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svg"/><Relationship Id="rId1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gif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10.png"/><Relationship Id="rId4" Type="http://schemas.openxmlformats.org/officeDocument/2006/relationships/image" Target="../media/image44.png"/><Relationship Id="rId9" Type="http://schemas.openxmlformats.org/officeDocument/2006/relationships/image" Target="../media/image4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9.svg"/><Relationship Id="rId1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46.png"/><Relationship Id="rId17" Type="http://schemas.openxmlformats.org/officeDocument/2006/relationships/image" Target="../media/image76.svg"/><Relationship Id="rId2" Type="http://schemas.openxmlformats.org/officeDocument/2006/relationships/image" Target="../media/image10.png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0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svg"/><Relationship Id="rId1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svg"/><Relationship Id="rId1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08259" y="441855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3928906" y="1943282"/>
            <a:ext cx="3307645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0000"/>
                </a:solidFill>
                <a:latin typeface="Cambria Bold"/>
              </a:rPr>
              <a:t>Tiết</a:t>
            </a:r>
            <a:r>
              <a:rPr lang="en-US" sz="4000" dirty="0" smtClean="0">
                <a:solidFill>
                  <a:srgbClr val="000000"/>
                </a:solidFill>
                <a:latin typeface="Cambria Bold"/>
              </a:rPr>
              <a:t>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152161" y="2301347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690551" y="5136969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7" y="4246122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311" y="4290630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098" y="2791232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845" y="4299776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l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 nước mơ, Mi làm được 1,7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 l 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436</Words>
  <Application>Microsoft Office PowerPoint</Application>
  <PresentationFormat>Widescreen</PresentationFormat>
  <Paragraphs>105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Cambria Bold</vt:lpstr>
      <vt:lpstr>Times New Roman</vt:lpstr>
      <vt:lpstr>UTM Seagull</vt:lpstr>
      <vt:lpstr>1_Office Theme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31</cp:revision>
  <dcterms:created xsi:type="dcterms:W3CDTF">2024-08-04T01:50:14Z</dcterms:created>
  <dcterms:modified xsi:type="dcterms:W3CDTF">2025-01-04T09:25:46Z</dcterms:modified>
</cp:coreProperties>
</file>